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4" autoAdjust="0"/>
    <p:restoredTop sz="94374" autoAdjust="0"/>
  </p:normalViewPr>
  <p:slideViewPr>
    <p:cSldViewPr snapToGrid="0">
      <p:cViewPr>
        <p:scale>
          <a:sx n="98" d="100"/>
          <a:sy n="98" d="100"/>
        </p:scale>
        <p:origin x="7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21" d="100"/>
          <a:sy n="21" d="100"/>
        </p:scale>
        <p:origin x="156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20D57-F532-48BE-94D6-D1B43898779A}" type="datetimeFigureOut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568DD-B1A4-454A-BCA9-11F87D2C49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062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568DD-B1A4-454A-BCA9-11F87D2C493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231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568DD-B1A4-454A-BCA9-11F87D2C493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6888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EE30-2FCD-4560-B7C8-6F86BD757CAE}" type="datetimeFigureOut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46E3-64C2-454C-ABED-1E7223CE26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05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EE30-2FCD-4560-B7C8-6F86BD757CAE}" type="datetimeFigureOut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46E3-64C2-454C-ABED-1E7223CE26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67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EE30-2FCD-4560-B7C8-6F86BD757CAE}" type="datetimeFigureOut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46E3-64C2-454C-ABED-1E7223CE26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32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EE30-2FCD-4560-B7C8-6F86BD757CAE}" type="datetimeFigureOut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46E3-64C2-454C-ABED-1E7223CE26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EE30-2FCD-4560-B7C8-6F86BD757CAE}" type="datetimeFigureOut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46E3-64C2-454C-ABED-1E7223CE26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48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EE30-2FCD-4560-B7C8-6F86BD757CAE}" type="datetimeFigureOut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46E3-64C2-454C-ABED-1E7223CE26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60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EE30-2FCD-4560-B7C8-6F86BD757CAE}" type="datetimeFigureOut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46E3-64C2-454C-ABED-1E7223CE26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82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EE30-2FCD-4560-B7C8-6F86BD757CAE}" type="datetimeFigureOut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46E3-64C2-454C-ABED-1E7223CE26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81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EE30-2FCD-4560-B7C8-6F86BD757CAE}" type="datetimeFigureOut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46E3-64C2-454C-ABED-1E7223CE26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58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EE30-2FCD-4560-B7C8-6F86BD757CAE}" type="datetimeFigureOut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46E3-64C2-454C-ABED-1E7223CE26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14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EE30-2FCD-4560-B7C8-6F86BD757CAE}" type="datetimeFigureOut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46E3-64C2-454C-ABED-1E7223CE26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842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2EE30-2FCD-4560-B7C8-6F86BD757CAE}" type="datetimeFigureOut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946E3-64C2-454C-ABED-1E7223CE26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173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149600" y="2627086"/>
            <a:ext cx="56428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200" smtClean="0">
                <a:solidFill>
                  <a:schemeClr val="bg1">
                    <a:lumMod val="65000"/>
                  </a:schemeClr>
                </a:solidFill>
                <a:latin typeface="SketchFlow Print" panose="02000000000000000000" pitchFamily="2" charset="0"/>
              </a:rPr>
              <a:t>Hello, LINQ!</a:t>
            </a:r>
            <a:endParaRPr kumimoji="1" lang="ja-JP" altLang="en-US" sz="7200">
              <a:solidFill>
                <a:schemeClr val="bg1">
                  <a:lumMod val="65000"/>
                </a:schemeClr>
              </a:solidFill>
              <a:latin typeface="SketchFlow Print" panose="02000000000000000000" pitchFamily="2" charset="0"/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3298036" y="2790292"/>
            <a:ext cx="5204657" cy="831041"/>
            <a:chOff x="3298036" y="2790292"/>
            <a:chExt cx="5204657" cy="831041"/>
          </a:xfrm>
        </p:grpSpPr>
        <p:sp>
          <p:nvSpPr>
            <p:cNvPr id="7" name="フリーフォーム 6"/>
            <p:cNvSpPr/>
            <p:nvPr/>
          </p:nvSpPr>
          <p:spPr>
            <a:xfrm>
              <a:off x="3371852" y="2936082"/>
              <a:ext cx="47625" cy="659605"/>
            </a:xfrm>
            <a:custGeom>
              <a:avLst/>
              <a:gdLst>
                <a:gd name="connsiteX0" fmla="*/ 0 w 714375"/>
                <a:gd name="connsiteY0" fmla="*/ 0 h 1505767"/>
                <a:gd name="connsiteX1" fmla="*/ 438150 w 714375"/>
                <a:gd name="connsiteY1" fmla="*/ 1333500 h 1505767"/>
                <a:gd name="connsiteX2" fmla="*/ 714375 w 714375"/>
                <a:gd name="connsiteY2" fmla="*/ 1447800 h 1505767"/>
                <a:gd name="connsiteX0" fmla="*/ 0 w 728662"/>
                <a:gd name="connsiteY0" fmla="*/ 0 h 1559277"/>
                <a:gd name="connsiteX1" fmla="*/ 438150 w 728662"/>
                <a:gd name="connsiteY1" fmla="*/ 1333500 h 1559277"/>
                <a:gd name="connsiteX2" fmla="*/ 728662 w 728662"/>
                <a:gd name="connsiteY2" fmla="*/ 1524000 h 1559277"/>
                <a:gd name="connsiteX0" fmla="*/ 0 w 728662"/>
                <a:gd name="connsiteY0" fmla="*/ 0 h 1586794"/>
                <a:gd name="connsiteX1" fmla="*/ 438150 w 728662"/>
                <a:gd name="connsiteY1" fmla="*/ 1333500 h 1586794"/>
                <a:gd name="connsiteX2" fmla="*/ 728662 w 728662"/>
                <a:gd name="connsiteY2" fmla="*/ 1524000 h 1586794"/>
                <a:gd name="connsiteX0" fmla="*/ 0 w 728662"/>
                <a:gd name="connsiteY0" fmla="*/ 0 h 1524000"/>
                <a:gd name="connsiteX1" fmla="*/ 728662 w 728662"/>
                <a:gd name="connsiteY1" fmla="*/ 1524000 h 1524000"/>
                <a:gd name="connsiteX0" fmla="*/ 381001 w 381001"/>
                <a:gd name="connsiteY0" fmla="*/ 0 h 1371600"/>
                <a:gd name="connsiteX1" fmla="*/ 0 w 381001"/>
                <a:gd name="connsiteY1" fmla="*/ 1371600 h 1371600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659605">
                  <a:moveTo>
                    <a:pt x="47625" y="0"/>
                  </a:moveTo>
                  <a:cubicBezTo>
                    <a:pt x="795" y="218281"/>
                    <a:pt x="3969" y="431799"/>
                    <a:pt x="0" y="659605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フリーフォーム 7"/>
            <p:cNvSpPr/>
            <p:nvPr/>
          </p:nvSpPr>
          <p:spPr>
            <a:xfrm>
              <a:off x="3700465" y="2897447"/>
              <a:ext cx="28575" cy="552449"/>
            </a:xfrm>
            <a:custGeom>
              <a:avLst/>
              <a:gdLst>
                <a:gd name="connsiteX0" fmla="*/ 0 w 714375"/>
                <a:gd name="connsiteY0" fmla="*/ 0 h 1505767"/>
                <a:gd name="connsiteX1" fmla="*/ 438150 w 714375"/>
                <a:gd name="connsiteY1" fmla="*/ 1333500 h 1505767"/>
                <a:gd name="connsiteX2" fmla="*/ 714375 w 714375"/>
                <a:gd name="connsiteY2" fmla="*/ 1447800 h 1505767"/>
                <a:gd name="connsiteX0" fmla="*/ 0 w 728662"/>
                <a:gd name="connsiteY0" fmla="*/ 0 h 1559277"/>
                <a:gd name="connsiteX1" fmla="*/ 438150 w 728662"/>
                <a:gd name="connsiteY1" fmla="*/ 1333500 h 1559277"/>
                <a:gd name="connsiteX2" fmla="*/ 728662 w 728662"/>
                <a:gd name="connsiteY2" fmla="*/ 1524000 h 1559277"/>
                <a:gd name="connsiteX0" fmla="*/ 0 w 728662"/>
                <a:gd name="connsiteY0" fmla="*/ 0 h 1586794"/>
                <a:gd name="connsiteX1" fmla="*/ 438150 w 728662"/>
                <a:gd name="connsiteY1" fmla="*/ 1333500 h 1586794"/>
                <a:gd name="connsiteX2" fmla="*/ 728662 w 728662"/>
                <a:gd name="connsiteY2" fmla="*/ 1524000 h 1586794"/>
                <a:gd name="connsiteX0" fmla="*/ 0 w 728662"/>
                <a:gd name="connsiteY0" fmla="*/ 0 h 1524000"/>
                <a:gd name="connsiteX1" fmla="*/ 728662 w 728662"/>
                <a:gd name="connsiteY1" fmla="*/ 1524000 h 1524000"/>
                <a:gd name="connsiteX0" fmla="*/ 381001 w 381001"/>
                <a:gd name="connsiteY0" fmla="*/ 0 h 1371600"/>
                <a:gd name="connsiteX1" fmla="*/ 0 w 381001"/>
                <a:gd name="connsiteY1" fmla="*/ 1371600 h 1371600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24117 w 24117"/>
                <a:gd name="connsiteY0" fmla="*/ 0 h 552449"/>
                <a:gd name="connsiteX1" fmla="*/ 9830 w 24117"/>
                <a:gd name="connsiteY1" fmla="*/ 552449 h 552449"/>
                <a:gd name="connsiteX0" fmla="*/ 14287 w 14327"/>
                <a:gd name="connsiteY0" fmla="*/ 0 h 552449"/>
                <a:gd name="connsiteX1" fmla="*/ 0 w 14327"/>
                <a:gd name="connsiteY1" fmla="*/ 552449 h 552449"/>
                <a:gd name="connsiteX0" fmla="*/ 14287 w 14287"/>
                <a:gd name="connsiteY0" fmla="*/ 0 h 552449"/>
                <a:gd name="connsiteX1" fmla="*/ 0 w 14287"/>
                <a:gd name="connsiteY1" fmla="*/ 552449 h 552449"/>
                <a:gd name="connsiteX0" fmla="*/ 14287 w 14287"/>
                <a:gd name="connsiteY0" fmla="*/ 0 h 552449"/>
                <a:gd name="connsiteX1" fmla="*/ 0 w 14287"/>
                <a:gd name="connsiteY1" fmla="*/ 552449 h 552449"/>
                <a:gd name="connsiteX0" fmla="*/ 20078 w 20078"/>
                <a:gd name="connsiteY0" fmla="*/ 0 h 552449"/>
                <a:gd name="connsiteX1" fmla="*/ 5791 w 20078"/>
                <a:gd name="connsiteY1" fmla="*/ 552449 h 552449"/>
                <a:gd name="connsiteX0" fmla="*/ 28575 w 28575"/>
                <a:gd name="connsiteY0" fmla="*/ 0 h 552449"/>
                <a:gd name="connsiteX1" fmla="*/ 0 w 28575"/>
                <a:gd name="connsiteY1" fmla="*/ 552449 h 552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552449">
                  <a:moveTo>
                    <a:pt x="28575" y="0"/>
                  </a:moveTo>
                  <a:cubicBezTo>
                    <a:pt x="-13493" y="34924"/>
                    <a:pt x="11113" y="324643"/>
                    <a:pt x="0" y="5524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フリーフォーム 8"/>
            <p:cNvSpPr/>
            <p:nvPr/>
          </p:nvSpPr>
          <p:spPr>
            <a:xfrm>
              <a:off x="3298036" y="3107530"/>
              <a:ext cx="531018" cy="152402"/>
            </a:xfrm>
            <a:custGeom>
              <a:avLst/>
              <a:gdLst>
                <a:gd name="connsiteX0" fmla="*/ 0 w 714375"/>
                <a:gd name="connsiteY0" fmla="*/ 0 h 1505767"/>
                <a:gd name="connsiteX1" fmla="*/ 438150 w 714375"/>
                <a:gd name="connsiteY1" fmla="*/ 1333500 h 1505767"/>
                <a:gd name="connsiteX2" fmla="*/ 714375 w 714375"/>
                <a:gd name="connsiteY2" fmla="*/ 1447800 h 1505767"/>
                <a:gd name="connsiteX0" fmla="*/ 0 w 728662"/>
                <a:gd name="connsiteY0" fmla="*/ 0 h 1559277"/>
                <a:gd name="connsiteX1" fmla="*/ 438150 w 728662"/>
                <a:gd name="connsiteY1" fmla="*/ 1333500 h 1559277"/>
                <a:gd name="connsiteX2" fmla="*/ 728662 w 728662"/>
                <a:gd name="connsiteY2" fmla="*/ 1524000 h 1559277"/>
                <a:gd name="connsiteX0" fmla="*/ 0 w 728662"/>
                <a:gd name="connsiteY0" fmla="*/ 0 h 1586794"/>
                <a:gd name="connsiteX1" fmla="*/ 438150 w 728662"/>
                <a:gd name="connsiteY1" fmla="*/ 1333500 h 1586794"/>
                <a:gd name="connsiteX2" fmla="*/ 728662 w 728662"/>
                <a:gd name="connsiteY2" fmla="*/ 1524000 h 1586794"/>
                <a:gd name="connsiteX0" fmla="*/ 0 w 728662"/>
                <a:gd name="connsiteY0" fmla="*/ 0 h 1524000"/>
                <a:gd name="connsiteX1" fmla="*/ 728662 w 728662"/>
                <a:gd name="connsiteY1" fmla="*/ 1524000 h 1524000"/>
                <a:gd name="connsiteX0" fmla="*/ 381001 w 381001"/>
                <a:gd name="connsiteY0" fmla="*/ 0 h 1371600"/>
                <a:gd name="connsiteX1" fmla="*/ 0 w 381001"/>
                <a:gd name="connsiteY1" fmla="*/ 1371600 h 1371600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5253 w 236275"/>
                <a:gd name="connsiteY0" fmla="*/ 0 h 526255"/>
                <a:gd name="connsiteX1" fmla="*/ 236234 w 236275"/>
                <a:gd name="connsiteY1" fmla="*/ 526255 h 526255"/>
                <a:gd name="connsiteX0" fmla="*/ 2663 w 538464"/>
                <a:gd name="connsiteY0" fmla="*/ 169882 h 221394"/>
                <a:gd name="connsiteX1" fmla="*/ 538444 w 538464"/>
                <a:gd name="connsiteY1" fmla="*/ 55580 h 221394"/>
                <a:gd name="connsiteX0" fmla="*/ 5953 w 541734"/>
                <a:gd name="connsiteY0" fmla="*/ 114302 h 195374"/>
                <a:gd name="connsiteX1" fmla="*/ 541734 w 541734"/>
                <a:gd name="connsiteY1" fmla="*/ 0 h 195374"/>
                <a:gd name="connsiteX0" fmla="*/ 5856 w 546399"/>
                <a:gd name="connsiteY0" fmla="*/ 7146 h 113052"/>
                <a:gd name="connsiteX1" fmla="*/ 546399 w 546399"/>
                <a:gd name="connsiteY1" fmla="*/ 0 h 113052"/>
                <a:gd name="connsiteX0" fmla="*/ 3123 w 543666"/>
                <a:gd name="connsiteY0" fmla="*/ 7146 h 110948"/>
                <a:gd name="connsiteX1" fmla="*/ 543666 w 543666"/>
                <a:gd name="connsiteY1" fmla="*/ 0 h 110948"/>
                <a:gd name="connsiteX0" fmla="*/ 3241 w 534259"/>
                <a:gd name="connsiteY0" fmla="*/ 152402 h 225158"/>
                <a:gd name="connsiteX1" fmla="*/ 534259 w 534259"/>
                <a:gd name="connsiteY1" fmla="*/ 0 h 225158"/>
                <a:gd name="connsiteX0" fmla="*/ 0 w 531018"/>
                <a:gd name="connsiteY0" fmla="*/ 152402 h 152402"/>
                <a:gd name="connsiteX1" fmla="*/ 531018 w 531018"/>
                <a:gd name="connsiteY1" fmla="*/ 0 h 15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1018" h="152402">
                  <a:moveTo>
                    <a:pt x="0" y="152402"/>
                  </a:moveTo>
                  <a:cubicBezTo>
                    <a:pt x="5558" y="101602"/>
                    <a:pt x="182562" y="46038"/>
                    <a:pt x="53101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フリーフォーム 9"/>
            <p:cNvSpPr/>
            <p:nvPr/>
          </p:nvSpPr>
          <p:spPr>
            <a:xfrm>
              <a:off x="3889471" y="3104173"/>
              <a:ext cx="447582" cy="381254"/>
            </a:xfrm>
            <a:custGeom>
              <a:avLst/>
              <a:gdLst>
                <a:gd name="connsiteX0" fmla="*/ 0 w 714375"/>
                <a:gd name="connsiteY0" fmla="*/ 0 h 1505767"/>
                <a:gd name="connsiteX1" fmla="*/ 438150 w 714375"/>
                <a:gd name="connsiteY1" fmla="*/ 1333500 h 1505767"/>
                <a:gd name="connsiteX2" fmla="*/ 714375 w 714375"/>
                <a:gd name="connsiteY2" fmla="*/ 1447800 h 1505767"/>
                <a:gd name="connsiteX0" fmla="*/ 0 w 728662"/>
                <a:gd name="connsiteY0" fmla="*/ 0 h 1559277"/>
                <a:gd name="connsiteX1" fmla="*/ 438150 w 728662"/>
                <a:gd name="connsiteY1" fmla="*/ 1333500 h 1559277"/>
                <a:gd name="connsiteX2" fmla="*/ 728662 w 728662"/>
                <a:gd name="connsiteY2" fmla="*/ 1524000 h 1559277"/>
                <a:gd name="connsiteX0" fmla="*/ 0 w 728662"/>
                <a:gd name="connsiteY0" fmla="*/ 0 h 1586794"/>
                <a:gd name="connsiteX1" fmla="*/ 438150 w 728662"/>
                <a:gd name="connsiteY1" fmla="*/ 1333500 h 1586794"/>
                <a:gd name="connsiteX2" fmla="*/ 728662 w 728662"/>
                <a:gd name="connsiteY2" fmla="*/ 1524000 h 1586794"/>
                <a:gd name="connsiteX0" fmla="*/ 0 w 728662"/>
                <a:gd name="connsiteY0" fmla="*/ 0 h 1524000"/>
                <a:gd name="connsiteX1" fmla="*/ 728662 w 728662"/>
                <a:gd name="connsiteY1" fmla="*/ 1524000 h 1524000"/>
                <a:gd name="connsiteX0" fmla="*/ 381001 w 381001"/>
                <a:gd name="connsiteY0" fmla="*/ 0 h 1371600"/>
                <a:gd name="connsiteX1" fmla="*/ 0 w 381001"/>
                <a:gd name="connsiteY1" fmla="*/ 1371600 h 1371600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5253 w 236275"/>
                <a:gd name="connsiteY0" fmla="*/ 0 h 526255"/>
                <a:gd name="connsiteX1" fmla="*/ 236234 w 236275"/>
                <a:gd name="connsiteY1" fmla="*/ 526255 h 526255"/>
                <a:gd name="connsiteX0" fmla="*/ 2663 w 538464"/>
                <a:gd name="connsiteY0" fmla="*/ 169882 h 221394"/>
                <a:gd name="connsiteX1" fmla="*/ 538444 w 538464"/>
                <a:gd name="connsiteY1" fmla="*/ 55580 h 221394"/>
                <a:gd name="connsiteX0" fmla="*/ 5953 w 541734"/>
                <a:gd name="connsiteY0" fmla="*/ 114302 h 195374"/>
                <a:gd name="connsiteX1" fmla="*/ 541734 w 541734"/>
                <a:gd name="connsiteY1" fmla="*/ 0 h 195374"/>
                <a:gd name="connsiteX0" fmla="*/ 5856 w 546399"/>
                <a:gd name="connsiteY0" fmla="*/ 7146 h 113052"/>
                <a:gd name="connsiteX1" fmla="*/ 546399 w 546399"/>
                <a:gd name="connsiteY1" fmla="*/ 0 h 113052"/>
                <a:gd name="connsiteX0" fmla="*/ 3123 w 543666"/>
                <a:gd name="connsiteY0" fmla="*/ 7146 h 110948"/>
                <a:gd name="connsiteX1" fmla="*/ 543666 w 543666"/>
                <a:gd name="connsiteY1" fmla="*/ 0 h 110948"/>
                <a:gd name="connsiteX0" fmla="*/ 3241 w 534259"/>
                <a:gd name="connsiteY0" fmla="*/ 152402 h 225158"/>
                <a:gd name="connsiteX1" fmla="*/ 534259 w 534259"/>
                <a:gd name="connsiteY1" fmla="*/ 0 h 225158"/>
                <a:gd name="connsiteX0" fmla="*/ 0 w 531018"/>
                <a:gd name="connsiteY0" fmla="*/ 152402 h 152402"/>
                <a:gd name="connsiteX1" fmla="*/ 531018 w 531018"/>
                <a:gd name="connsiteY1" fmla="*/ 0 h 152402"/>
                <a:gd name="connsiteX0" fmla="*/ 0 w 531018"/>
                <a:gd name="connsiteY0" fmla="*/ 152402 h 152402"/>
                <a:gd name="connsiteX1" fmla="*/ 531018 w 531018"/>
                <a:gd name="connsiteY1" fmla="*/ 0 h 152402"/>
                <a:gd name="connsiteX0" fmla="*/ 0 w 366712"/>
                <a:gd name="connsiteY0" fmla="*/ 22658 h 36004"/>
                <a:gd name="connsiteX1" fmla="*/ 366712 w 366712"/>
                <a:gd name="connsiteY1" fmla="*/ 25038 h 36004"/>
                <a:gd name="connsiteX0" fmla="*/ 0 w 366712"/>
                <a:gd name="connsiteY0" fmla="*/ 12302 h 83639"/>
                <a:gd name="connsiteX1" fmla="*/ 366712 w 366712"/>
                <a:gd name="connsiteY1" fmla="*/ 14682 h 83639"/>
                <a:gd name="connsiteX0" fmla="*/ 0 w 366712"/>
                <a:gd name="connsiteY0" fmla="*/ 5572 h 77127"/>
                <a:gd name="connsiteX1" fmla="*/ 153983 w 366712"/>
                <a:gd name="connsiteY1" fmla="*/ 15899 h 77127"/>
                <a:gd name="connsiteX2" fmla="*/ 366712 w 366712"/>
                <a:gd name="connsiteY2" fmla="*/ 7952 h 77127"/>
                <a:gd name="connsiteX0" fmla="*/ 0 w 366712"/>
                <a:gd name="connsiteY0" fmla="*/ 238974 h 283402"/>
                <a:gd name="connsiteX1" fmla="*/ 261140 w 366712"/>
                <a:gd name="connsiteY1" fmla="*/ 8795 h 283402"/>
                <a:gd name="connsiteX2" fmla="*/ 366712 w 366712"/>
                <a:gd name="connsiteY2" fmla="*/ 241354 h 283402"/>
                <a:gd name="connsiteX0" fmla="*/ 89557 w 456269"/>
                <a:gd name="connsiteY0" fmla="*/ 230179 h 296502"/>
                <a:gd name="connsiteX1" fmla="*/ 350697 w 456269"/>
                <a:gd name="connsiteY1" fmla="*/ 0 h 296502"/>
                <a:gd name="connsiteX2" fmla="*/ 456269 w 456269"/>
                <a:gd name="connsiteY2" fmla="*/ 232559 h 296502"/>
                <a:gd name="connsiteX0" fmla="*/ 120021 w 486733"/>
                <a:gd name="connsiteY0" fmla="*/ 230179 h 389607"/>
                <a:gd name="connsiteX1" fmla="*/ 381161 w 486733"/>
                <a:gd name="connsiteY1" fmla="*/ 0 h 389607"/>
                <a:gd name="connsiteX2" fmla="*/ 486733 w 486733"/>
                <a:gd name="connsiteY2" fmla="*/ 232559 h 389607"/>
                <a:gd name="connsiteX0" fmla="*/ 120021 w 486733"/>
                <a:gd name="connsiteY0" fmla="*/ 230179 h 389607"/>
                <a:gd name="connsiteX1" fmla="*/ 381161 w 486733"/>
                <a:gd name="connsiteY1" fmla="*/ 0 h 389607"/>
                <a:gd name="connsiteX2" fmla="*/ 486733 w 486733"/>
                <a:gd name="connsiteY2" fmla="*/ 232559 h 389607"/>
                <a:gd name="connsiteX0" fmla="*/ 120021 w 486733"/>
                <a:gd name="connsiteY0" fmla="*/ 230179 h 389607"/>
                <a:gd name="connsiteX1" fmla="*/ 381161 w 486733"/>
                <a:gd name="connsiteY1" fmla="*/ 0 h 389607"/>
                <a:gd name="connsiteX2" fmla="*/ 486733 w 486733"/>
                <a:gd name="connsiteY2" fmla="*/ 232559 h 389607"/>
                <a:gd name="connsiteX0" fmla="*/ 120021 w 486733"/>
                <a:gd name="connsiteY0" fmla="*/ 230191 h 389619"/>
                <a:gd name="connsiteX1" fmla="*/ 381161 w 486733"/>
                <a:gd name="connsiteY1" fmla="*/ 12 h 389619"/>
                <a:gd name="connsiteX2" fmla="*/ 486733 w 486733"/>
                <a:gd name="connsiteY2" fmla="*/ 232571 h 389619"/>
                <a:gd name="connsiteX0" fmla="*/ 81269 w 447981"/>
                <a:gd name="connsiteY0" fmla="*/ 230191 h 411242"/>
                <a:gd name="connsiteX1" fmla="*/ 342409 w 447981"/>
                <a:gd name="connsiteY1" fmla="*/ 12 h 411242"/>
                <a:gd name="connsiteX2" fmla="*/ 447981 w 447981"/>
                <a:gd name="connsiteY2" fmla="*/ 232571 h 411242"/>
                <a:gd name="connsiteX0" fmla="*/ 81269 w 447981"/>
                <a:gd name="connsiteY0" fmla="*/ 230456 h 411507"/>
                <a:gd name="connsiteX1" fmla="*/ 342409 w 447981"/>
                <a:gd name="connsiteY1" fmla="*/ 277 h 411507"/>
                <a:gd name="connsiteX2" fmla="*/ 447981 w 447981"/>
                <a:gd name="connsiteY2" fmla="*/ 232836 h 411507"/>
                <a:gd name="connsiteX0" fmla="*/ 136399 w 503111"/>
                <a:gd name="connsiteY0" fmla="*/ 197169 h 386552"/>
                <a:gd name="connsiteX1" fmla="*/ 318958 w 503111"/>
                <a:gd name="connsiteY1" fmla="*/ 328 h 386552"/>
                <a:gd name="connsiteX2" fmla="*/ 503111 w 503111"/>
                <a:gd name="connsiteY2" fmla="*/ 199549 h 386552"/>
                <a:gd name="connsiteX0" fmla="*/ 136399 w 503111"/>
                <a:gd name="connsiteY0" fmla="*/ 246398 h 435781"/>
                <a:gd name="connsiteX1" fmla="*/ 318958 w 503111"/>
                <a:gd name="connsiteY1" fmla="*/ 49557 h 435781"/>
                <a:gd name="connsiteX2" fmla="*/ 503111 w 503111"/>
                <a:gd name="connsiteY2" fmla="*/ 248778 h 435781"/>
                <a:gd name="connsiteX0" fmla="*/ 44677 w 509114"/>
                <a:gd name="connsiteY0" fmla="*/ 244269 h 434274"/>
                <a:gd name="connsiteX1" fmla="*/ 360586 w 509114"/>
                <a:gd name="connsiteY1" fmla="*/ 49810 h 434274"/>
                <a:gd name="connsiteX2" fmla="*/ 411389 w 509114"/>
                <a:gd name="connsiteY2" fmla="*/ 246649 h 434274"/>
                <a:gd name="connsiteX0" fmla="*/ 44677 w 411389"/>
                <a:gd name="connsiteY0" fmla="*/ 194459 h 384464"/>
                <a:gd name="connsiteX1" fmla="*/ 360586 w 411389"/>
                <a:gd name="connsiteY1" fmla="*/ 0 h 384464"/>
                <a:gd name="connsiteX2" fmla="*/ 411389 w 411389"/>
                <a:gd name="connsiteY2" fmla="*/ 196839 h 384464"/>
                <a:gd name="connsiteX0" fmla="*/ 101654 w 468366"/>
                <a:gd name="connsiteY0" fmla="*/ 194459 h 379230"/>
                <a:gd name="connsiteX1" fmla="*/ 417563 w 468366"/>
                <a:gd name="connsiteY1" fmla="*/ 0 h 379230"/>
                <a:gd name="connsiteX2" fmla="*/ 468366 w 468366"/>
                <a:gd name="connsiteY2" fmla="*/ 196839 h 379230"/>
                <a:gd name="connsiteX0" fmla="*/ 217081 w 583793"/>
                <a:gd name="connsiteY0" fmla="*/ 187315 h 373891"/>
                <a:gd name="connsiteX1" fmla="*/ 368684 w 583793"/>
                <a:gd name="connsiteY1" fmla="*/ 0 h 373891"/>
                <a:gd name="connsiteX2" fmla="*/ 583793 w 583793"/>
                <a:gd name="connsiteY2" fmla="*/ 189695 h 373891"/>
                <a:gd name="connsiteX0" fmla="*/ 75303 w 442015"/>
                <a:gd name="connsiteY0" fmla="*/ 187315 h 367282"/>
                <a:gd name="connsiteX1" fmla="*/ 226906 w 442015"/>
                <a:gd name="connsiteY1" fmla="*/ 0 h 367282"/>
                <a:gd name="connsiteX2" fmla="*/ 442015 w 442015"/>
                <a:gd name="connsiteY2" fmla="*/ 189695 h 367282"/>
                <a:gd name="connsiteX0" fmla="*/ 75303 w 442015"/>
                <a:gd name="connsiteY0" fmla="*/ 234205 h 414172"/>
                <a:gd name="connsiteX1" fmla="*/ 226906 w 442015"/>
                <a:gd name="connsiteY1" fmla="*/ 46890 h 414172"/>
                <a:gd name="connsiteX2" fmla="*/ 442015 w 442015"/>
                <a:gd name="connsiteY2" fmla="*/ 236585 h 414172"/>
                <a:gd name="connsiteX0" fmla="*/ 75303 w 442015"/>
                <a:gd name="connsiteY0" fmla="*/ 196413 h 376380"/>
                <a:gd name="connsiteX1" fmla="*/ 326919 w 442015"/>
                <a:gd name="connsiteY1" fmla="*/ 47194 h 376380"/>
                <a:gd name="connsiteX2" fmla="*/ 226906 w 442015"/>
                <a:gd name="connsiteY2" fmla="*/ 9098 h 376380"/>
                <a:gd name="connsiteX3" fmla="*/ 442015 w 442015"/>
                <a:gd name="connsiteY3" fmla="*/ 198793 h 376380"/>
                <a:gd name="connsiteX0" fmla="*/ 75303 w 442015"/>
                <a:gd name="connsiteY0" fmla="*/ 207310 h 387277"/>
                <a:gd name="connsiteX1" fmla="*/ 417407 w 442015"/>
                <a:gd name="connsiteY1" fmla="*/ 22372 h 387277"/>
                <a:gd name="connsiteX2" fmla="*/ 226906 w 442015"/>
                <a:gd name="connsiteY2" fmla="*/ 19995 h 387277"/>
                <a:gd name="connsiteX3" fmla="*/ 442015 w 442015"/>
                <a:gd name="connsiteY3" fmla="*/ 209690 h 387277"/>
                <a:gd name="connsiteX0" fmla="*/ 75303 w 442015"/>
                <a:gd name="connsiteY0" fmla="*/ 219954 h 399921"/>
                <a:gd name="connsiteX1" fmla="*/ 417407 w 442015"/>
                <a:gd name="connsiteY1" fmla="*/ 35016 h 399921"/>
                <a:gd name="connsiteX2" fmla="*/ 226906 w 442015"/>
                <a:gd name="connsiteY2" fmla="*/ 32639 h 399921"/>
                <a:gd name="connsiteX3" fmla="*/ 442015 w 442015"/>
                <a:gd name="connsiteY3" fmla="*/ 222334 h 399921"/>
                <a:gd name="connsiteX0" fmla="*/ 75303 w 442015"/>
                <a:gd name="connsiteY0" fmla="*/ 219954 h 399921"/>
                <a:gd name="connsiteX1" fmla="*/ 417407 w 442015"/>
                <a:gd name="connsiteY1" fmla="*/ 35016 h 399921"/>
                <a:gd name="connsiteX2" fmla="*/ 226906 w 442015"/>
                <a:gd name="connsiteY2" fmla="*/ 32639 h 399921"/>
                <a:gd name="connsiteX3" fmla="*/ 442015 w 442015"/>
                <a:gd name="connsiteY3" fmla="*/ 222334 h 399921"/>
                <a:gd name="connsiteX0" fmla="*/ 75303 w 442015"/>
                <a:gd name="connsiteY0" fmla="*/ 216933 h 396900"/>
                <a:gd name="connsiteX1" fmla="*/ 417407 w 442015"/>
                <a:gd name="connsiteY1" fmla="*/ 31995 h 396900"/>
                <a:gd name="connsiteX2" fmla="*/ 226906 w 442015"/>
                <a:gd name="connsiteY2" fmla="*/ 29618 h 396900"/>
                <a:gd name="connsiteX3" fmla="*/ 442015 w 442015"/>
                <a:gd name="connsiteY3" fmla="*/ 219313 h 396900"/>
                <a:gd name="connsiteX0" fmla="*/ 75303 w 442015"/>
                <a:gd name="connsiteY0" fmla="*/ 219251 h 399218"/>
                <a:gd name="connsiteX1" fmla="*/ 417407 w 442015"/>
                <a:gd name="connsiteY1" fmla="*/ 34313 h 399218"/>
                <a:gd name="connsiteX2" fmla="*/ 226906 w 442015"/>
                <a:gd name="connsiteY2" fmla="*/ 31936 h 399218"/>
                <a:gd name="connsiteX3" fmla="*/ 442015 w 442015"/>
                <a:gd name="connsiteY3" fmla="*/ 221631 h 399218"/>
                <a:gd name="connsiteX0" fmla="*/ 75303 w 442015"/>
                <a:gd name="connsiteY0" fmla="*/ 219251 h 399218"/>
                <a:gd name="connsiteX1" fmla="*/ 417407 w 442015"/>
                <a:gd name="connsiteY1" fmla="*/ 34313 h 399218"/>
                <a:gd name="connsiteX2" fmla="*/ 226906 w 442015"/>
                <a:gd name="connsiteY2" fmla="*/ 31936 h 399218"/>
                <a:gd name="connsiteX3" fmla="*/ 442015 w 442015"/>
                <a:gd name="connsiteY3" fmla="*/ 221631 h 399218"/>
                <a:gd name="connsiteX0" fmla="*/ 82573 w 449285"/>
                <a:gd name="connsiteY0" fmla="*/ 219251 h 397105"/>
                <a:gd name="connsiteX1" fmla="*/ 424677 w 449285"/>
                <a:gd name="connsiteY1" fmla="*/ 34313 h 397105"/>
                <a:gd name="connsiteX2" fmla="*/ 234176 w 449285"/>
                <a:gd name="connsiteY2" fmla="*/ 31936 h 397105"/>
                <a:gd name="connsiteX3" fmla="*/ 449285 w 449285"/>
                <a:gd name="connsiteY3" fmla="*/ 221631 h 397105"/>
                <a:gd name="connsiteX0" fmla="*/ 80870 w 447582"/>
                <a:gd name="connsiteY0" fmla="*/ 219251 h 381254"/>
                <a:gd name="connsiteX1" fmla="*/ 422974 w 447582"/>
                <a:gd name="connsiteY1" fmla="*/ 34313 h 381254"/>
                <a:gd name="connsiteX2" fmla="*/ 232473 w 447582"/>
                <a:gd name="connsiteY2" fmla="*/ 31936 h 381254"/>
                <a:gd name="connsiteX3" fmla="*/ 447582 w 447582"/>
                <a:gd name="connsiteY3" fmla="*/ 221631 h 381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582" h="381254">
                  <a:moveTo>
                    <a:pt x="80870" y="219251"/>
                  </a:moveTo>
                  <a:cubicBezTo>
                    <a:pt x="134712" y="203906"/>
                    <a:pt x="423901" y="129826"/>
                    <a:pt x="422974" y="34313"/>
                  </a:cubicBezTo>
                  <a:cubicBezTo>
                    <a:pt x="424429" y="-20719"/>
                    <a:pt x="301396" y="-473"/>
                    <a:pt x="232473" y="31936"/>
                  </a:cubicBezTo>
                  <a:cubicBezTo>
                    <a:pt x="-246946" y="244653"/>
                    <a:pt x="111032" y="584376"/>
                    <a:pt x="447582" y="22163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フリーフォーム 10"/>
            <p:cNvSpPr/>
            <p:nvPr/>
          </p:nvSpPr>
          <p:spPr>
            <a:xfrm>
              <a:off x="4466843" y="2790292"/>
              <a:ext cx="5828" cy="738186"/>
            </a:xfrm>
            <a:custGeom>
              <a:avLst/>
              <a:gdLst>
                <a:gd name="connsiteX0" fmla="*/ 0 w 714375"/>
                <a:gd name="connsiteY0" fmla="*/ 0 h 1505767"/>
                <a:gd name="connsiteX1" fmla="*/ 438150 w 714375"/>
                <a:gd name="connsiteY1" fmla="*/ 1333500 h 1505767"/>
                <a:gd name="connsiteX2" fmla="*/ 714375 w 714375"/>
                <a:gd name="connsiteY2" fmla="*/ 1447800 h 1505767"/>
                <a:gd name="connsiteX0" fmla="*/ 0 w 728662"/>
                <a:gd name="connsiteY0" fmla="*/ 0 h 1559277"/>
                <a:gd name="connsiteX1" fmla="*/ 438150 w 728662"/>
                <a:gd name="connsiteY1" fmla="*/ 1333500 h 1559277"/>
                <a:gd name="connsiteX2" fmla="*/ 728662 w 728662"/>
                <a:gd name="connsiteY2" fmla="*/ 1524000 h 1559277"/>
                <a:gd name="connsiteX0" fmla="*/ 0 w 728662"/>
                <a:gd name="connsiteY0" fmla="*/ 0 h 1586794"/>
                <a:gd name="connsiteX1" fmla="*/ 438150 w 728662"/>
                <a:gd name="connsiteY1" fmla="*/ 1333500 h 1586794"/>
                <a:gd name="connsiteX2" fmla="*/ 728662 w 728662"/>
                <a:gd name="connsiteY2" fmla="*/ 1524000 h 1586794"/>
                <a:gd name="connsiteX0" fmla="*/ 0 w 728662"/>
                <a:gd name="connsiteY0" fmla="*/ 0 h 1524000"/>
                <a:gd name="connsiteX1" fmla="*/ 728662 w 728662"/>
                <a:gd name="connsiteY1" fmla="*/ 1524000 h 1524000"/>
                <a:gd name="connsiteX0" fmla="*/ 381001 w 381001"/>
                <a:gd name="connsiteY0" fmla="*/ 0 h 1371600"/>
                <a:gd name="connsiteX1" fmla="*/ 0 w 381001"/>
                <a:gd name="connsiteY1" fmla="*/ 1371600 h 1371600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19402 w 21996"/>
                <a:gd name="connsiteY0" fmla="*/ 0 h 738186"/>
                <a:gd name="connsiteX1" fmla="*/ 21783 w 21996"/>
                <a:gd name="connsiteY1" fmla="*/ 738186 h 738186"/>
                <a:gd name="connsiteX0" fmla="*/ 2767 w 5827"/>
                <a:gd name="connsiteY0" fmla="*/ 0 h 738186"/>
                <a:gd name="connsiteX1" fmla="*/ 5148 w 5827"/>
                <a:gd name="connsiteY1" fmla="*/ 738186 h 738186"/>
                <a:gd name="connsiteX0" fmla="*/ 4749 w 10002"/>
                <a:gd name="connsiteY0" fmla="*/ 0 h 10000"/>
                <a:gd name="connsiteX1" fmla="*/ 8835 w 10002"/>
                <a:gd name="connsiteY1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2" h="10000">
                  <a:moveTo>
                    <a:pt x="4749" y="0"/>
                  </a:moveTo>
                  <a:cubicBezTo>
                    <a:pt x="-10233" y="3247"/>
                    <a:pt x="15646" y="6914"/>
                    <a:pt x="8835" y="1000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リーフォーム 11"/>
            <p:cNvSpPr/>
            <p:nvPr/>
          </p:nvSpPr>
          <p:spPr>
            <a:xfrm>
              <a:off x="4703789" y="2790292"/>
              <a:ext cx="5828" cy="738186"/>
            </a:xfrm>
            <a:custGeom>
              <a:avLst/>
              <a:gdLst>
                <a:gd name="connsiteX0" fmla="*/ 0 w 714375"/>
                <a:gd name="connsiteY0" fmla="*/ 0 h 1505767"/>
                <a:gd name="connsiteX1" fmla="*/ 438150 w 714375"/>
                <a:gd name="connsiteY1" fmla="*/ 1333500 h 1505767"/>
                <a:gd name="connsiteX2" fmla="*/ 714375 w 714375"/>
                <a:gd name="connsiteY2" fmla="*/ 1447800 h 1505767"/>
                <a:gd name="connsiteX0" fmla="*/ 0 w 728662"/>
                <a:gd name="connsiteY0" fmla="*/ 0 h 1559277"/>
                <a:gd name="connsiteX1" fmla="*/ 438150 w 728662"/>
                <a:gd name="connsiteY1" fmla="*/ 1333500 h 1559277"/>
                <a:gd name="connsiteX2" fmla="*/ 728662 w 728662"/>
                <a:gd name="connsiteY2" fmla="*/ 1524000 h 1559277"/>
                <a:gd name="connsiteX0" fmla="*/ 0 w 728662"/>
                <a:gd name="connsiteY0" fmla="*/ 0 h 1586794"/>
                <a:gd name="connsiteX1" fmla="*/ 438150 w 728662"/>
                <a:gd name="connsiteY1" fmla="*/ 1333500 h 1586794"/>
                <a:gd name="connsiteX2" fmla="*/ 728662 w 728662"/>
                <a:gd name="connsiteY2" fmla="*/ 1524000 h 1586794"/>
                <a:gd name="connsiteX0" fmla="*/ 0 w 728662"/>
                <a:gd name="connsiteY0" fmla="*/ 0 h 1524000"/>
                <a:gd name="connsiteX1" fmla="*/ 728662 w 728662"/>
                <a:gd name="connsiteY1" fmla="*/ 1524000 h 1524000"/>
                <a:gd name="connsiteX0" fmla="*/ 381001 w 381001"/>
                <a:gd name="connsiteY0" fmla="*/ 0 h 1371600"/>
                <a:gd name="connsiteX1" fmla="*/ 0 w 381001"/>
                <a:gd name="connsiteY1" fmla="*/ 1371600 h 1371600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19402 w 21996"/>
                <a:gd name="connsiteY0" fmla="*/ 0 h 738186"/>
                <a:gd name="connsiteX1" fmla="*/ 21783 w 21996"/>
                <a:gd name="connsiteY1" fmla="*/ 738186 h 738186"/>
                <a:gd name="connsiteX0" fmla="*/ 2767 w 5827"/>
                <a:gd name="connsiteY0" fmla="*/ 0 h 738186"/>
                <a:gd name="connsiteX1" fmla="*/ 5148 w 5827"/>
                <a:gd name="connsiteY1" fmla="*/ 738186 h 738186"/>
                <a:gd name="connsiteX0" fmla="*/ 4749 w 10002"/>
                <a:gd name="connsiteY0" fmla="*/ 0 h 10000"/>
                <a:gd name="connsiteX1" fmla="*/ 8835 w 10002"/>
                <a:gd name="connsiteY1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2" h="10000">
                  <a:moveTo>
                    <a:pt x="4749" y="0"/>
                  </a:moveTo>
                  <a:cubicBezTo>
                    <a:pt x="-10233" y="3247"/>
                    <a:pt x="15646" y="6914"/>
                    <a:pt x="8835" y="1000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フリーフォーム 12"/>
            <p:cNvSpPr/>
            <p:nvPr/>
          </p:nvSpPr>
          <p:spPr>
            <a:xfrm>
              <a:off x="4901114" y="3101207"/>
              <a:ext cx="434394" cy="402785"/>
            </a:xfrm>
            <a:custGeom>
              <a:avLst/>
              <a:gdLst>
                <a:gd name="connsiteX0" fmla="*/ 0 w 714375"/>
                <a:gd name="connsiteY0" fmla="*/ 0 h 1505767"/>
                <a:gd name="connsiteX1" fmla="*/ 438150 w 714375"/>
                <a:gd name="connsiteY1" fmla="*/ 1333500 h 1505767"/>
                <a:gd name="connsiteX2" fmla="*/ 714375 w 714375"/>
                <a:gd name="connsiteY2" fmla="*/ 1447800 h 1505767"/>
                <a:gd name="connsiteX0" fmla="*/ 0 w 728662"/>
                <a:gd name="connsiteY0" fmla="*/ 0 h 1559277"/>
                <a:gd name="connsiteX1" fmla="*/ 438150 w 728662"/>
                <a:gd name="connsiteY1" fmla="*/ 1333500 h 1559277"/>
                <a:gd name="connsiteX2" fmla="*/ 728662 w 728662"/>
                <a:gd name="connsiteY2" fmla="*/ 1524000 h 1559277"/>
                <a:gd name="connsiteX0" fmla="*/ 0 w 728662"/>
                <a:gd name="connsiteY0" fmla="*/ 0 h 1586794"/>
                <a:gd name="connsiteX1" fmla="*/ 438150 w 728662"/>
                <a:gd name="connsiteY1" fmla="*/ 1333500 h 1586794"/>
                <a:gd name="connsiteX2" fmla="*/ 728662 w 728662"/>
                <a:gd name="connsiteY2" fmla="*/ 1524000 h 1586794"/>
                <a:gd name="connsiteX0" fmla="*/ 0 w 728662"/>
                <a:gd name="connsiteY0" fmla="*/ 0 h 1524000"/>
                <a:gd name="connsiteX1" fmla="*/ 728662 w 728662"/>
                <a:gd name="connsiteY1" fmla="*/ 1524000 h 1524000"/>
                <a:gd name="connsiteX0" fmla="*/ 381001 w 381001"/>
                <a:gd name="connsiteY0" fmla="*/ 0 h 1371600"/>
                <a:gd name="connsiteX1" fmla="*/ 0 w 381001"/>
                <a:gd name="connsiteY1" fmla="*/ 1371600 h 1371600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19402 w 21996"/>
                <a:gd name="connsiteY0" fmla="*/ 0 h 738186"/>
                <a:gd name="connsiteX1" fmla="*/ 21783 w 21996"/>
                <a:gd name="connsiteY1" fmla="*/ 738186 h 738186"/>
                <a:gd name="connsiteX0" fmla="*/ 2767 w 5827"/>
                <a:gd name="connsiteY0" fmla="*/ 0 h 738186"/>
                <a:gd name="connsiteX1" fmla="*/ 5148 w 5827"/>
                <a:gd name="connsiteY1" fmla="*/ 738186 h 738186"/>
                <a:gd name="connsiteX0" fmla="*/ 4749 w 10002"/>
                <a:gd name="connsiteY0" fmla="*/ 0 h 10000"/>
                <a:gd name="connsiteX1" fmla="*/ 8835 w 10002"/>
                <a:gd name="connsiteY1" fmla="*/ 10000 h 10000"/>
                <a:gd name="connsiteX0" fmla="*/ 6218 w 6218"/>
                <a:gd name="connsiteY0" fmla="*/ 0 h 6839"/>
                <a:gd name="connsiteX1" fmla="*/ 2130 w 6218"/>
                <a:gd name="connsiteY1" fmla="*/ 6839 h 6839"/>
                <a:gd name="connsiteX0" fmla="*/ 325465 w 325465"/>
                <a:gd name="connsiteY0" fmla="*/ 0 h 10000"/>
                <a:gd name="connsiteX1" fmla="*/ 318891 w 325465"/>
                <a:gd name="connsiteY1" fmla="*/ 10000 h 10000"/>
                <a:gd name="connsiteX0" fmla="*/ 323776 w 323892"/>
                <a:gd name="connsiteY0" fmla="*/ 1473 h 2337"/>
                <a:gd name="connsiteX1" fmla="*/ 323773 w 323892"/>
                <a:gd name="connsiteY1" fmla="*/ 1426 h 2337"/>
                <a:gd name="connsiteX0" fmla="*/ 5550 w 16555"/>
                <a:gd name="connsiteY0" fmla="*/ 201 h 6773"/>
                <a:gd name="connsiteX1" fmla="*/ 5550 w 16555"/>
                <a:gd name="connsiteY1" fmla="*/ 0 h 6773"/>
                <a:gd name="connsiteX0" fmla="*/ 2233 w 8911"/>
                <a:gd name="connsiteY0" fmla="*/ 297 h 13014"/>
                <a:gd name="connsiteX1" fmla="*/ 4331 w 8911"/>
                <a:gd name="connsiteY1" fmla="*/ 8749 h 13014"/>
                <a:gd name="connsiteX2" fmla="*/ 2233 w 8911"/>
                <a:gd name="connsiteY2" fmla="*/ 0 h 13014"/>
                <a:gd name="connsiteX0" fmla="*/ 0 w 8453"/>
                <a:gd name="connsiteY0" fmla="*/ 228 h 23801"/>
                <a:gd name="connsiteX1" fmla="*/ 7994 w 8453"/>
                <a:gd name="connsiteY1" fmla="*/ 21836 h 23801"/>
                <a:gd name="connsiteX2" fmla="*/ 0 w 8453"/>
                <a:gd name="connsiteY2" fmla="*/ 0 h 23801"/>
                <a:gd name="connsiteX0" fmla="*/ 0 w 13346"/>
                <a:gd name="connsiteY0" fmla="*/ 96 h 10000"/>
                <a:gd name="connsiteX1" fmla="*/ 9457 w 13346"/>
                <a:gd name="connsiteY1" fmla="*/ 9174 h 10000"/>
                <a:gd name="connsiteX2" fmla="*/ 0 w 13346"/>
                <a:gd name="connsiteY2" fmla="*/ 0 h 10000"/>
                <a:gd name="connsiteX0" fmla="*/ 0 w 13346"/>
                <a:gd name="connsiteY0" fmla="*/ 96 h 11559"/>
                <a:gd name="connsiteX1" fmla="*/ 9457 w 13346"/>
                <a:gd name="connsiteY1" fmla="*/ 9174 h 11559"/>
                <a:gd name="connsiteX2" fmla="*/ 0 w 13346"/>
                <a:gd name="connsiteY2" fmla="*/ 0 h 11559"/>
                <a:gd name="connsiteX0" fmla="*/ 12999 w 26345"/>
                <a:gd name="connsiteY0" fmla="*/ 96 h 12915"/>
                <a:gd name="connsiteX1" fmla="*/ 22456 w 26345"/>
                <a:gd name="connsiteY1" fmla="*/ 9174 h 12915"/>
                <a:gd name="connsiteX2" fmla="*/ 12999 w 26345"/>
                <a:gd name="connsiteY2" fmla="*/ 0 h 12915"/>
                <a:gd name="connsiteX0" fmla="*/ 15139 w 28485"/>
                <a:gd name="connsiteY0" fmla="*/ 0 h 13165"/>
                <a:gd name="connsiteX1" fmla="*/ 24596 w 28485"/>
                <a:gd name="connsiteY1" fmla="*/ 9078 h 13165"/>
                <a:gd name="connsiteX2" fmla="*/ 12210 w 28485"/>
                <a:gd name="connsiteY2" fmla="*/ 1347 h 13165"/>
                <a:gd name="connsiteX0" fmla="*/ 15139 w 31523"/>
                <a:gd name="connsiteY0" fmla="*/ 2034 h 15199"/>
                <a:gd name="connsiteX1" fmla="*/ 24596 w 31523"/>
                <a:gd name="connsiteY1" fmla="*/ 11112 h 15199"/>
                <a:gd name="connsiteX2" fmla="*/ 12210 w 31523"/>
                <a:gd name="connsiteY2" fmla="*/ 3381 h 15199"/>
                <a:gd name="connsiteX0" fmla="*/ 13822 w 30206"/>
                <a:gd name="connsiteY0" fmla="*/ 2034 h 14918"/>
                <a:gd name="connsiteX1" fmla="*/ 23279 w 30206"/>
                <a:gd name="connsiteY1" fmla="*/ 11112 h 14918"/>
                <a:gd name="connsiteX2" fmla="*/ 12683 w 30206"/>
                <a:gd name="connsiteY2" fmla="*/ 2227 h 14918"/>
                <a:gd name="connsiteX0" fmla="*/ 12032 w 29624"/>
                <a:gd name="connsiteY0" fmla="*/ 2093 h 14592"/>
                <a:gd name="connsiteX1" fmla="*/ 23279 w 29624"/>
                <a:gd name="connsiteY1" fmla="*/ 10786 h 14592"/>
                <a:gd name="connsiteX2" fmla="*/ 12683 w 29624"/>
                <a:gd name="connsiteY2" fmla="*/ 1901 h 14592"/>
                <a:gd name="connsiteX0" fmla="*/ 12387 w 29979"/>
                <a:gd name="connsiteY0" fmla="*/ 2093 h 14571"/>
                <a:gd name="connsiteX1" fmla="*/ 23634 w 29979"/>
                <a:gd name="connsiteY1" fmla="*/ 10786 h 14571"/>
                <a:gd name="connsiteX2" fmla="*/ 12550 w 29979"/>
                <a:gd name="connsiteY2" fmla="*/ 1805 h 14571"/>
                <a:gd name="connsiteX0" fmla="*/ 12507 w 30099"/>
                <a:gd name="connsiteY0" fmla="*/ 2093 h 14637"/>
                <a:gd name="connsiteX1" fmla="*/ 23754 w 30099"/>
                <a:gd name="connsiteY1" fmla="*/ 10786 h 14637"/>
                <a:gd name="connsiteX2" fmla="*/ 12507 w 30099"/>
                <a:gd name="connsiteY2" fmla="*/ 2094 h 14637"/>
                <a:gd name="connsiteX0" fmla="*/ 10402 w 27994"/>
                <a:gd name="connsiteY0" fmla="*/ 2093 h 14423"/>
                <a:gd name="connsiteX1" fmla="*/ 21649 w 27994"/>
                <a:gd name="connsiteY1" fmla="*/ 10786 h 14423"/>
                <a:gd name="connsiteX2" fmla="*/ 13331 w 27994"/>
                <a:gd name="connsiteY2" fmla="*/ 1132 h 14423"/>
                <a:gd name="connsiteX0" fmla="*/ 14946 w 32538"/>
                <a:gd name="connsiteY0" fmla="*/ 2093 h 14800"/>
                <a:gd name="connsiteX1" fmla="*/ 26193 w 32538"/>
                <a:gd name="connsiteY1" fmla="*/ 10786 h 14800"/>
                <a:gd name="connsiteX2" fmla="*/ 11691 w 32538"/>
                <a:gd name="connsiteY2" fmla="*/ 2767 h 14800"/>
                <a:gd name="connsiteX0" fmla="*/ 13593 w 31185"/>
                <a:gd name="connsiteY0" fmla="*/ 2093 h 14729"/>
                <a:gd name="connsiteX1" fmla="*/ 24840 w 31185"/>
                <a:gd name="connsiteY1" fmla="*/ 10786 h 14729"/>
                <a:gd name="connsiteX2" fmla="*/ 12128 w 31185"/>
                <a:gd name="connsiteY2" fmla="*/ 2478 h 14729"/>
                <a:gd name="connsiteX0" fmla="*/ 13014 w 30606"/>
                <a:gd name="connsiteY0" fmla="*/ 2093 h 14131"/>
                <a:gd name="connsiteX1" fmla="*/ 24261 w 30606"/>
                <a:gd name="connsiteY1" fmla="*/ 10786 h 14131"/>
                <a:gd name="connsiteX2" fmla="*/ 11549 w 30606"/>
                <a:gd name="connsiteY2" fmla="*/ 2478 h 14131"/>
                <a:gd name="connsiteX0" fmla="*/ 12505 w 31731"/>
                <a:gd name="connsiteY0" fmla="*/ 2251 h 13572"/>
                <a:gd name="connsiteX1" fmla="*/ 26030 w 31731"/>
                <a:gd name="connsiteY1" fmla="*/ 9982 h 13572"/>
                <a:gd name="connsiteX2" fmla="*/ 11040 w 31731"/>
                <a:gd name="connsiteY2" fmla="*/ 2636 h 13572"/>
                <a:gd name="connsiteX0" fmla="*/ 12505 w 31731"/>
                <a:gd name="connsiteY0" fmla="*/ 2345 h 13666"/>
                <a:gd name="connsiteX1" fmla="*/ 26030 w 31731"/>
                <a:gd name="connsiteY1" fmla="*/ 10076 h 13666"/>
                <a:gd name="connsiteX2" fmla="*/ 11040 w 31731"/>
                <a:gd name="connsiteY2" fmla="*/ 2730 h 13666"/>
                <a:gd name="connsiteX0" fmla="*/ 14012 w 33238"/>
                <a:gd name="connsiteY0" fmla="*/ 2345 h 15889"/>
                <a:gd name="connsiteX1" fmla="*/ 27537 w 33238"/>
                <a:gd name="connsiteY1" fmla="*/ 10076 h 15889"/>
                <a:gd name="connsiteX2" fmla="*/ 12547 w 33238"/>
                <a:gd name="connsiteY2" fmla="*/ 2730 h 15889"/>
                <a:gd name="connsiteX0" fmla="*/ 11482 w 30708"/>
                <a:gd name="connsiteY0" fmla="*/ 2345 h 15573"/>
                <a:gd name="connsiteX1" fmla="*/ 25007 w 30708"/>
                <a:gd name="connsiteY1" fmla="*/ 10076 h 15573"/>
                <a:gd name="connsiteX2" fmla="*/ 10017 w 30708"/>
                <a:gd name="connsiteY2" fmla="*/ 2730 h 15573"/>
                <a:gd name="connsiteX0" fmla="*/ 11337 w 30563"/>
                <a:gd name="connsiteY0" fmla="*/ 2345 h 15414"/>
                <a:gd name="connsiteX1" fmla="*/ 24862 w 30563"/>
                <a:gd name="connsiteY1" fmla="*/ 10076 h 15414"/>
                <a:gd name="connsiteX2" fmla="*/ 9872 w 30563"/>
                <a:gd name="connsiteY2" fmla="*/ 2730 h 15414"/>
                <a:gd name="connsiteX0" fmla="*/ 11265 w 30491"/>
                <a:gd name="connsiteY0" fmla="*/ 2345 h 15999"/>
                <a:gd name="connsiteX1" fmla="*/ 24790 w 30491"/>
                <a:gd name="connsiteY1" fmla="*/ 10076 h 15999"/>
                <a:gd name="connsiteX2" fmla="*/ 9800 w 30491"/>
                <a:gd name="connsiteY2" fmla="*/ 2730 h 15999"/>
                <a:gd name="connsiteX0" fmla="*/ 11265 w 30752"/>
                <a:gd name="connsiteY0" fmla="*/ 2722 h 16376"/>
                <a:gd name="connsiteX1" fmla="*/ 24790 w 30752"/>
                <a:gd name="connsiteY1" fmla="*/ 10453 h 16376"/>
                <a:gd name="connsiteX2" fmla="*/ 9800 w 30752"/>
                <a:gd name="connsiteY2" fmla="*/ 3107 h 16376"/>
                <a:gd name="connsiteX0" fmla="*/ 10199 w 29686"/>
                <a:gd name="connsiteY0" fmla="*/ 2722 h 16273"/>
                <a:gd name="connsiteX1" fmla="*/ 23724 w 29686"/>
                <a:gd name="connsiteY1" fmla="*/ 10453 h 16273"/>
                <a:gd name="connsiteX2" fmla="*/ 10199 w 29686"/>
                <a:gd name="connsiteY2" fmla="*/ 2722 h 1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686" h="16273">
                  <a:moveTo>
                    <a:pt x="10199" y="2722"/>
                  </a:moveTo>
                  <a:cubicBezTo>
                    <a:pt x="29461" y="-4065"/>
                    <a:pt x="35381" y="3098"/>
                    <a:pt x="23724" y="10453"/>
                  </a:cubicBezTo>
                  <a:cubicBezTo>
                    <a:pt x="3256" y="22700"/>
                    <a:pt x="-10358" y="13434"/>
                    <a:pt x="10199" y="272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 13"/>
            <p:cNvSpPr/>
            <p:nvPr/>
          </p:nvSpPr>
          <p:spPr>
            <a:xfrm>
              <a:off x="5457823" y="3377631"/>
              <a:ext cx="148533" cy="243702"/>
            </a:xfrm>
            <a:custGeom>
              <a:avLst/>
              <a:gdLst>
                <a:gd name="connsiteX0" fmla="*/ 0 w 714375"/>
                <a:gd name="connsiteY0" fmla="*/ 0 h 1505767"/>
                <a:gd name="connsiteX1" fmla="*/ 438150 w 714375"/>
                <a:gd name="connsiteY1" fmla="*/ 1333500 h 1505767"/>
                <a:gd name="connsiteX2" fmla="*/ 714375 w 714375"/>
                <a:gd name="connsiteY2" fmla="*/ 1447800 h 1505767"/>
                <a:gd name="connsiteX0" fmla="*/ 0 w 728662"/>
                <a:gd name="connsiteY0" fmla="*/ 0 h 1559277"/>
                <a:gd name="connsiteX1" fmla="*/ 438150 w 728662"/>
                <a:gd name="connsiteY1" fmla="*/ 1333500 h 1559277"/>
                <a:gd name="connsiteX2" fmla="*/ 728662 w 728662"/>
                <a:gd name="connsiteY2" fmla="*/ 1524000 h 1559277"/>
                <a:gd name="connsiteX0" fmla="*/ 0 w 728662"/>
                <a:gd name="connsiteY0" fmla="*/ 0 h 1586794"/>
                <a:gd name="connsiteX1" fmla="*/ 438150 w 728662"/>
                <a:gd name="connsiteY1" fmla="*/ 1333500 h 1586794"/>
                <a:gd name="connsiteX2" fmla="*/ 728662 w 728662"/>
                <a:gd name="connsiteY2" fmla="*/ 1524000 h 1586794"/>
                <a:gd name="connsiteX0" fmla="*/ 0 w 728662"/>
                <a:gd name="connsiteY0" fmla="*/ 0 h 1524000"/>
                <a:gd name="connsiteX1" fmla="*/ 728662 w 728662"/>
                <a:gd name="connsiteY1" fmla="*/ 1524000 h 1524000"/>
                <a:gd name="connsiteX0" fmla="*/ 381001 w 381001"/>
                <a:gd name="connsiteY0" fmla="*/ 0 h 1371600"/>
                <a:gd name="connsiteX1" fmla="*/ 0 w 381001"/>
                <a:gd name="connsiteY1" fmla="*/ 1371600 h 1371600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19402 w 21996"/>
                <a:gd name="connsiteY0" fmla="*/ 0 h 738186"/>
                <a:gd name="connsiteX1" fmla="*/ 21783 w 21996"/>
                <a:gd name="connsiteY1" fmla="*/ 738186 h 738186"/>
                <a:gd name="connsiteX0" fmla="*/ 2767 w 5827"/>
                <a:gd name="connsiteY0" fmla="*/ 0 h 738186"/>
                <a:gd name="connsiteX1" fmla="*/ 5148 w 5827"/>
                <a:gd name="connsiteY1" fmla="*/ 738186 h 738186"/>
                <a:gd name="connsiteX0" fmla="*/ 4749 w 10002"/>
                <a:gd name="connsiteY0" fmla="*/ 0 h 10000"/>
                <a:gd name="connsiteX1" fmla="*/ 8835 w 10002"/>
                <a:gd name="connsiteY1" fmla="*/ 10000 h 10000"/>
                <a:gd name="connsiteX0" fmla="*/ 522 w 290786"/>
                <a:gd name="connsiteY0" fmla="*/ 0 h 5387"/>
                <a:gd name="connsiteX1" fmla="*/ 290676 w 290786"/>
                <a:gd name="connsiteY1" fmla="*/ 5387 h 5387"/>
                <a:gd name="connsiteX0" fmla="*/ 0 w 9988"/>
                <a:gd name="connsiteY0" fmla="*/ 379 h 10379"/>
                <a:gd name="connsiteX1" fmla="*/ 9978 w 9988"/>
                <a:gd name="connsiteY1" fmla="*/ 10379 h 10379"/>
                <a:gd name="connsiteX0" fmla="*/ 3096 w 5397"/>
                <a:gd name="connsiteY0" fmla="*/ 713 h 6309"/>
                <a:gd name="connsiteX1" fmla="*/ 0 w 5397"/>
                <a:gd name="connsiteY1" fmla="*/ 6309 h 6309"/>
                <a:gd name="connsiteX0" fmla="*/ 5737 w 15970"/>
                <a:gd name="connsiteY0" fmla="*/ 878 h 9748"/>
                <a:gd name="connsiteX1" fmla="*/ 0 w 15970"/>
                <a:gd name="connsiteY1" fmla="*/ 9748 h 9748"/>
                <a:gd name="connsiteX0" fmla="*/ 3592 w 10183"/>
                <a:gd name="connsiteY0" fmla="*/ 875 h 9974"/>
                <a:gd name="connsiteX1" fmla="*/ 0 w 10183"/>
                <a:gd name="connsiteY1" fmla="*/ 9974 h 9974"/>
                <a:gd name="connsiteX0" fmla="*/ 3527 w 10000"/>
                <a:gd name="connsiteY0" fmla="*/ 503 h 9626"/>
                <a:gd name="connsiteX1" fmla="*/ 0 w 10000"/>
                <a:gd name="connsiteY1" fmla="*/ 9626 h 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9626">
                  <a:moveTo>
                    <a:pt x="3527" y="503"/>
                  </a:moveTo>
                  <a:cubicBezTo>
                    <a:pt x="10956" y="-1598"/>
                    <a:pt x="14535" y="3167"/>
                    <a:pt x="0" y="962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リーフォーム 14"/>
            <p:cNvSpPr/>
            <p:nvPr/>
          </p:nvSpPr>
          <p:spPr>
            <a:xfrm>
              <a:off x="6235743" y="2935989"/>
              <a:ext cx="422158" cy="576329"/>
            </a:xfrm>
            <a:custGeom>
              <a:avLst/>
              <a:gdLst>
                <a:gd name="connsiteX0" fmla="*/ 0 w 714375"/>
                <a:gd name="connsiteY0" fmla="*/ 0 h 1505767"/>
                <a:gd name="connsiteX1" fmla="*/ 438150 w 714375"/>
                <a:gd name="connsiteY1" fmla="*/ 1333500 h 1505767"/>
                <a:gd name="connsiteX2" fmla="*/ 714375 w 714375"/>
                <a:gd name="connsiteY2" fmla="*/ 1447800 h 1505767"/>
                <a:gd name="connsiteX0" fmla="*/ 0 w 728662"/>
                <a:gd name="connsiteY0" fmla="*/ 0 h 1559277"/>
                <a:gd name="connsiteX1" fmla="*/ 438150 w 728662"/>
                <a:gd name="connsiteY1" fmla="*/ 1333500 h 1559277"/>
                <a:gd name="connsiteX2" fmla="*/ 728662 w 728662"/>
                <a:gd name="connsiteY2" fmla="*/ 1524000 h 1559277"/>
                <a:gd name="connsiteX0" fmla="*/ 0 w 728662"/>
                <a:gd name="connsiteY0" fmla="*/ 0 h 1586794"/>
                <a:gd name="connsiteX1" fmla="*/ 438150 w 728662"/>
                <a:gd name="connsiteY1" fmla="*/ 1333500 h 1586794"/>
                <a:gd name="connsiteX2" fmla="*/ 728662 w 728662"/>
                <a:gd name="connsiteY2" fmla="*/ 1524000 h 1586794"/>
                <a:gd name="connsiteX0" fmla="*/ 0 w 728662"/>
                <a:gd name="connsiteY0" fmla="*/ 0 h 1524000"/>
                <a:gd name="connsiteX1" fmla="*/ 728662 w 728662"/>
                <a:gd name="connsiteY1" fmla="*/ 1524000 h 1524000"/>
                <a:gd name="connsiteX0" fmla="*/ 381001 w 381001"/>
                <a:gd name="connsiteY0" fmla="*/ 0 h 1371600"/>
                <a:gd name="connsiteX1" fmla="*/ 0 w 381001"/>
                <a:gd name="connsiteY1" fmla="*/ 1371600 h 1371600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19402 w 21996"/>
                <a:gd name="connsiteY0" fmla="*/ 0 h 738186"/>
                <a:gd name="connsiteX1" fmla="*/ 21783 w 21996"/>
                <a:gd name="connsiteY1" fmla="*/ 738186 h 738186"/>
                <a:gd name="connsiteX0" fmla="*/ 2767 w 5827"/>
                <a:gd name="connsiteY0" fmla="*/ 0 h 738186"/>
                <a:gd name="connsiteX1" fmla="*/ 5148 w 5827"/>
                <a:gd name="connsiteY1" fmla="*/ 738186 h 738186"/>
                <a:gd name="connsiteX0" fmla="*/ 4749 w 10002"/>
                <a:gd name="connsiteY0" fmla="*/ 0 h 10000"/>
                <a:gd name="connsiteX1" fmla="*/ 8835 w 10002"/>
                <a:gd name="connsiteY1" fmla="*/ 10000 h 10000"/>
                <a:gd name="connsiteX0" fmla="*/ 522 w 290786"/>
                <a:gd name="connsiteY0" fmla="*/ 0 h 5387"/>
                <a:gd name="connsiteX1" fmla="*/ 290676 w 290786"/>
                <a:gd name="connsiteY1" fmla="*/ 5387 h 5387"/>
                <a:gd name="connsiteX0" fmla="*/ 0 w 9988"/>
                <a:gd name="connsiteY0" fmla="*/ 379 h 10379"/>
                <a:gd name="connsiteX1" fmla="*/ 9978 w 9988"/>
                <a:gd name="connsiteY1" fmla="*/ 10379 h 10379"/>
                <a:gd name="connsiteX0" fmla="*/ 3096 w 5397"/>
                <a:gd name="connsiteY0" fmla="*/ 713 h 6309"/>
                <a:gd name="connsiteX1" fmla="*/ 0 w 5397"/>
                <a:gd name="connsiteY1" fmla="*/ 6309 h 6309"/>
                <a:gd name="connsiteX0" fmla="*/ 5737 w 15970"/>
                <a:gd name="connsiteY0" fmla="*/ 878 h 9748"/>
                <a:gd name="connsiteX1" fmla="*/ 0 w 15970"/>
                <a:gd name="connsiteY1" fmla="*/ 9748 h 9748"/>
                <a:gd name="connsiteX0" fmla="*/ 3592 w 10183"/>
                <a:gd name="connsiteY0" fmla="*/ 875 h 9974"/>
                <a:gd name="connsiteX1" fmla="*/ 0 w 10183"/>
                <a:gd name="connsiteY1" fmla="*/ 9974 h 9974"/>
                <a:gd name="connsiteX0" fmla="*/ 3527 w 10000"/>
                <a:gd name="connsiteY0" fmla="*/ 503 h 9626"/>
                <a:gd name="connsiteX1" fmla="*/ 0 w 10000"/>
                <a:gd name="connsiteY1" fmla="*/ 9626 h 9626"/>
                <a:gd name="connsiteX0" fmla="*/ 9138 w 13344"/>
                <a:gd name="connsiteY0" fmla="*/ 135 h 29447"/>
                <a:gd name="connsiteX1" fmla="*/ 0 w 13344"/>
                <a:gd name="connsiteY1" fmla="*/ 29447 h 29447"/>
                <a:gd name="connsiteX0" fmla="*/ 9138 w 9872"/>
                <a:gd name="connsiteY0" fmla="*/ 0 h 29312"/>
                <a:gd name="connsiteX1" fmla="*/ 0 w 9872"/>
                <a:gd name="connsiteY1" fmla="*/ 29312 h 29312"/>
                <a:gd name="connsiteX0" fmla="*/ 7 w 30081"/>
                <a:gd name="connsiteY0" fmla="*/ 0 h 6366"/>
                <a:gd name="connsiteX1" fmla="*/ 26966 w 30081"/>
                <a:gd name="connsiteY1" fmla="*/ 6366 h 6366"/>
                <a:gd name="connsiteX0" fmla="*/ 13 w 8975"/>
                <a:gd name="connsiteY0" fmla="*/ 0 h 11265"/>
                <a:gd name="connsiteX1" fmla="*/ 8975 w 8975"/>
                <a:gd name="connsiteY1" fmla="*/ 10000 h 11265"/>
                <a:gd name="connsiteX0" fmla="*/ 0 w 9986"/>
                <a:gd name="connsiteY0" fmla="*/ 0 h 10100"/>
                <a:gd name="connsiteX1" fmla="*/ 2349 w 9986"/>
                <a:gd name="connsiteY1" fmla="*/ 8648 h 10100"/>
                <a:gd name="connsiteX2" fmla="*/ 9986 w 9986"/>
                <a:gd name="connsiteY2" fmla="*/ 8877 h 10100"/>
                <a:gd name="connsiteX0" fmla="*/ 1220 w 11220"/>
                <a:gd name="connsiteY0" fmla="*/ 0 h 11139"/>
                <a:gd name="connsiteX1" fmla="*/ 681 w 11220"/>
                <a:gd name="connsiteY1" fmla="*/ 11139 h 11139"/>
                <a:gd name="connsiteX2" fmla="*/ 11220 w 11220"/>
                <a:gd name="connsiteY2" fmla="*/ 8789 h 11139"/>
                <a:gd name="connsiteX0" fmla="*/ 598 w 10598"/>
                <a:gd name="connsiteY0" fmla="*/ 0 h 11279"/>
                <a:gd name="connsiteX1" fmla="*/ 59 w 10598"/>
                <a:gd name="connsiteY1" fmla="*/ 11139 h 11279"/>
                <a:gd name="connsiteX2" fmla="*/ 10598 w 10598"/>
                <a:gd name="connsiteY2" fmla="*/ 8789 h 11279"/>
                <a:gd name="connsiteX0" fmla="*/ 679 w 10679"/>
                <a:gd name="connsiteY0" fmla="*/ 0 h 11139"/>
                <a:gd name="connsiteX1" fmla="*/ 140 w 10679"/>
                <a:gd name="connsiteY1" fmla="*/ 11139 h 11139"/>
                <a:gd name="connsiteX2" fmla="*/ 10679 w 10679"/>
                <a:gd name="connsiteY2" fmla="*/ 8789 h 11139"/>
                <a:gd name="connsiteX0" fmla="*/ 679 w 10679"/>
                <a:gd name="connsiteY0" fmla="*/ 0 h 11139"/>
                <a:gd name="connsiteX1" fmla="*/ 140 w 10679"/>
                <a:gd name="connsiteY1" fmla="*/ 11139 h 11139"/>
                <a:gd name="connsiteX2" fmla="*/ 10679 w 10679"/>
                <a:gd name="connsiteY2" fmla="*/ 8789 h 11139"/>
                <a:gd name="connsiteX0" fmla="*/ 679 w 10679"/>
                <a:gd name="connsiteY0" fmla="*/ 0 h 11139"/>
                <a:gd name="connsiteX1" fmla="*/ 140 w 10679"/>
                <a:gd name="connsiteY1" fmla="*/ 11139 h 11139"/>
                <a:gd name="connsiteX2" fmla="*/ 10679 w 10679"/>
                <a:gd name="connsiteY2" fmla="*/ 8789 h 11139"/>
                <a:gd name="connsiteX0" fmla="*/ 679 w 10679"/>
                <a:gd name="connsiteY0" fmla="*/ 0 h 11139"/>
                <a:gd name="connsiteX1" fmla="*/ 140 w 10679"/>
                <a:gd name="connsiteY1" fmla="*/ 11139 h 11139"/>
                <a:gd name="connsiteX2" fmla="*/ 10679 w 10679"/>
                <a:gd name="connsiteY2" fmla="*/ 8789 h 11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79" h="11139">
                  <a:moveTo>
                    <a:pt x="679" y="0"/>
                  </a:moveTo>
                  <a:cubicBezTo>
                    <a:pt x="920" y="1044"/>
                    <a:pt x="380" y="9221"/>
                    <a:pt x="140" y="11139"/>
                  </a:cubicBezTo>
                  <a:cubicBezTo>
                    <a:pt x="-744" y="10524"/>
                    <a:pt x="2528" y="12441"/>
                    <a:pt x="10679" y="878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 15"/>
            <p:cNvSpPr/>
            <p:nvPr/>
          </p:nvSpPr>
          <p:spPr>
            <a:xfrm>
              <a:off x="6765663" y="2905133"/>
              <a:ext cx="28752" cy="631001"/>
            </a:xfrm>
            <a:custGeom>
              <a:avLst/>
              <a:gdLst>
                <a:gd name="connsiteX0" fmla="*/ 0 w 714375"/>
                <a:gd name="connsiteY0" fmla="*/ 0 h 1505767"/>
                <a:gd name="connsiteX1" fmla="*/ 438150 w 714375"/>
                <a:gd name="connsiteY1" fmla="*/ 1333500 h 1505767"/>
                <a:gd name="connsiteX2" fmla="*/ 714375 w 714375"/>
                <a:gd name="connsiteY2" fmla="*/ 1447800 h 1505767"/>
                <a:gd name="connsiteX0" fmla="*/ 0 w 728662"/>
                <a:gd name="connsiteY0" fmla="*/ 0 h 1559277"/>
                <a:gd name="connsiteX1" fmla="*/ 438150 w 728662"/>
                <a:gd name="connsiteY1" fmla="*/ 1333500 h 1559277"/>
                <a:gd name="connsiteX2" fmla="*/ 728662 w 728662"/>
                <a:gd name="connsiteY2" fmla="*/ 1524000 h 1559277"/>
                <a:gd name="connsiteX0" fmla="*/ 0 w 728662"/>
                <a:gd name="connsiteY0" fmla="*/ 0 h 1586794"/>
                <a:gd name="connsiteX1" fmla="*/ 438150 w 728662"/>
                <a:gd name="connsiteY1" fmla="*/ 1333500 h 1586794"/>
                <a:gd name="connsiteX2" fmla="*/ 728662 w 728662"/>
                <a:gd name="connsiteY2" fmla="*/ 1524000 h 1586794"/>
                <a:gd name="connsiteX0" fmla="*/ 0 w 728662"/>
                <a:gd name="connsiteY0" fmla="*/ 0 h 1524000"/>
                <a:gd name="connsiteX1" fmla="*/ 728662 w 728662"/>
                <a:gd name="connsiteY1" fmla="*/ 1524000 h 1524000"/>
                <a:gd name="connsiteX0" fmla="*/ 381001 w 381001"/>
                <a:gd name="connsiteY0" fmla="*/ 0 h 1371600"/>
                <a:gd name="connsiteX1" fmla="*/ 0 w 381001"/>
                <a:gd name="connsiteY1" fmla="*/ 1371600 h 1371600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19402 w 21996"/>
                <a:gd name="connsiteY0" fmla="*/ 0 h 738186"/>
                <a:gd name="connsiteX1" fmla="*/ 21783 w 21996"/>
                <a:gd name="connsiteY1" fmla="*/ 738186 h 738186"/>
                <a:gd name="connsiteX0" fmla="*/ 2767 w 5827"/>
                <a:gd name="connsiteY0" fmla="*/ 0 h 738186"/>
                <a:gd name="connsiteX1" fmla="*/ 5148 w 5827"/>
                <a:gd name="connsiteY1" fmla="*/ 738186 h 738186"/>
                <a:gd name="connsiteX0" fmla="*/ 4749 w 10002"/>
                <a:gd name="connsiteY0" fmla="*/ 0 h 10000"/>
                <a:gd name="connsiteX1" fmla="*/ 8835 w 10002"/>
                <a:gd name="connsiteY1" fmla="*/ 10000 h 10000"/>
                <a:gd name="connsiteX0" fmla="*/ 208422 w 208422"/>
                <a:gd name="connsiteY0" fmla="*/ 0 h 10516"/>
                <a:gd name="connsiteX1" fmla="*/ 0 w 208422"/>
                <a:gd name="connsiteY1" fmla="*/ 10516 h 10516"/>
                <a:gd name="connsiteX0" fmla="*/ 208422 w 208422"/>
                <a:gd name="connsiteY0" fmla="*/ 0 h 10516"/>
                <a:gd name="connsiteX1" fmla="*/ 0 w 208422"/>
                <a:gd name="connsiteY1" fmla="*/ 10516 h 10516"/>
                <a:gd name="connsiteX0" fmla="*/ 36780 w 36780"/>
                <a:gd name="connsiteY0" fmla="*/ 0 h 8548"/>
                <a:gd name="connsiteX1" fmla="*/ 0 w 36780"/>
                <a:gd name="connsiteY1" fmla="*/ 8548 h 8548"/>
                <a:gd name="connsiteX0" fmla="*/ 13416 w 13416"/>
                <a:gd name="connsiteY0" fmla="*/ 0 h 10000"/>
                <a:gd name="connsiteX1" fmla="*/ 3416 w 13416"/>
                <a:gd name="connsiteY1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416" h="10000">
                  <a:moveTo>
                    <a:pt x="13416" y="0"/>
                  </a:moveTo>
                  <a:cubicBezTo>
                    <a:pt x="454" y="3799"/>
                    <a:pt x="-3621" y="5031"/>
                    <a:pt x="3416" y="1000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フリーフォーム 16"/>
            <p:cNvSpPr/>
            <p:nvPr/>
          </p:nvSpPr>
          <p:spPr>
            <a:xfrm>
              <a:off x="7039431" y="2950205"/>
              <a:ext cx="21686" cy="585735"/>
            </a:xfrm>
            <a:custGeom>
              <a:avLst/>
              <a:gdLst>
                <a:gd name="connsiteX0" fmla="*/ 0 w 714375"/>
                <a:gd name="connsiteY0" fmla="*/ 0 h 1505767"/>
                <a:gd name="connsiteX1" fmla="*/ 438150 w 714375"/>
                <a:gd name="connsiteY1" fmla="*/ 1333500 h 1505767"/>
                <a:gd name="connsiteX2" fmla="*/ 714375 w 714375"/>
                <a:gd name="connsiteY2" fmla="*/ 1447800 h 1505767"/>
                <a:gd name="connsiteX0" fmla="*/ 0 w 728662"/>
                <a:gd name="connsiteY0" fmla="*/ 0 h 1559277"/>
                <a:gd name="connsiteX1" fmla="*/ 438150 w 728662"/>
                <a:gd name="connsiteY1" fmla="*/ 1333500 h 1559277"/>
                <a:gd name="connsiteX2" fmla="*/ 728662 w 728662"/>
                <a:gd name="connsiteY2" fmla="*/ 1524000 h 1559277"/>
                <a:gd name="connsiteX0" fmla="*/ 0 w 728662"/>
                <a:gd name="connsiteY0" fmla="*/ 0 h 1586794"/>
                <a:gd name="connsiteX1" fmla="*/ 438150 w 728662"/>
                <a:gd name="connsiteY1" fmla="*/ 1333500 h 1586794"/>
                <a:gd name="connsiteX2" fmla="*/ 728662 w 728662"/>
                <a:gd name="connsiteY2" fmla="*/ 1524000 h 1586794"/>
                <a:gd name="connsiteX0" fmla="*/ 0 w 728662"/>
                <a:gd name="connsiteY0" fmla="*/ 0 h 1524000"/>
                <a:gd name="connsiteX1" fmla="*/ 728662 w 728662"/>
                <a:gd name="connsiteY1" fmla="*/ 1524000 h 1524000"/>
                <a:gd name="connsiteX0" fmla="*/ 381001 w 381001"/>
                <a:gd name="connsiteY0" fmla="*/ 0 h 1371600"/>
                <a:gd name="connsiteX1" fmla="*/ 0 w 381001"/>
                <a:gd name="connsiteY1" fmla="*/ 1371600 h 1371600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19402 w 21996"/>
                <a:gd name="connsiteY0" fmla="*/ 0 h 738186"/>
                <a:gd name="connsiteX1" fmla="*/ 21783 w 21996"/>
                <a:gd name="connsiteY1" fmla="*/ 738186 h 738186"/>
                <a:gd name="connsiteX0" fmla="*/ 2767 w 5827"/>
                <a:gd name="connsiteY0" fmla="*/ 0 h 738186"/>
                <a:gd name="connsiteX1" fmla="*/ 5148 w 5827"/>
                <a:gd name="connsiteY1" fmla="*/ 738186 h 738186"/>
                <a:gd name="connsiteX0" fmla="*/ 4749 w 10002"/>
                <a:gd name="connsiteY0" fmla="*/ 0 h 10000"/>
                <a:gd name="connsiteX1" fmla="*/ 8835 w 10002"/>
                <a:gd name="connsiteY1" fmla="*/ 10000 h 10000"/>
                <a:gd name="connsiteX0" fmla="*/ 208422 w 208422"/>
                <a:gd name="connsiteY0" fmla="*/ 0 h 10516"/>
                <a:gd name="connsiteX1" fmla="*/ 0 w 208422"/>
                <a:gd name="connsiteY1" fmla="*/ 10516 h 10516"/>
                <a:gd name="connsiteX0" fmla="*/ 208422 w 208422"/>
                <a:gd name="connsiteY0" fmla="*/ 0 h 10516"/>
                <a:gd name="connsiteX1" fmla="*/ 0 w 208422"/>
                <a:gd name="connsiteY1" fmla="*/ 10516 h 10516"/>
                <a:gd name="connsiteX0" fmla="*/ 36780 w 36780"/>
                <a:gd name="connsiteY0" fmla="*/ 0 h 8548"/>
                <a:gd name="connsiteX1" fmla="*/ 0 w 36780"/>
                <a:gd name="connsiteY1" fmla="*/ 8548 h 8548"/>
                <a:gd name="connsiteX0" fmla="*/ 13416 w 13416"/>
                <a:gd name="connsiteY0" fmla="*/ 0 h 10000"/>
                <a:gd name="connsiteX1" fmla="*/ 3416 w 13416"/>
                <a:gd name="connsiteY1" fmla="*/ 10000 h 10000"/>
                <a:gd name="connsiteX0" fmla="*/ 6852 w 9074"/>
                <a:gd name="connsiteY0" fmla="*/ 0 h 9472"/>
                <a:gd name="connsiteX1" fmla="*/ 9074 w 9074"/>
                <a:gd name="connsiteY1" fmla="*/ 9472 h 9472"/>
                <a:gd name="connsiteX0" fmla="*/ 3388 w 5837"/>
                <a:gd name="connsiteY0" fmla="*/ 0 h 10000"/>
                <a:gd name="connsiteX1" fmla="*/ 5837 w 5837"/>
                <a:gd name="connsiteY1" fmla="*/ 10000 h 10000"/>
                <a:gd name="connsiteX0" fmla="*/ 13891 w 13890"/>
                <a:gd name="connsiteY0" fmla="*/ 0 h 9641"/>
                <a:gd name="connsiteX1" fmla="*/ 5501 w 13890"/>
                <a:gd name="connsiteY1" fmla="*/ 9641 h 9641"/>
                <a:gd name="connsiteX0" fmla="*/ 13339 w 13339"/>
                <a:gd name="connsiteY0" fmla="*/ 0 h 10000"/>
                <a:gd name="connsiteX1" fmla="*/ 7298 w 13339"/>
                <a:gd name="connsiteY1" fmla="*/ 10000 h 10000"/>
                <a:gd name="connsiteX0" fmla="*/ 14678 w 14678"/>
                <a:gd name="connsiteY0" fmla="*/ 0 h 10000"/>
                <a:gd name="connsiteX1" fmla="*/ 8637 w 14678"/>
                <a:gd name="connsiteY1" fmla="*/ 10000 h 10000"/>
                <a:gd name="connsiteX0" fmla="*/ 11335 w 11335"/>
                <a:gd name="connsiteY0" fmla="*/ 0 h 10000"/>
                <a:gd name="connsiteX1" fmla="*/ 5294 w 11335"/>
                <a:gd name="connsiteY1" fmla="*/ 10000 h 10000"/>
                <a:gd name="connsiteX0" fmla="*/ 13754 w 13754"/>
                <a:gd name="connsiteY0" fmla="*/ 0 h 10165"/>
                <a:gd name="connsiteX1" fmla="*/ 4692 w 13754"/>
                <a:gd name="connsiteY1" fmla="*/ 10165 h 10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754" h="10165">
                  <a:moveTo>
                    <a:pt x="13754" y="0"/>
                  </a:moveTo>
                  <a:cubicBezTo>
                    <a:pt x="8217" y="4119"/>
                    <a:pt x="-7894" y="7080"/>
                    <a:pt x="4692" y="10165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フリーフォーム 17"/>
            <p:cNvSpPr/>
            <p:nvPr/>
          </p:nvSpPr>
          <p:spPr>
            <a:xfrm>
              <a:off x="7030387" y="2897476"/>
              <a:ext cx="402450" cy="364890"/>
            </a:xfrm>
            <a:custGeom>
              <a:avLst/>
              <a:gdLst>
                <a:gd name="connsiteX0" fmla="*/ 0 w 714375"/>
                <a:gd name="connsiteY0" fmla="*/ 0 h 1505767"/>
                <a:gd name="connsiteX1" fmla="*/ 438150 w 714375"/>
                <a:gd name="connsiteY1" fmla="*/ 1333500 h 1505767"/>
                <a:gd name="connsiteX2" fmla="*/ 714375 w 714375"/>
                <a:gd name="connsiteY2" fmla="*/ 1447800 h 1505767"/>
                <a:gd name="connsiteX0" fmla="*/ 0 w 728662"/>
                <a:gd name="connsiteY0" fmla="*/ 0 h 1559277"/>
                <a:gd name="connsiteX1" fmla="*/ 438150 w 728662"/>
                <a:gd name="connsiteY1" fmla="*/ 1333500 h 1559277"/>
                <a:gd name="connsiteX2" fmla="*/ 728662 w 728662"/>
                <a:gd name="connsiteY2" fmla="*/ 1524000 h 1559277"/>
                <a:gd name="connsiteX0" fmla="*/ 0 w 728662"/>
                <a:gd name="connsiteY0" fmla="*/ 0 h 1586794"/>
                <a:gd name="connsiteX1" fmla="*/ 438150 w 728662"/>
                <a:gd name="connsiteY1" fmla="*/ 1333500 h 1586794"/>
                <a:gd name="connsiteX2" fmla="*/ 728662 w 728662"/>
                <a:gd name="connsiteY2" fmla="*/ 1524000 h 1586794"/>
                <a:gd name="connsiteX0" fmla="*/ 0 w 728662"/>
                <a:gd name="connsiteY0" fmla="*/ 0 h 1524000"/>
                <a:gd name="connsiteX1" fmla="*/ 728662 w 728662"/>
                <a:gd name="connsiteY1" fmla="*/ 1524000 h 1524000"/>
                <a:gd name="connsiteX0" fmla="*/ 381001 w 381001"/>
                <a:gd name="connsiteY0" fmla="*/ 0 h 1371600"/>
                <a:gd name="connsiteX1" fmla="*/ 0 w 381001"/>
                <a:gd name="connsiteY1" fmla="*/ 1371600 h 1371600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19402 w 21996"/>
                <a:gd name="connsiteY0" fmla="*/ 0 h 738186"/>
                <a:gd name="connsiteX1" fmla="*/ 21783 w 21996"/>
                <a:gd name="connsiteY1" fmla="*/ 738186 h 738186"/>
                <a:gd name="connsiteX0" fmla="*/ 2767 w 5827"/>
                <a:gd name="connsiteY0" fmla="*/ 0 h 738186"/>
                <a:gd name="connsiteX1" fmla="*/ 5148 w 5827"/>
                <a:gd name="connsiteY1" fmla="*/ 738186 h 738186"/>
                <a:gd name="connsiteX0" fmla="*/ 4749 w 10002"/>
                <a:gd name="connsiteY0" fmla="*/ 0 h 10000"/>
                <a:gd name="connsiteX1" fmla="*/ 8835 w 10002"/>
                <a:gd name="connsiteY1" fmla="*/ 10000 h 10000"/>
                <a:gd name="connsiteX0" fmla="*/ 208422 w 208422"/>
                <a:gd name="connsiteY0" fmla="*/ 0 h 10516"/>
                <a:gd name="connsiteX1" fmla="*/ 0 w 208422"/>
                <a:gd name="connsiteY1" fmla="*/ 10516 h 10516"/>
                <a:gd name="connsiteX0" fmla="*/ 208422 w 208422"/>
                <a:gd name="connsiteY0" fmla="*/ 0 h 10516"/>
                <a:gd name="connsiteX1" fmla="*/ 0 w 208422"/>
                <a:gd name="connsiteY1" fmla="*/ 10516 h 10516"/>
                <a:gd name="connsiteX0" fmla="*/ 36780 w 36780"/>
                <a:gd name="connsiteY0" fmla="*/ 0 h 8548"/>
                <a:gd name="connsiteX1" fmla="*/ 0 w 36780"/>
                <a:gd name="connsiteY1" fmla="*/ 8548 h 8548"/>
                <a:gd name="connsiteX0" fmla="*/ 13416 w 13416"/>
                <a:gd name="connsiteY0" fmla="*/ 0 h 10000"/>
                <a:gd name="connsiteX1" fmla="*/ 3416 w 13416"/>
                <a:gd name="connsiteY1" fmla="*/ 10000 h 10000"/>
                <a:gd name="connsiteX0" fmla="*/ 10538 w 28407"/>
                <a:gd name="connsiteY0" fmla="*/ 0 h 10000"/>
                <a:gd name="connsiteX1" fmla="*/ 538 w 28407"/>
                <a:gd name="connsiteY1" fmla="*/ 10000 h 10000"/>
                <a:gd name="connsiteX0" fmla="*/ 0 w 186669"/>
                <a:gd name="connsiteY0" fmla="*/ 0 h 5094"/>
                <a:gd name="connsiteX1" fmla="*/ 186669 w 186669"/>
                <a:gd name="connsiteY1" fmla="*/ 5094 h 5094"/>
                <a:gd name="connsiteX0" fmla="*/ 0 w 10000"/>
                <a:gd name="connsiteY0" fmla="*/ 0 h 10951"/>
                <a:gd name="connsiteX1" fmla="*/ 10000 w 10000"/>
                <a:gd name="connsiteY1" fmla="*/ 10000 h 10951"/>
                <a:gd name="connsiteX0" fmla="*/ 0 w 10000"/>
                <a:gd name="connsiteY0" fmla="*/ 0 h 11594"/>
                <a:gd name="connsiteX1" fmla="*/ 10000 w 10000"/>
                <a:gd name="connsiteY1" fmla="*/ 10000 h 11594"/>
                <a:gd name="connsiteX0" fmla="*/ 0 w 10000"/>
                <a:gd name="connsiteY0" fmla="*/ 0 h 11033"/>
                <a:gd name="connsiteX1" fmla="*/ 10000 w 10000"/>
                <a:gd name="connsiteY1" fmla="*/ 10000 h 11033"/>
                <a:gd name="connsiteX0" fmla="*/ 0 w 10000"/>
                <a:gd name="connsiteY0" fmla="*/ 0 h 11636"/>
                <a:gd name="connsiteX1" fmla="*/ 10000 w 10000"/>
                <a:gd name="connsiteY1" fmla="*/ 10000 h 11636"/>
                <a:gd name="connsiteX0" fmla="*/ 0 w 10000"/>
                <a:gd name="connsiteY0" fmla="*/ 0 h 11362"/>
                <a:gd name="connsiteX1" fmla="*/ 10000 w 10000"/>
                <a:gd name="connsiteY1" fmla="*/ 10000 h 11362"/>
                <a:gd name="connsiteX0" fmla="*/ 0 w 10060"/>
                <a:gd name="connsiteY0" fmla="*/ 0 h 10789"/>
                <a:gd name="connsiteX1" fmla="*/ 10060 w 10060"/>
                <a:gd name="connsiteY1" fmla="*/ 9333 h 10789"/>
                <a:gd name="connsiteX0" fmla="*/ 0 w 10060"/>
                <a:gd name="connsiteY0" fmla="*/ 0 h 11542"/>
                <a:gd name="connsiteX1" fmla="*/ 10060 w 10060"/>
                <a:gd name="connsiteY1" fmla="*/ 9333 h 11542"/>
                <a:gd name="connsiteX0" fmla="*/ 0 w 10060"/>
                <a:gd name="connsiteY0" fmla="*/ 0 h 11352"/>
                <a:gd name="connsiteX1" fmla="*/ 10060 w 10060"/>
                <a:gd name="connsiteY1" fmla="*/ 9333 h 1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60" h="11352">
                  <a:moveTo>
                    <a:pt x="0" y="0"/>
                  </a:moveTo>
                  <a:cubicBezTo>
                    <a:pt x="3769" y="8420"/>
                    <a:pt x="8612" y="14766"/>
                    <a:pt x="10060" y="9333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フリーフォーム 18"/>
            <p:cNvSpPr/>
            <p:nvPr/>
          </p:nvSpPr>
          <p:spPr>
            <a:xfrm>
              <a:off x="7413392" y="2880803"/>
              <a:ext cx="50174" cy="642897"/>
            </a:xfrm>
            <a:custGeom>
              <a:avLst/>
              <a:gdLst>
                <a:gd name="connsiteX0" fmla="*/ 0 w 714375"/>
                <a:gd name="connsiteY0" fmla="*/ 0 h 1505767"/>
                <a:gd name="connsiteX1" fmla="*/ 438150 w 714375"/>
                <a:gd name="connsiteY1" fmla="*/ 1333500 h 1505767"/>
                <a:gd name="connsiteX2" fmla="*/ 714375 w 714375"/>
                <a:gd name="connsiteY2" fmla="*/ 1447800 h 1505767"/>
                <a:gd name="connsiteX0" fmla="*/ 0 w 728662"/>
                <a:gd name="connsiteY0" fmla="*/ 0 h 1559277"/>
                <a:gd name="connsiteX1" fmla="*/ 438150 w 728662"/>
                <a:gd name="connsiteY1" fmla="*/ 1333500 h 1559277"/>
                <a:gd name="connsiteX2" fmla="*/ 728662 w 728662"/>
                <a:gd name="connsiteY2" fmla="*/ 1524000 h 1559277"/>
                <a:gd name="connsiteX0" fmla="*/ 0 w 728662"/>
                <a:gd name="connsiteY0" fmla="*/ 0 h 1586794"/>
                <a:gd name="connsiteX1" fmla="*/ 438150 w 728662"/>
                <a:gd name="connsiteY1" fmla="*/ 1333500 h 1586794"/>
                <a:gd name="connsiteX2" fmla="*/ 728662 w 728662"/>
                <a:gd name="connsiteY2" fmla="*/ 1524000 h 1586794"/>
                <a:gd name="connsiteX0" fmla="*/ 0 w 728662"/>
                <a:gd name="connsiteY0" fmla="*/ 0 h 1524000"/>
                <a:gd name="connsiteX1" fmla="*/ 728662 w 728662"/>
                <a:gd name="connsiteY1" fmla="*/ 1524000 h 1524000"/>
                <a:gd name="connsiteX0" fmla="*/ 381001 w 381001"/>
                <a:gd name="connsiteY0" fmla="*/ 0 h 1371600"/>
                <a:gd name="connsiteX1" fmla="*/ 0 w 381001"/>
                <a:gd name="connsiteY1" fmla="*/ 1371600 h 1371600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19402 w 21996"/>
                <a:gd name="connsiteY0" fmla="*/ 0 h 738186"/>
                <a:gd name="connsiteX1" fmla="*/ 21783 w 21996"/>
                <a:gd name="connsiteY1" fmla="*/ 738186 h 738186"/>
                <a:gd name="connsiteX0" fmla="*/ 2767 w 5827"/>
                <a:gd name="connsiteY0" fmla="*/ 0 h 738186"/>
                <a:gd name="connsiteX1" fmla="*/ 5148 w 5827"/>
                <a:gd name="connsiteY1" fmla="*/ 738186 h 738186"/>
                <a:gd name="connsiteX0" fmla="*/ 4749 w 10002"/>
                <a:gd name="connsiteY0" fmla="*/ 0 h 10000"/>
                <a:gd name="connsiteX1" fmla="*/ 8835 w 10002"/>
                <a:gd name="connsiteY1" fmla="*/ 10000 h 10000"/>
                <a:gd name="connsiteX0" fmla="*/ 208422 w 208422"/>
                <a:gd name="connsiteY0" fmla="*/ 0 h 10516"/>
                <a:gd name="connsiteX1" fmla="*/ 0 w 208422"/>
                <a:gd name="connsiteY1" fmla="*/ 10516 h 10516"/>
                <a:gd name="connsiteX0" fmla="*/ 208422 w 208422"/>
                <a:gd name="connsiteY0" fmla="*/ 0 h 10516"/>
                <a:gd name="connsiteX1" fmla="*/ 0 w 208422"/>
                <a:gd name="connsiteY1" fmla="*/ 10516 h 10516"/>
                <a:gd name="connsiteX0" fmla="*/ 36780 w 36780"/>
                <a:gd name="connsiteY0" fmla="*/ 0 h 8548"/>
                <a:gd name="connsiteX1" fmla="*/ 0 w 36780"/>
                <a:gd name="connsiteY1" fmla="*/ 8548 h 8548"/>
                <a:gd name="connsiteX0" fmla="*/ 13416 w 13416"/>
                <a:gd name="connsiteY0" fmla="*/ 0 h 10000"/>
                <a:gd name="connsiteX1" fmla="*/ 3416 w 13416"/>
                <a:gd name="connsiteY1" fmla="*/ 10000 h 10000"/>
                <a:gd name="connsiteX0" fmla="*/ 6852 w 9074"/>
                <a:gd name="connsiteY0" fmla="*/ 0 h 9472"/>
                <a:gd name="connsiteX1" fmla="*/ 9074 w 9074"/>
                <a:gd name="connsiteY1" fmla="*/ 9472 h 9472"/>
                <a:gd name="connsiteX0" fmla="*/ 3388 w 5837"/>
                <a:gd name="connsiteY0" fmla="*/ 0 h 10000"/>
                <a:gd name="connsiteX1" fmla="*/ 5837 w 5837"/>
                <a:gd name="connsiteY1" fmla="*/ 10000 h 10000"/>
                <a:gd name="connsiteX0" fmla="*/ 13891 w 13890"/>
                <a:gd name="connsiteY0" fmla="*/ 0 h 9641"/>
                <a:gd name="connsiteX1" fmla="*/ 5501 w 13890"/>
                <a:gd name="connsiteY1" fmla="*/ 9641 h 9641"/>
                <a:gd name="connsiteX0" fmla="*/ 13339 w 13339"/>
                <a:gd name="connsiteY0" fmla="*/ 0 h 10000"/>
                <a:gd name="connsiteX1" fmla="*/ 7298 w 13339"/>
                <a:gd name="connsiteY1" fmla="*/ 10000 h 10000"/>
                <a:gd name="connsiteX0" fmla="*/ 14678 w 14678"/>
                <a:gd name="connsiteY0" fmla="*/ 0 h 10000"/>
                <a:gd name="connsiteX1" fmla="*/ 8637 w 14678"/>
                <a:gd name="connsiteY1" fmla="*/ 10000 h 10000"/>
                <a:gd name="connsiteX0" fmla="*/ 11335 w 11335"/>
                <a:gd name="connsiteY0" fmla="*/ 0 h 10000"/>
                <a:gd name="connsiteX1" fmla="*/ 5294 w 11335"/>
                <a:gd name="connsiteY1" fmla="*/ 10000 h 10000"/>
                <a:gd name="connsiteX0" fmla="*/ 13754 w 13754"/>
                <a:gd name="connsiteY0" fmla="*/ 0 h 10165"/>
                <a:gd name="connsiteX1" fmla="*/ 4692 w 13754"/>
                <a:gd name="connsiteY1" fmla="*/ 10165 h 10165"/>
                <a:gd name="connsiteX0" fmla="*/ 20955 w 20955"/>
                <a:gd name="connsiteY0" fmla="*/ 0 h 10165"/>
                <a:gd name="connsiteX1" fmla="*/ 11893 w 20955"/>
                <a:gd name="connsiteY1" fmla="*/ 10165 h 10165"/>
                <a:gd name="connsiteX0" fmla="*/ 32764 w 32764"/>
                <a:gd name="connsiteY0" fmla="*/ 0 h 11157"/>
                <a:gd name="connsiteX1" fmla="*/ 5579 w 32764"/>
                <a:gd name="connsiteY1" fmla="*/ 11157 h 11157"/>
                <a:gd name="connsiteX0" fmla="*/ 33428 w 33428"/>
                <a:gd name="connsiteY0" fmla="*/ 0 h 11157"/>
                <a:gd name="connsiteX1" fmla="*/ 6243 w 33428"/>
                <a:gd name="connsiteY1" fmla="*/ 11157 h 11157"/>
                <a:gd name="connsiteX0" fmla="*/ 31822 w 31822"/>
                <a:gd name="connsiteY0" fmla="*/ 0 h 11157"/>
                <a:gd name="connsiteX1" fmla="*/ 4637 w 31822"/>
                <a:gd name="connsiteY1" fmla="*/ 11157 h 1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822" h="11157">
                  <a:moveTo>
                    <a:pt x="31822" y="0"/>
                  </a:moveTo>
                  <a:cubicBezTo>
                    <a:pt x="11183" y="5234"/>
                    <a:pt x="-9459" y="8981"/>
                    <a:pt x="4637" y="1115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フリーフォーム 19"/>
            <p:cNvSpPr/>
            <p:nvPr/>
          </p:nvSpPr>
          <p:spPr>
            <a:xfrm>
              <a:off x="7618496" y="2932503"/>
              <a:ext cx="631207" cy="537062"/>
            </a:xfrm>
            <a:custGeom>
              <a:avLst/>
              <a:gdLst>
                <a:gd name="connsiteX0" fmla="*/ 0 w 714375"/>
                <a:gd name="connsiteY0" fmla="*/ 0 h 1505767"/>
                <a:gd name="connsiteX1" fmla="*/ 438150 w 714375"/>
                <a:gd name="connsiteY1" fmla="*/ 1333500 h 1505767"/>
                <a:gd name="connsiteX2" fmla="*/ 714375 w 714375"/>
                <a:gd name="connsiteY2" fmla="*/ 1447800 h 1505767"/>
                <a:gd name="connsiteX0" fmla="*/ 0 w 728662"/>
                <a:gd name="connsiteY0" fmla="*/ 0 h 1559277"/>
                <a:gd name="connsiteX1" fmla="*/ 438150 w 728662"/>
                <a:gd name="connsiteY1" fmla="*/ 1333500 h 1559277"/>
                <a:gd name="connsiteX2" fmla="*/ 728662 w 728662"/>
                <a:gd name="connsiteY2" fmla="*/ 1524000 h 1559277"/>
                <a:gd name="connsiteX0" fmla="*/ 0 w 728662"/>
                <a:gd name="connsiteY0" fmla="*/ 0 h 1586794"/>
                <a:gd name="connsiteX1" fmla="*/ 438150 w 728662"/>
                <a:gd name="connsiteY1" fmla="*/ 1333500 h 1586794"/>
                <a:gd name="connsiteX2" fmla="*/ 728662 w 728662"/>
                <a:gd name="connsiteY2" fmla="*/ 1524000 h 1586794"/>
                <a:gd name="connsiteX0" fmla="*/ 0 w 728662"/>
                <a:gd name="connsiteY0" fmla="*/ 0 h 1524000"/>
                <a:gd name="connsiteX1" fmla="*/ 728662 w 728662"/>
                <a:gd name="connsiteY1" fmla="*/ 1524000 h 1524000"/>
                <a:gd name="connsiteX0" fmla="*/ 381001 w 381001"/>
                <a:gd name="connsiteY0" fmla="*/ 0 h 1371600"/>
                <a:gd name="connsiteX1" fmla="*/ 0 w 381001"/>
                <a:gd name="connsiteY1" fmla="*/ 1371600 h 1371600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19402 w 21996"/>
                <a:gd name="connsiteY0" fmla="*/ 0 h 738186"/>
                <a:gd name="connsiteX1" fmla="*/ 21783 w 21996"/>
                <a:gd name="connsiteY1" fmla="*/ 738186 h 738186"/>
                <a:gd name="connsiteX0" fmla="*/ 2767 w 5827"/>
                <a:gd name="connsiteY0" fmla="*/ 0 h 738186"/>
                <a:gd name="connsiteX1" fmla="*/ 5148 w 5827"/>
                <a:gd name="connsiteY1" fmla="*/ 738186 h 738186"/>
                <a:gd name="connsiteX0" fmla="*/ 4749 w 10002"/>
                <a:gd name="connsiteY0" fmla="*/ 0 h 10000"/>
                <a:gd name="connsiteX1" fmla="*/ 8835 w 10002"/>
                <a:gd name="connsiteY1" fmla="*/ 10000 h 10000"/>
                <a:gd name="connsiteX0" fmla="*/ 6218 w 6218"/>
                <a:gd name="connsiteY0" fmla="*/ 0 h 6839"/>
                <a:gd name="connsiteX1" fmla="*/ 2130 w 6218"/>
                <a:gd name="connsiteY1" fmla="*/ 6839 h 6839"/>
                <a:gd name="connsiteX0" fmla="*/ 325465 w 325465"/>
                <a:gd name="connsiteY0" fmla="*/ 0 h 10000"/>
                <a:gd name="connsiteX1" fmla="*/ 318891 w 325465"/>
                <a:gd name="connsiteY1" fmla="*/ 10000 h 10000"/>
                <a:gd name="connsiteX0" fmla="*/ 323776 w 323892"/>
                <a:gd name="connsiteY0" fmla="*/ 1473 h 2337"/>
                <a:gd name="connsiteX1" fmla="*/ 323773 w 323892"/>
                <a:gd name="connsiteY1" fmla="*/ 1426 h 2337"/>
                <a:gd name="connsiteX0" fmla="*/ 5550 w 16555"/>
                <a:gd name="connsiteY0" fmla="*/ 201 h 6773"/>
                <a:gd name="connsiteX1" fmla="*/ 5550 w 16555"/>
                <a:gd name="connsiteY1" fmla="*/ 0 h 6773"/>
                <a:gd name="connsiteX0" fmla="*/ 2233 w 8911"/>
                <a:gd name="connsiteY0" fmla="*/ 297 h 13014"/>
                <a:gd name="connsiteX1" fmla="*/ 4331 w 8911"/>
                <a:gd name="connsiteY1" fmla="*/ 8749 h 13014"/>
                <a:gd name="connsiteX2" fmla="*/ 2233 w 8911"/>
                <a:gd name="connsiteY2" fmla="*/ 0 h 13014"/>
                <a:gd name="connsiteX0" fmla="*/ 0 w 8453"/>
                <a:gd name="connsiteY0" fmla="*/ 228 h 23801"/>
                <a:gd name="connsiteX1" fmla="*/ 7994 w 8453"/>
                <a:gd name="connsiteY1" fmla="*/ 21836 h 23801"/>
                <a:gd name="connsiteX2" fmla="*/ 0 w 8453"/>
                <a:gd name="connsiteY2" fmla="*/ 0 h 23801"/>
                <a:gd name="connsiteX0" fmla="*/ 0 w 13346"/>
                <a:gd name="connsiteY0" fmla="*/ 96 h 10000"/>
                <a:gd name="connsiteX1" fmla="*/ 9457 w 13346"/>
                <a:gd name="connsiteY1" fmla="*/ 9174 h 10000"/>
                <a:gd name="connsiteX2" fmla="*/ 0 w 13346"/>
                <a:gd name="connsiteY2" fmla="*/ 0 h 10000"/>
                <a:gd name="connsiteX0" fmla="*/ 0 w 13346"/>
                <a:gd name="connsiteY0" fmla="*/ 96 h 11559"/>
                <a:gd name="connsiteX1" fmla="*/ 9457 w 13346"/>
                <a:gd name="connsiteY1" fmla="*/ 9174 h 11559"/>
                <a:gd name="connsiteX2" fmla="*/ 0 w 13346"/>
                <a:gd name="connsiteY2" fmla="*/ 0 h 11559"/>
                <a:gd name="connsiteX0" fmla="*/ 12999 w 26345"/>
                <a:gd name="connsiteY0" fmla="*/ 96 h 12915"/>
                <a:gd name="connsiteX1" fmla="*/ 22456 w 26345"/>
                <a:gd name="connsiteY1" fmla="*/ 9174 h 12915"/>
                <a:gd name="connsiteX2" fmla="*/ 12999 w 26345"/>
                <a:gd name="connsiteY2" fmla="*/ 0 h 12915"/>
                <a:gd name="connsiteX0" fmla="*/ 15139 w 28485"/>
                <a:gd name="connsiteY0" fmla="*/ 0 h 13165"/>
                <a:gd name="connsiteX1" fmla="*/ 24596 w 28485"/>
                <a:gd name="connsiteY1" fmla="*/ 9078 h 13165"/>
                <a:gd name="connsiteX2" fmla="*/ 12210 w 28485"/>
                <a:gd name="connsiteY2" fmla="*/ 1347 h 13165"/>
                <a:gd name="connsiteX0" fmla="*/ 15139 w 31523"/>
                <a:gd name="connsiteY0" fmla="*/ 2034 h 15199"/>
                <a:gd name="connsiteX1" fmla="*/ 24596 w 31523"/>
                <a:gd name="connsiteY1" fmla="*/ 11112 h 15199"/>
                <a:gd name="connsiteX2" fmla="*/ 12210 w 31523"/>
                <a:gd name="connsiteY2" fmla="*/ 3381 h 15199"/>
                <a:gd name="connsiteX0" fmla="*/ 13822 w 30206"/>
                <a:gd name="connsiteY0" fmla="*/ 2034 h 14918"/>
                <a:gd name="connsiteX1" fmla="*/ 23279 w 30206"/>
                <a:gd name="connsiteY1" fmla="*/ 11112 h 14918"/>
                <a:gd name="connsiteX2" fmla="*/ 12683 w 30206"/>
                <a:gd name="connsiteY2" fmla="*/ 2227 h 14918"/>
                <a:gd name="connsiteX0" fmla="*/ 12032 w 29624"/>
                <a:gd name="connsiteY0" fmla="*/ 2093 h 14592"/>
                <a:gd name="connsiteX1" fmla="*/ 23279 w 29624"/>
                <a:gd name="connsiteY1" fmla="*/ 10786 h 14592"/>
                <a:gd name="connsiteX2" fmla="*/ 12683 w 29624"/>
                <a:gd name="connsiteY2" fmla="*/ 1901 h 14592"/>
                <a:gd name="connsiteX0" fmla="*/ 12387 w 29979"/>
                <a:gd name="connsiteY0" fmla="*/ 2093 h 14571"/>
                <a:gd name="connsiteX1" fmla="*/ 23634 w 29979"/>
                <a:gd name="connsiteY1" fmla="*/ 10786 h 14571"/>
                <a:gd name="connsiteX2" fmla="*/ 12550 w 29979"/>
                <a:gd name="connsiteY2" fmla="*/ 1805 h 14571"/>
                <a:gd name="connsiteX0" fmla="*/ 12507 w 30099"/>
                <a:gd name="connsiteY0" fmla="*/ 2093 h 14637"/>
                <a:gd name="connsiteX1" fmla="*/ 23754 w 30099"/>
                <a:gd name="connsiteY1" fmla="*/ 10786 h 14637"/>
                <a:gd name="connsiteX2" fmla="*/ 12507 w 30099"/>
                <a:gd name="connsiteY2" fmla="*/ 2094 h 14637"/>
                <a:gd name="connsiteX0" fmla="*/ 10402 w 27994"/>
                <a:gd name="connsiteY0" fmla="*/ 2093 h 14423"/>
                <a:gd name="connsiteX1" fmla="*/ 21649 w 27994"/>
                <a:gd name="connsiteY1" fmla="*/ 10786 h 14423"/>
                <a:gd name="connsiteX2" fmla="*/ 13331 w 27994"/>
                <a:gd name="connsiteY2" fmla="*/ 1132 h 14423"/>
                <a:gd name="connsiteX0" fmla="*/ 14946 w 32538"/>
                <a:gd name="connsiteY0" fmla="*/ 2093 h 14800"/>
                <a:gd name="connsiteX1" fmla="*/ 26193 w 32538"/>
                <a:gd name="connsiteY1" fmla="*/ 10786 h 14800"/>
                <a:gd name="connsiteX2" fmla="*/ 11691 w 32538"/>
                <a:gd name="connsiteY2" fmla="*/ 2767 h 14800"/>
                <a:gd name="connsiteX0" fmla="*/ 13593 w 31185"/>
                <a:gd name="connsiteY0" fmla="*/ 2093 h 14729"/>
                <a:gd name="connsiteX1" fmla="*/ 24840 w 31185"/>
                <a:gd name="connsiteY1" fmla="*/ 10786 h 14729"/>
                <a:gd name="connsiteX2" fmla="*/ 12128 w 31185"/>
                <a:gd name="connsiteY2" fmla="*/ 2478 h 14729"/>
                <a:gd name="connsiteX0" fmla="*/ 13014 w 30606"/>
                <a:gd name="connsiteY0" fmla="*/ 2093 h 14131"/>
                <a:gd name="connsiteX1" fmla="*/ 24261 w 30606"/>
                <a:gd name="connsiteY1" fmla="*/ 10786 h 14131"/>
                <a:gd name="connsiteX2" fmla="*/ 11549 w 30606"/>
                <a:gd name="connsiteY2" fmla="*/ 2478 h 14131"/>
                <a:gd name="connsiteX0" fmla="*/ 12505 w 31731"/>
                <a:gd name="connsiteY0" fmla="*/ 2251 h 13572"/>
                <a:gd name="connsiteX1" fmla="*/ 26030 w 31731"/>
                <a:gd name="connsiteY1" fmla="*/ 9982 h 13572"/>
                <a:gd name="connsiteX2" fmla="*/ 11040 w 31731"/>
                <a:gd name="connsiteY2" fmla="*/ 2636 h 13572"/>
                <a:gd name="connsiteX0" fmla="*/ 12505 w 31731"/>
                <a:gd name="connsiteY0" fmla="*/ 2345 h 13666"/>
                <a:gd name="connsiteX1" fmla="*/ 26030 w 31731"/>
                <a:gd name="connsiteY1" fmla="*/ 10076 h 13666"/>
                <a:gd name="connsiteX2" fmla="*/ 11040 w 31731"/>
                <a:gd name="connsiteY2" fmla="*/ 2730 h 13666"/>
                <a:gd name="connsiteX0" fmla="*/ 14012 w 33238"/>
                <a:gd name="connsiteY0" fmla="*/ 2345 h 15889"/>
                <a:gd name="connsiteX1" fmla="*/ 27537 w 33238"/>
                <a:gd name="connsiteY1" fmla="*/ 10076 h 15889"/>
                <a:gd name="connsiteX2" fmla="*/ 12547 w 33238"/>
                <a:gd name="connsiteY2" fmla="*/ 2730 h 15889"/>
                <a:gd name="connsiteX0" fmla="*/ 11482 w 30708"/>
                <a:gd name="connsiteY0" fmla="*/ 2345 h 15573"/>
                <a:gd name="connsiteX1" fmla="*/ 25007 w 30708"/>
                <a:gd name="connsiteY1" fmla="*/ 10076 h 15573"/>
                <a:gd name="connsiteX2" fmla="*/ 10017 w 30708"/>
                <a:gd name="connsiteY2" fmla="*/ 2730 h 15573"/>
                <a:gd name="connsiteX0" fmla="*/ 11337 w 30563"/>
                <a:gd name="connsiteY0" fmla="*/ 2345 h 15414"/>
                <a:gd name="connsiteX1" fmla="*/ 24862 w 30563"/>
                <a:gd name="connsiteY1" fmla="*/ 10076 h 15414"/>
                <a:gd name="connsiteX2" fmla="*/ 9872 w 30563"/>
                <a:gd name="connsiteY2" fmla="*/ 2730 h 15414"/>
                <a:gd name="connsiteX0" fmla="*/ 11265 w 30491"/>
                <a:gd name="connsiteY0" fmla="*/ 2345 h 15999"/>
                <a:gd name="connsiteX1" fmla="*/ 24790 w 30491"/>
                <a:gd name="connsiteY1" fmla="*/ 10076 h 15999"/>
                <a:gd name="connsiteX2" fmla="*/ 9800 w 30491"/>
                <a:gd name="connsiteY2" fmla="*/ 2730 h 15999"/>
                <a:gd name="connsiteX0" fmla="*/ 11265 w 30752"/>
                <a:gd name="connsiteY0" fmla="*/ 2722 h 16376"/>
                <a:gd name="connsiteX1" fmla="*/ 24790 w 30752"/>
                <a:gd name="connsiteY1" fmla="*/ 10453 h 16376"/>
                <a:gd name="connsiteX2" fmla="*/ 9800 w 30752"/>
                <a:gd name="connsiteY2" fmla="*/ 3107 h 16376"/>
                <a:gd name="connsiteX0" fmla="*/ 10199 w 29686"/>
                <a:gd name="connsiteY0" fmla="*/ 2722 h 16273"/>
                <a:gd name="connsiteX1" fmla="*/ 23724 w 29686"/>
                <a:gd name="connsiteY1" fmla="*/ 10453 h 16273"/>
                <a:gd name="connsiteX2" fmla="*/ 10199 w 29686"/>
                <a:gd name="connsiteY2" fmla="*/ 2722 h 16273"/>
                <a:gd name="connsiteX0" fmla="*/ 13594 w 33081"/>
                <a:gd name="connsiteY0" fmla="*/ 2722 h 16429"/>
                <a:gd name="connsiteX1" fmla="*/ 27119 w 33081"/>
                <a:gd name="connsiteY1" fmla="*/ 10453 h 16429"/>
                <a:gd name="connsiteX2" fmla="*/ 9038 w 33081"/>
                <a:gd name="connsiteY2" fmla="*/ 3299 h 16429"/>
                <a:gd name="connsiteX0" fmla="*/ 19452 w 35063"/>
                <a:gd name="connsiteY0" fmla="*/ 2880 h 15817"/>
                <a:gd name="connsiteX1" fmla="*/ 27119 w 35063"/>
                <a:gd name="connsiteY1" fmla="*/ 9841 h 15817"/>
                <a:gd name="connsiteX2" fmla="*/ 9038 w 35063"/>
                <a:gd name="connsiteY2" fmla="*/ 2687 h 15817"/>
                <a:gd name="connsiteX0" fmla="*/ 6120 w 21731"/>
                <a:gd name="connsiteY0" fmla="*/ 5099 h 16900"/>
                <a:gd name="connsiteX1" fmla="*/ 13787 w 21731"/>
                <a:gd name="connsiteY1" fmla="*/ 12060 h 16900"/>
                <a:gd name="connsiteX2" fmla="*/ 17187 w 21731"/>
                <a:gd name="connsiteY2" fmla="*/ 0 h 16900"/>
                <a:gd name="connsiteX0" fmla="*/ 12529 w 28140"/>
                <a:gd name="connsiteY0" fmla="*/ 5099 h 16588"/>
                <a:gd name="connsiteX1" fmla="*/ 20196 w 28140"/>
                <a:gd name="connsiteY1" fmla="*/ 12060 h 16588"/>
                <a:gd name="connsiteX2" fmla="*/ 23596 w 28140"/>
                <a:gd name="connsiteY2" fmla="*/ 0 h 16588"/>
                <a:gd name="connsiteX0" fmla="*/ 20263 w 35874"/>
                <a:gd name="connsiteY0" fmla="*/ 5099 h 17486"/>
                <a:gd name="connsiteX1" fmla="*/ 27930 w 35874"/>
                <a:gd name="connsiteY1" fmla="*/ 12060 h 17486"/>
                <a:gd name="connsiteX2" fmla="*/ 31330 w 35874"/>
                <a:gd name="connsiteY2" fmla="*/ 0 h 17486"/>
                <a:gd name="connsiteX0" fmla="*/ 20263 w 36355"/>
                <a:gd name="connsiteY0" fmla="*/ 5099 h 17486"/>
                <a:gd name="connsiteX1" fmla="*/ 27930 w 36355"/>
                <a:gd name="connsiteY1" fmla="*/ 12060 h 17486"/>
                <a:gd name="connsiteX2" fmla="*/ 31330 w 36355"/>
                <a:gd name="connsiteY2" fmla="*/ 0 h 17486"/>
                <a:gd name="connsiteX0" fmla="*/ 20263 w 36355"/>
                <a:gd name="connsiteY0" fmla="*/ 5099 h 17486"/>
                <a:gd name="connsiteX1" fmla="*/ 27930 w 36355"/>
                <a:gd name="connsiteY1" fmla="*/ 12060 h 17486"/>
                <a:gd name="connsiteX2" fmla="*/ 31330 w 36355"/>
                <a:gd name="connsiteY2" fmla="*/ 0 h 17486"/>
                <a:gd name="connsiteX0" fmla="*/ 19724 w 36682"/>
                <a:gd name="connsiteY0" fmla="*/ 5099 h 18310"/>
                <a:gd name="connsiteX1" fmla="*/ 28856 w 36682"/>
                <a:gd name="connsiteY1" fmla="*/ 13118 h 18310"/>
                <a:gd name="connsiteX2" fmla="*/ 30791 w 36682"/>
                <a:gd name="connsiteY2" fmla="*/ 0 h 18310"/>
                <a:gd name="connsiteX0" fmla="*/ 19724 w 38968"/>
                <a:gd name="connsiteY0" fmla="*/ 5099 h 18310"/>
                <a:gd name="connsiteX1" fmla="*/ 28856 w 38968"/>
                <a:gd name="connsiteY1" fmla="*/ 13118 h 18310"/>
                <a:gd name="connsiteX2" fmla="*/ 30791 w 38968"/>
                <a:gd name="connsiteY2" fmla="*/ 0 h 18310"/>
                <a:gd name="connsiteX0" fmla="*/ 19724 w 38968"/>
                <a:gd name="connsiteY0" fmla="*/ 5099 h 18310"/>
                <a:gd name="connsiteX1" fmla="*/ 28856 w 38968"/>
                <a:gd name="connsiteY1" fmla="*/ 13118 h 18310"/>
                <a:gd name="connsiteX2" fmla="*/ 30791 w 38968"/>
                <a:gd name="connsiteY2" fmla="*/ 0 h 18310"/>
                <a:gd name="connsiteX0" fmla="*/ 25543 w 44787"/>
                <a:gd name="connsiteY0" fmla="*/ 5099 h 21923"/>
                <a:gd name="connsiteX1" fmla="*/ 34675 w 44787"/>
                <a:gd name="connsiteY1" fmla="*/ 13118 h 21923"/>
                <a:gd name="connsiteX2" fmla="*/ 36610 w 44787"/>
                <a:gd name="connsiteY2" fmla="*/ 0 h 21923"/>
                <a:gd name="connsiteX0" fmla="*/ 24123 w 43367"/>
                <a:gd name="connsiteY0" fmla="*/ 5099 h 21698"/>
                <a:gd name="connsiteX1" fmla="*/ 33255 w 43367"/>
                <a:gd name="connsiteY1" fmla="*/ 13118 h 21698"/>
                <a:gd name="connsiteX2" fmla="*/ 35190 w 43367"/>
                <a:gd name="connsiteY2" fmla="*/ 0 h 21698"/>
                <a:gd name="connsiteX0" fmla="*/ 23472 w 43136"/>
                <a:gd name="connsiteY0" fmla="*/ 4329 h 21698"/>
                <a:gd name="connsiteX1" fmla="*/ 33255 w 43136"/>
                <a:gd name="connsiteY1" fmla="*/ 13118 h 21698"/>
                <a:gd name="connsiteX2" fmla="*/ 35190 w 43136"/>
                <a:gd name="connsiteY2" fmla="*/ 0 h 2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36" h="21698">
                  <a:moveTo>
                    <a:pt x="23472" y="4329"/>
                  </a:moveTo>
                  <a:cubicBezTo>
                    <a:pt x="44199" y="-1785"/>
                    <a:pt x="50282" y="3935"/>
                    <a:pt x="33255" y="13118"/>
                  </a:cubicBezTo>
                  <a:cubicBezTo>
                    <a:pt x="-5276" y="33542"/>
                    <a:pt x="-17262" y="12733"/>
                    <a:pt x="35190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フリーフォーム 20"/>
            <p:cNvSpPr/>
            <p:nvPr/>
          </p:nvSpPr>
          <p:spPr>
            <a:xfrm>
              <a:off x="7915973" y="3311842"/>
              <a:ext cx="247662" cy="304726"/>
            </a:xfrm>
            <a:custGeom>
              <a:avLst/>
              <a:gdLst>
                <a:gd name="connsiteX0" fmla="*/ 0 w 714375"/>
                <a:gd name="connsiteY0" fmla="*/ 0 h 1505767"/>
                <a:gd name="connsiteX1" fmla="*/ 438150 w 714375"/>
                <a:gd name="connsiteY1" fmla="*/ 1333500 h 1505767"/>
                <a:gd name="connsiteX2" fmla="*/ 714375 w 714375"/>
                <a:gd name="connsiteY2" fmla="*/ 1447800 h 1505767"/>
                <a:gd name="connsiteX0" fmla="*/ 0 w 728662"/>
                <a:gd name="connsiteY0" fmla="*/ 0 h 1559277"/>
                <a:gd name="connsiteX1" fmla="*/ 438150 w 728662"/>
                <a:gd name="connsiteY1" fmla="*/ 1333500 h 1559277"/>
                <a:gd name="connsiteX2" fmla="*/ 728662 w 728662"/>
                <a:gd name="connsiteY2" fmla="*/ 1524000 h 1559277"/>
                <a:gd name="connsiteX0" fmla="*/ 0 w 728662"/>
                <a:gd name="connsiteY0" fmla="*/ 0 h 1586794"/>
                <a:gd name="connsiteX1" fmla="*/ 438150 w 728662"/>
                <a:gd name="connsiteY1" fmla="*/ 1333500 h 1586794"/>
                <a:gd name="connsiteX2" fmla="*/ 728662 w 728662"/>
                <a:gd name="connsiteY2" fmla="*/ 1524000 h 1586794"/>
                <a:gd name="connsiteX0" fmla="*/ 0 w 728662"/>
                <a:gd name="connsiteY0" fmla="*/ 0 h 1524000"/>
                <a:gd name="connsiteX1" fmla="*/ 728662 w 728662"/>
                <a:gd name="connsiteY1" fmla="*/ 1524000 h 1524000"/>
                <a:gd name="connsiteX0" fmla="*/ 381001 w 381001"/>
                <a:gd name="connsiteY0" fmla="*/ 0 h 1371600"/>
                <a:gd name="connsiteX1" fmla="*/ 0 w 381001"/>
                <a:gd name="connsiteY1" fmla="*/ 1371600 h 1371600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19402 w 21996"/>
                <a:gd name="connsiteY0" fmla="*/ 0 h 738186"/>
                <a:gd name="connsiteX1" fmla="*/ 21783 w 21996"/>
                <a:gd name="connsiteY1" fmla="*/ 738186 h 738186"/>
                <a:gd name="connsiteX0" fmla="*/ 2767 w 5827"/>
                <a:gd name="connsiteY0" fmla="*/ 0 h 738186"/>
                <a:gd name="connsiteX1" fmla="*/ 5148 w 5827"/>
                <a:gd name="connsiteY1" fmla="*/ 738186 h 738186"/>
                <a:gd name="connsiteX0" fmla="*/ 4749 w 10002"/>
                <a:gd name="connsiteY0" fmla="*/ 0 h 10000"/>
                <a:gd name="connsiteX1" fmla="*/ 8835 w 10002"/>
                <a:gd name="connsiteY1" fmla="*/ 10000 h 10000"/>
                <a:gd name="connsiteX0" fmla="*/ 208422 w 208422"/>
                <a:gd name="connsiteY0" fmla="*/ 0 h 10516"/>
                <a:gd name="connsiteX1" fmla="*/ 0 w 208422"/>
                <a:gd name="connsiteY1" fmla="*/ 10516 h 10516"/>
                <a:gd name="connsiteX0" fmla="*/ 208422 w 208422"/>
                <a:gd name="connsiteY0" fmla="*/ 0 h 10516"/>
                <a:gd name="connsiteX1" fmla="*/ 0 w 208422"/>
                <a:gd name="connsiteY1" fmla="*/ 10516 h 10516"/>
                <a:gd name="connsiteX0" fmla="*/ 36780 w 36780"/>
                <a:gd name="connsiteY0" fmla="*/ 0 h 8548"/>
                <a:gd name="connsiteX1" fmla="*/ 0 w 36780"/>
                <a:gd name="connsiteY1" fmla="*/ 8548 h 8548"/>
                <a:gd name="connsiteX0" fmla="*/ 13416 w 13416"/>
                <a:gd name="connsiteY0" fmla="*/ 0 h 10000"/>
                <a:gd name="connsiteX1" fmla="*/ 3416 w 13416"/>
                <a:gd name="connsiteY1" fmla="*/ 10000 h 10000"/>
                <a:gd name="connsiteX0" fmla="*/ 6852 w 9074"/>
                <a:gd name="connsiteY0" fmla="*/ 0 h 9472"/>
                <a:gd name="connsiteX1" fmla="*/ 9074 w 9074"/>
                <a:gd name="connsiteY1" fmla="*/ 9472 h 9472"/>
                <a:gd name="connsiteX0" fmla="*/ 3388 w 5837"/>
                <a:gd name="connsiteY0" fmla="*/ 0 h 10000"/>
                <a:gd name="connsiteX1" fmla="*/ 5837 w 5837"/>
                <a:gd name="connsiteY1" fmla="*/ 10000 h 10000"/>
                <a:gd name="connsiteX0" fmla="*/ 13891 w 13890"/>
                <a:gd name="connsiteY0" fmla="*/ 0 h 9641"/>
                <a:gd name="connsiteX1" fmla="*/ 5501 w 13890"/>
                <a:gd name="connsiteY1" fmla="*/ 9641 h 9641"/>
                <a:gd name="connsiteX0" fmla="*/ 13339 w 13339"/>
                <a:gd name="connsiteY0" fmla="*/ 0 h 10000"/>
                <a:gd name="connsiteX1" fmla="*/ 7298 w 13339"/>
                <a:gd name="connsiteY1" fmla="*/ 10000 h 10000"/>
                <a:gd name="connsiteX0" fmla="*/ 14678 w 14678"/>
                <a:gd name="connsiteY0" fmla="*/ 0 h 10000"/>
                <a:gd name="connsiteX1" fmla="*/ 8637 w 14678"/>
                <a:gd name="connsiteY1" fmla="*/ 10000 h 10000"/>
                <a:gd name="connsiteX0" fmla="*/ 11335 w 11335"/>
                <a:gd name="connsiteY0" fmla="*/ 0 h 10000"/>
                <a:gd name="connsiteX1" fmla="*/ 5294 w 11335"/>
                <a:gd name="connsiteY1" fmla="*/ 10000 h 10000"/>
                <a:gd name="connsiteX0" fmla="*/ 13754 w 13754"/>
                <a:gd name="connsiteY0" fmla="*/ 0 h 10165"/>
                <a:gd name="connsiteX1" fmla="*/ 4692 w 13754"/>
                <a:gd name="connsiteY1" fmla="*/ 10165 h 10165"/>
                <a:gd name="connsiteX0" fmla="*/ 157 w 149674"/>
                <a:gd name="connsiteY0" fmla="*/ 0 h 5371"/>
                <a:gd name="connsiteX1" fmla="*/ 149674 w 149674"/>
                <a:gd name="connsiteY1" fmla="*/ 5371 h 5371"/>
                <a:gd name="connsiteX0" fmla="*/ 0 w 9990"/>
                <a:gd name="connsiteY0" fmla="*/ 0 h 10000"/>
                <a:gd name="connsiteX1" fmla="*/ 9990 w 9990"/>
                <a:gd name="connsiteY1" fmla="*/ 10000 h 10000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" fmla="*/ 0 w 10505"/>
                <a:gd name="connsiteY0" fmla="*/ 0 h 9846"/>
                <a:gd name="connsiteX1" fmla="*/ 10505 w 10505"/>
                <a:gd name="connsiteY1" fmla="*/ 9846 h 9846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" fmla="*/ 0 w 10000"/>
                <a:gd name="connsiteY0" fmla="*/ 0 h 10000"/>
                <a:gd name="connsiteX1" fmla="*/ 10000 w 10000"/>
                <a:gd name="connsiteY1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591" y="5288"/>
                    <a:pt x="7275" y="7839"/>
                    <a:pt x="10000" y="1000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フリーフォーム 21"/>
            <p:cNvSpPr/>
            <p:nvPr/>
          </p:nvSpPr>
          <p:spPr>
            <a:xfrm>
              <a:off x="8459834" y="2895064"/>
              <a:ext cx="42859" cy="435706"/>
            </a:xfrm>
            <a:custGeom>
              <a:avLst/>
              <a:gdLst>
                <a:gd name="connsiteX0" fmla="*/ 0 w 714375"/>
                <a:gd name="connsiteY0" fmla="*/ 0 h 1505767"/>
                <a:gd name="connsiteX1" fmla="*/ 438150 w 714375"/>
                <a:gd name="connsiteY1" fmla="*/ 1333500 h 1505767"/>
                <a:gd name="connsiteX2" fmla="*/ 714375 w 714375"/>
                <a:gd name="connsiteY2" fmla="*/ 1447800 h 1505767"/>
                <a:gd name="connsiteX0" fmla="*/ 0 w 728662"/>
                <a:gd name="connsiteY0" fmla="*/ 0 h 1559277"/>
                <a:gd name="connsiteX1" fmla="*/ 438150 w 728662"/>
                <a:gd name="connsiteY1" fmla="*/ 1333500 h 1559277"/>
                <a:gd name="connsiteX2" fmla="*/ 728662 w 728662"/>
                <a:gd name="connsiteY2" fmla="*/ 1524000 h 1559277"/>
                <a:gd name="connsiteX0" fmla="*/ 0 w 728662"/>
                <a:gd name="connsiteY0" fmla="*/ 0 h 1586794"/>
                <a:gd name="connsiteX1" fmla="*/ 438150 w 728662"/>
                <a:gd name="connsiteY1" fmla="*/ 1333500 h 1586794"/>
                <a:gd name="connsiteX2" fmla="*/ 728662 w 728662"/>
                <a:gd name="connsiteY2" fmla="*/ 1524000 h 1586794"/>
                <a:gd name="connsiteX0" fmla="*/ 0 w 728662"/>
                <a:gd name="connsiteY0" fmla="*/ 0 h 1524000"/>
                <a:gd name="connsiteX1" fmla="*/ 728662 w 728662"/>
                <a:gd name="connsiteY1" fmla="*/ 1524000 h 1524000"/>
                <a:gd name="connsiteX0" fmla="*/ 381001 w 381001"/>
                <a:gd name="connsiteY0" fmla="*/ 0 h 1371600"/>
                <a:gd name="connsiteX1" fmla="*/ 0 w 381001"/>
                <a:gd name="connsiteY1" fmla="*/ 1371600 h 1371600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19402 w 21996"/>
                <a:gd name="connsiteY0" fmla="*/ 0 h 738186"/>
                <a:gd name="connsiteX1" fmla="*/ 21783 w 21996"/>
                <a:gd name="connsiteY1" fmla="*/ 738186 h 738186"/>
                <a:gd name="connsiteX0" fmla="*/ 2767 w 5827"/>
                <a:gd name="connsiteY0" fmla="*/ 0 h 738186"/>
                <a:gd name="connsiteX1" fmla="*/ 5148 w 5827"/>
                <a:gd name="connsiteY1" fmla="*/ 738186 h 738186"/>
                <a:gd name="connsiteX0" fmla="*/ 4749 w 10002"/>
                <a:gd name="connsiteY0" fmla="*/ 0 h 10000"/>
                <a:gd name="connsiteX1" fmla="*/ 8835 w 10002"/>
                <a:gd name="connsiteY1" fmla="*/ 10000 h 10000"/>
                <a:gd name="connsiteX0" fmla="*/ 208422 w 208422"/>
                <a:gd name="connsiteY0" fmla="*/ 0 h 10516"/>
                <a:gd name="connsiteX1" fmla="*/ 0 w 208422"/>
                <a:gd name="connsiteY1" fmla="*/ 10516 h 10516"/>
                <a:gd name="connsiteX0" fmla="*/ 208422 w 208422"/>
                <a:gd name="connsiteY0" fmla="*/ 0 h 10516"/>
                <a:gd name="connsiteX1" fmla="*/ 0 w 208422"/>
                <a:gd name="connsiteY1" fmla="*/ 10516 h 10516"/>
                <a:gd name="connsiteX0" fmla="*/ 36780 w 36780"/>
                <a:gd name="connsiteY0" fmla="*/ 0 h 8548"/>
                <a:gd name="connsiteX1" fmla="*/ 0 w 36780"/>
                <a:gd name="connsiteY1" fmla="*/ 8548 h 8548"/>
                <a:gd name="connsiteX0" fmla="*/ 13416 w 13416"/>
                <a:gd name="connsiteY0" fmla="*/ 0 h 10000"/>
                <a:gd name="connsiteX1" fmla="*/ 3416 w 13416"/>
                <a:gd name="connsiteY1" fmla="*/ 10000 h 10000"/>
                <a:gd name="connsiteX0" fmla="*/ 6852 w 9074"/>
                <a:gd name="connsiteY0" fmla="*/ 0 h 9472"/>
                <a:gd name="connsiteX1" fmla="*/ 9074 w 9074"/>
                <a:gd name="connsiteY1" fmla="*/ 9472 h 9472"/>
                <a:gd name="connsiteX0" fmla="*/ 3388 w 5837"/>
                <a:gd name="connsiteY0" fmla="*/ 0 h 10000"/>
                <a:gd name="connsiteX1" fmla="*/ 5837 w 5837"/>
                <a:gd name="connsiteY1" fmla="*/ 10000 h 10000"/>
                <a:gd name="connsiteX0" fmla="*/ 13891 w 13890"/>
                <a:gd name="connsiteY0" fmla="*/ 0 h 9641"/>
                <a:gd name="connsiteX1" fmla="*/ 5501 w 13890"/>
                <a:gd name="connsiteY1" fmla="*/ 9641 h 9641"/>
                <a:gd name="connsiteX0" fmla="*/ 13339 w 13339"/>
                <a:gd name="connsiteY0" fmla="*/ 0 h 10000"/>
                <a:gd name="connsiteX1" fmla="*/ 7298 w 13339"/>
                <a:gd name="connsiteY1" fmla="*/ 10000 h 10000"/>
                <a:gd name="connsiteX0" fmla="*/ 14678 w 14678"/>
                <a:gd name="connsiteY0" fmla="*/ 0 h 10000"/>
                <a:gd name="connsiteX1" fmla="*/ 8637 w 14678"/>
                <a:gd name="connsiteY1" fmla="*/ 10000 h 10000"/>
                <a:gd name="connsiteX0" fmla="*/ 11335 w 11335"/>
                <a:gd name="connsiteY0" fmla="*/ 0 h 10000"/>
                <a:gd name="connsiteX1" fmla="*/ 5294 w 11335"/>
                <a:gd name="connsiteY1" fmla="*/ 10000 h 10000"/>
                <a:gd name="connsiteX0" fmla="*/ 13754 w 13754"/>
                <a:gd name="connsiteY0" fmla="*/ 0 h 10165"/>
                <a:gd name="connsiteX1" fmla="*/ 4692 w 13754"/>
                <a:gd name="connsiteY1" fmla="*/ 10165 h 10165"/>
                <a:gd name="connsiteX0" fmla="*/ 31361 w 31361"/>
                <a:gd name="connsiteY0" fmla="*/ 0 h 7520"/>
                <a:gd name="connsiteX1" fmla="*/ 2666 w 31361"/>
                <a:gd name="connsiteY1" fmla="*/ 7520 h 7520"/>
                <a:gd name="connsiteX0" fmla="*/ 9547 w 9547"/>
                <a:gd name="connsiteY0" fmla="*/ 0 h 10055"/>
                <a:gd name="connsiteX1" fmla="*/ 879 w 9547"/>
                <a:gd name="connsiteY1" fmla="*/ 10055 h 10055"/>
                <a:gd name="connsiteX0" fmla="*/ 10031 w 10031"/>
                <a:gd name="connsiteY0" fmla="*/ 0 h 10000"/>
                <a:gd name="connsiteX1" fmla="*/ 952 w 10031"/>
                <a:gd name="connsiteY1" fmla="*/ 10000 h 10000"/>
                <a:gd name="connsiteX0" fmla="*/ 10177 w 10177"/>
                <a:gd name="connsiteY0" fmla="*/ 0 h 10000"/>
                <a:gd name="connsiteX1" fmla="*/ 1098 w 10177"/>
                <a:gd name="connsiteY1" fmla="*/ 10000 h 10000"/>
                <a:gd name="connsiteX0" fmla="*/ 9079 w 9079"/>
                <a:gd name="connsiteY0" fmla="*/ 0 h 10000"/>
                <a:gd name="connsiteX1" fmla="*/ 0 w 9079"/>
                <a:gd name="connsiteY1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9" h="10000">
                  <a:moveTo>
                    <a:pt x="9079" y="0"/>
                  </a:moveTo>
                  <a:cubicBezTo>
                    <a:pt x="4707" y="5447"/>
                    <a:pt x="4371" y="5920"/>
                    <a:pt x="0" y="1000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 22"/>
            <p:cNvSpPr/>
            <p:nvPr/>
          </p:nvSpPr>
          <p:spPr>
            <a:xfrm>
              <a:off x="8417563" y="3416021"/>
              <a:ext cx="81877" cy="72409"/>
            </a:xfrm>
            <a:custGeom>
              <a:avLst/>
              <a:gdLst>
                <a:gd name="connsiteX0" fmla="*/ 0 w 714375"/>
                <a:gd name="connsiteY0" fmla="*/ 0 h 1505767"/>
                <a:gd name="connsiteX1" fmla="*/ 438150 w 714375"/>
                <a:gd name="connsiteY1" fmla="*/ 1333500 h 1505767"/>
                <a:gd name="connsiteX2" fmla="*/ 714375 w 714375"/>
                <a:gd name="connsiteY2" fmla="*/ 1447800 h 1505767"/>
                <a:gd name="connsiteX0" fmla="*/ 0 w 728662"/>
                <a:gd name="connsiteY0" fmla="*/ 0 h 1559277"/>
                <a:gd name="connsiteX1" fmla="*/ 438150 w 728662"/>
                <a:gd name="connsiteY1" fmla="*/ 1333500 h 1559277"/>
                <a:gd name="connsiteX2" fmla="*/ 728662 w 728662"/>
                <a:gd name="connsiteY2" fmla="*/ 1524000 h 1559277"/>
                <a:gd name="connsiteX0" fmla="*/ 0 w 728662"/>
                <a:gd name="connsiteY0" fmla="*/ 0 h 1586794"/>
                <a:gd name="connsiteX1" fmla="*/ 438150 w 728662"/>
                <a:gd name="connsiteY1" fmla="*/ 1333500 h 1586794"/>
                <a:gd name="connsiteX2" fmla="*/ 728662 w 728662"/>
                <a:gd name="connsiteY2" fmla="*/ 1524000 h 1586794"/>
                <a:gd name="connsiteX0" fmla="*/ 0 w 728662"/>
                <a:gd name="connsiteY0" fmla="*/ 0 h 1524000"/>
                <a:gd name="connsiteX1" fmla="*/ 728662 w 728662"/>
                <a:gd name="connsiteY1" fmla="*/ 1524000 h 1524000"/>
                <a:gd name="connsiteX0" fmla="*/ 381001 w 381001"/>
                <a:gd name="connsiteY0" fmla="*/ 0 h 1371600"/>
                <a:gd name="connsiteX1" fmla="*/ 0 w 381001"/>
                <a:gd name="connsiteY1" fmla="*/ 1371600 h 1371600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19402 w 21996"/>
                <a:gd name="connsiteY0" fmla="*/ 0 h 738186"/>
                <a:gd name="connsiteX1" fmla="*/ 21783 w 21996"/>
                <a:gd name="connsiteY1" fmla="*/ 738186 h 738186"/>
                <a:gd name="connsiteX0" fmla="*/ 2767 w 5827"/>
                <a:gd name="connsiteY0" fmla="*/ 0 h 738186"/>
                <a:gd name="connsiteX1" fmla="*/ 5148 w 5827"/>
                <a:gd name="connsiteY1" fmla="*/ 738186 h 738186"/>
                <a:gd name="connsiteX0" fmla="*/ 4749 w 10002"/>
                <a:gd name="connsiteY0" fmla="*/ 0 h 10000"/>
                <a:gd name="connsiteX1" fmla="*/ 8835 w 10002"/>
                <a:gd name="connsiteY1" fmla="*/ 10000 h 10000"/>
                <a:gd name="connsiteX0" fmla="*/ 208422 w 208422"/>
                <a:gd name="connsiteY0" fmla="*/ 0 h 10516"/>
                <a:gd name="connsiteX1" fmla="*/ 0 w 208422"/>
                <a:gd name="connsiteY1" fmla="*/ 10516 h 10516"/>
                <a:gd name="connsiteX0" fmla="*/ 208422 w 208422"/>
                <a:gd name="connsiteY0" fmla="*/ 0 h 10516"/>
                <a:gd name="connsiteX1" fmla="*/ 0 w 208422"/>
                <a:gd name="connsiteY1" fmla="*/ 10516 h 10516"/>
                <a:gd name="connsiteX0" fmla="*/ 36780 w 36780"/>
                <a:gd name="connsiteY0" fmla="*/ 0 h 8548"/>
                <a:gd name="connsiteX1" fmla="*/ 0 w 36780"/>
                <a:gd name="connsiteY1" fmla="*/ 8548 h 8548"/>
                <a:gd name="connsiteX0" fmla="*/ 13416 w 13416"/>
                <a:gd name="connsiteY0" fmla="*/ 0 h 10000"/>
                <a:gd name="connsiteX1" fmla="*/ 3416 w 13416"/>
                <a:gd name="connsiteY1" fmla="*/ 10000 h 10000"/>
                <a:gd name="connsiteX0" fmla="*/ 6852 w 9074"/>
                <a:gd name="connsiteY0" fmla="*/ 0 h 9472"/>
                <a:gd name="connsiteX1" fmla="*/ 9074 w 9074"/>
                <a:gd name="connsiteY1" fmla="*/ 9472 h 9472"/>
                <a:gd name="connsiteX0" fmla="*/ 3388 w 5837"/>
                <a:gd name="connsiteY0" fmla="*/ 0 h 10000"/>
                <a:gd name="connsiteX1" fmla="*/ 5837 w 5837"/>
                <a:gd name="connsiteY1" fmla="*/ 10000 h 10000"/>
                <a:gd name="connsiteX0" fmla="*/ 13891 w 13890"/>
                <a:gd name="connsiteY0" fmla="*/ 0 h 9641"/>
                <a:gd name="connsiteX1" fmla="*/ 5501 w 13890"/>
                <a:gd name="connsiteY1" fmla="*/ 9641 h 9641"/>
                <a:gd name="connsiteX0" fmla="*/ 13339 w 13339"/>
                <a:gd name="connsiteY0" fmla="*/ 0 h 10000"/>
                <a:gd name="connsiteX1" fmla="*/ 7298 w 13339"/>
                <a:gd name="connsiteY1" fmla="*/ 10000 h 10000"/>
                <a:gd name="connsiteX0" fmla="*/ 14678 w 14678"/>
                <a:gd name="connsiteY0" fmla="*/ 0 h 10000"/>
                <a:gd name="connsiteX1" fmla="*/ 8637 w 14678"/>
                <a:gd name="connsiteY1" fmla="*/ 10000 h 10000"/>
                <a:gd name="connsiteX0" fmla="*/ 11335 w 11335"/>
                <a:gd name="connsiteY0" fmla="*/ 0 h 10000"/>
                <a:gd name="connsiteX1" fmla="*/ 5294 w 11335"/>
                <a:gd name="connsiteY1" fmla="*/ 10000 h 10000"/>
                <a:gd name="connsiteX0" fmla="*/ 13754 w 13754"/>
                <a:gd name="connsiteY0" fmla="*/ 0 h 10165"/>
                <a:gd name="connsiteX1" fmla="*/ 4692 w 13754"/>
                <a:gd name="connsiteY1" fmla="*/ 10165 h 10165"/>
                <a:gd name="connsiteX0" fmla="*/ 157 w 149674"/>
                <a:gd name="connsiteY0" fmla="*/ 0 h 5371"/>
                <a:gd name="connsiteX1" fmla="*/ 149674 w 149674"/>
                <a:gd name="connsiteY1" fmla="*/ 5371 h 5371"/>
                <a:gd name="connsiteX0" fmla="*/ 0 w 9990"/>
                <a:gd name="connsiteY0" fmla="*/ 0 h 10000"/>
                <a:gd name="connsiteX1" fmla="*/ 9990 w 9990"/>
                <a:gd name="connsiteY1" fmla="*/ 10000 h 10000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" fmla="*/ 0 w 10505"/>
                <a:gd name="connsiteY0" fmla="*/ 0 h 9846"/>
                <a:gd name="connsiteX1" fmla="*/ 10505 w 10505"/>
                <a:gd name="connsiteY1" fmla="*/ 9846 h 9846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" fmla="*/ 0 w 4423"/>
                <a:gd name="connsiteY0" fmla="*/ 0 h 8515"/>
                <a:gd name="connsiteX1" fmla="*/ 4423 w 4423"/>
                <a:gd name="connsiteY1" fmla="*/ 8515 h 8515"/>
                <a:gd name="connsiteX0" fmla="*/ 2491 w 12491"/>
                <a:gd name="connsiteY0" fmla="*/ 0 h 10000"/>
                <a:gd name="connsiteX1" fmla="*/ 12491 w 12491"/>
                <a:gd name="connsiteY1" fmla="*/ 10000 h 10000"/>
                <a:gd name="connsiteX0" fmla="*/ 4041 w 6867"/>
                <a:gd name="connsiteY0" fmla="*/ 1090 h 2023"/>
                <a:gd name="connsiteX1" fmla="*/ 6867 w 6867"/>
                <a:gd name="connsiteY1" fmla="*/ 628 h 2023"/>
                <a:gd name="connsiteX0" fmla="*/ 2253 w 12073"/>
                <a:gd name="connsiteY0" fmla="*/ 2284 h 9737"/>
                <a:gd name="connsiteX1" fmla="*/ 6368 w 12073"/>
                <a:gd name="connsiteY1" fmla="*/ 0 h 9737"/>
                <a:gd name="connsiteX0" fmla="*/ 0 w 8179"/>
                <a:gd name="connsiteY0" fmla="*/ 2346 h 12436"/>
                <a:gd name="connsiteX1" fmla="*/ 3837 w 8179"/>
                <a:gd name="connsiteY1" fmla="*/ 9368 h 12436"/>
                <a:gd name="connsiteX2" fmla="*/ 3409 w 8179"/>
                <a:gd name="connsiteY2" fmla="*/ 0 h 12436"/>
                <a:gd name="connsiteX0" fmla="*/ 0 w 10176"/>
                <a:gd name="connsiteY0" fmla="*/ 1886 h 12290"/>
                <a:gd name="connsiteX1" fmla="*/ 5973 w 10176"/>
                <a:gd name="connsiteY1" fmla="*/ 10155 h 12290"/>
                <a:gd name="connsiteX2" fmla="*/ 4168 w 10176"/>
                <a:gd name="connsiteY2" fmla="*/ 0 h 12290"/>
                <a:gd name="connsiteX0" fmla="*/ 7396 w 17572"/>
                <a:gd name="connsiteY0" fmla="*/ 1886 h 18443"/>
                <a:gd name="connsiteX1" fmla="*/ 13369 w 17572"/>
                <a:gd name="connsiteY1" fmla="*/ 10155 h 18443"/>
                <a:gd name="connsiteX2" fmla="*/ 11564 w 17572"/>
                <a:gd name="connsiteY2" fmla="*/ 0 h 18443"/>
                <a:gd name="connsiteX0" fmla="*/ 7396 w 24895"/>
                <a:gd name="connsiteY0" fmla="*/ 1886 h 18443"/>
                <a:gd name="connsiteX1" fmla="*/ 13369 w 24895"/>
                <a:gd name="connsiteY1" fmla="*/ 10155 h 18443"/>
                <a:gd name="connsiteX2" fmla="*/ 11564 w 24895"/>
                <a:gd name="connsiteY2" fmla="*/ 0 h 18443"/>
                <a:gd name="connsiteX0" fmla="*/ 7396 w 21227"/>
                <a:gd name="connsiteY0" fmla="*/ 1886 h 18443"/>
                <a:gd name="connsiteX1" fmla="*/ 13369 w 21227"/>
                <a:gd name="connsiteY1" fmla="*/ 10155 h 18443"/>
                <a:gd name="connsiteX2" fmla="*/ 11564 w 21227"/>
                <a:gd name="connsiteY2" fmla="*/ 0 h 18443"/>
                <a:gd name="connsiteX0" fmla="*/ 904 w 14735"/>
                <a:gd name="connsiteY0" fmla="*/ 1886 h 12547"/>
                <a:gd name="connsiteX1" fmla="*/ 6877 w 14735"/>
                <a:gd name="connsiteY1" fmla="*/ 10155 h 12547"/>
                <a:gd name="connsiteX2" fmla="*/ 5072 w 14735"/>
                <a:gd name="connsiteY2" fmla="*/ 0 h 12547"/>
                <a:gd name="connsiteX0" fmla="*/ 3363 w 17194"/>
                <a:gd name="connsiteY0" fmla="*/ 1886 h 12829"/>
                <a:gd name="connsiteX1" fmla="*/ 9336 w 17194"/>
                <a:gd name="connsiteY1" fmla="*/ 10155 h 12829"/>
                <a:gd name="connsiteX2" fmla="*/ 7531 w 17194"/>
                <a:gd name="connsiteY2" fmla="*/ 0 h 12829"/>
                <a:gd name="connsiteX0" fmla="*/ 3766 w 17597"/>
                <a:gd name="connsiteY0" fmla="*/ 1886 h 12729"/>
                <a:gd name="connsiteX1" fmla="*/ 9739 w 17597"/>
                <a:gd name="connsiteY1" fmla="*/ 10155 h 12729"/>
                <a:gd name="connsiteX2" fmla="*/ 7934 w 17597"/>
                <a:gd name="connsiteY2" fmla="*/ 0 h 12729"/>
                <a:gd name="connsiteX0" fmla="*/ 3766 w 13106"/>
                <a:gd name="connsiteY0" fmla="*/ 3291 h 14134"/>
                <a:gd name="connsiteX1" fmla="*/ 9739 w 13106"/>
                <a:gd name="connsiteY1" fmla="*/ 11560 h 14134"/>
                <a:gd name="connsiteX2" fmla="*/ 7934 w 13106"/>
                <a:gd name="connsiteY2" fmla="*/ 1405 h 14134"/>
                <a:gd name="connsiteX0" fmla="*/ 3766 w 13811"/>
                <a:gd name="connsiteY0" fmla="*/ 3291 h 14134"/>
                <a:gd name="connsiteX1" fmla="*/ 9739 w 13811"/>
                <a:gd name="connsiteY1" fmla="*/ 11560 h 14134"/>
                <a:gd name="connsiteX2" fmla="*/ 7934 w 13811"/>
                <a:gd name="connsiteY2" fmla="*/ 1405 h 14134"/>
                <a:gd name="connsiteX0" fmla="*/ 3030 w 13075"/>
                <a:gd name="connsiteY0" fmla="*/ 3291 h 13370"/>
                <a:gd name="connsiteX1" fmla="*/ 9003 w 13075"/>
                <a:gd name="connsiteY1" fmla="*/ 11560 h 13370"/>
                <a:gd name="connsiteX2" fmla="*/ 7198 w 13075"/>
                <a:gd name="connsiteY2" fmla="*/ 1405 h 13370"/>
                <a:gd name="connsiteX0" fmla="*/ 3468 w 12231"/>
                <a:gd name="connsiteY0" fmla="*/ 2916 h 13325"/>
                <a:gd name="connsiteX1" fmla="*/ 8159 w 12231"/>
                <a:gd name="connsiteY1" fmla="*/ 11560 h 13325"/>
                <a:gd name="connsiteX2" fmla="*/ 6354 w 12231"/>
                <a:gd name="connsiteY2" fmla="*/ 1405 h 13325"/>
                <a:gd name="connsiteX0" fmla="*/ 3468 w 11279"/>
                <a:gd name="connsiteY0" fmla="*/ 1560 h 11969"/>
                <a:gd name="connsiteX1" fmla="*/ 8159 w 11279"/>
                <a:gd name="connsiteY1" fmla="*/ 10204 h 11969"/>
                <a:gd name="connsiteX2" fmla="*/ 4110 w 11279"/>
                <a:gd name="connsiteY2" fmla="*/ 1547 h 11969"/>
                <a:gd name="connsiteX0" fmla="*/ 3985 w 11023"/>
                <a:gd name="connsiteY0" fmla="*/ 1640 h 11392"/>
                <a:gd name="connsiteX1" fmla="*/ 7394 w 11023"/>
                <a:gd name="connsiteY1" fmla="*/ 9535 h 11392"/>
                <a:gd name="connsiteX2" fmla="*/ 4627 w 11023"/>
                <a:gd name="connsiteY2" fmla="*/ 1627 h 1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23" h="11392">
                  <a:moveTo>
                    <a:pt x="3985" y="1640"/>
                  </a:moveTo>
                  <a:cubicBezTo>
                    <a:pt x="-1398" y="5895"/>
                    <a:pt x="-2290" y="15395"/>
                    <a:pt x="7394" y="9535"/>
                  </a:cubicBezTo>
                  <a:cubicBezTo>
                    <a:pt x="12431" y="6009"/>
                    <a:pt x="12852" y="-3863"/>
                    <a:pt x="4627" y="162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5" name="グループ化 24"/>
          <p:cNvGrpSpPr>
            <a:grpSpLocks noChangeAspect="1"/>
          </p:cNvGrpSpPr>
          <p:nvPr/>
        </p:nvGrpSpPr>
        <p:grpSpPr>
          <a:xfrm rot="-60000">
            <a:off x="0" y="0"/>
            <a:ext cx="3600000" cy="574821"/>
            <a:chOff x="3298036" y="2790292"/>
            <a:chExt cx="5204657" cy="831041"/>
          </a:xfrm>
        </p:grpSpPr>
        <p:sp>
          <p:nvSpPr>
            <p:cNvPr id="26" name="フリーフォーム 25"/>
            <p:cNvSpPr/>
            <p:nvPr/>
          </p:nvSpPr>
          <p:spPr>
            <a:xfrm>
              <a:off x="3371852" y="2936082"/>
              <a:ext cx="47625" cy="659605"/>
            </a:xfrm>
            <a:custGeom>
              <a:avLst/>
              <a:gdLst>
                <a:gd name="connsiteX0" fmla="*/ 0 w 714375"/>
                <a:gd name="connsiteY0" fmla="*/ 0 h 1505767"/>
                <a:gd name="connsiteX1" fmla="*/ 438150 w 714375"/>
                <a:gd name="connsiteY1" fmla="*/ 1333500 h 1505767"/>
                <a:gd name="connsiteX2" fmla="*/ 714375 w 714375"/>
                <a:gd name="connsiteY2" fmla="*/ 1447800 h 1505767"/>
                <a:gd name="connsiteX0" fmla="*/ 0 w 728662"/>
                <a:gd name="connsiteY0" fmla="*/ 0 h 1559277"/>
                <a:gd name="connsiteX1" fmla="*/ 438150 w 728662"/>
                <a:gd name="connsiteY1" fmla="*/ 1333500 h 1559277"/>
                <a:gd name="connsiteX2" fmla="*/ 728662 w 728662"/>
                <a:gd name="connsiteY2" fmla="*/ 1524000 h 1559277"/>
                <a:gd name="connsiteX0" fmla="*/ 0 w 728662"/>
                <a:gd name="connsiteY0" fmla="*/ 0 h 1586794"/>
                <a:gd name="connsiteX1" fmla="*/ 438150 w 728662"/>
                <a:gd name="connsiteY1" fmla="*/ 1333500 h 1586794"/>
                <a:gd name="connsiteX2" fmla="*/ 728662 w 728662"/>
                <a:gd name="connsiteY2" fmla="*/ 1524000 h 1586794"/>
                <a:gd name="connsiteX0" fmla="*/ 0 w 728662"/>
                <a:gd name="connsiteY0" fmla="*/ 0 h 1524000"/>
                <a:gd name="connsiteX1" fmla="*/ 728662 w 728662"/>
                <a:gd name="connsiteY1" fmla="*/ 1524000 h 1524000"/>
                <a:gd name="connsiteX0" fmla="*/ 381001 w 381001"/>
                <a:gd name="connsiteY0" fmla="*/ 0 h 1371600"/>
                <a:gd name="connsiteX1" fmla="*/ 0 w 381001"/>
                <a:gd name="connsiteY1" fmla="*/ 1371600 h 1371600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659605">
                  <a:moveTo>
                    <a:pt x="47625" y="0"/>
                  </a:moveTo>
                  <a:cubicBezTo>
                    <a:pt x="795" y="218281"/>
                    <a:pt x="3969" y="431799"/>
                    <a:pt x="0" y="659605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フリーフォーム 26"/>
            <p:cNvSpPr/>
            <p:nvPr/>
          </p:nvSpPr>
          <p:spPr>
            <a:xfrm>
              <a:off x="3700465" y="2897447"/>
              <a:ext cx="28575" cy="552449"/>
            </a:xfrm>
            <a:custGeom>
              <a:avLst/>
              <a:gdLst>
                <a:gd name="connsiteX0" fmla="*/ 0 w 714375"/>
                <a:gd name="connsiteY0" fmla="*/ 0 h 1505767"/>
                <a:gd name="connsiteX1" fmla="*/ 438150 w 714375"/>
                <a:gd name="connsiteY1" fmla="*/ 1333500 h 1505767"/>
                <a:gd name="connsiteX2" fmla="*/ 714375 w 714375"/>
                <a:gd name="connsiteY2" fmla="*/ 1447800 h 1505767"/>
                <a:gd name="connsiteX0" fmla="*/ 0 w 728662"/>
                <a:gd name="connsiteY0" fmla="*/ 0 h 1559277"/>
                <a:gd name="connsiteX1" fmla="*/ 438150 w 728662"/>
                <a:gd name="connsiteY1" fmla="*/ 1333500 h 1559277"/>
                <a:gd name="connsiteX2" fmla="*/ 728662 w 728662"/>
                <a:gd name="connsiteY2" fmla="*/ 1524000 h 1559277"/>
                <a:gd name="connsiteX0" fmla="*/ 0 w 728662"/>
                <a:gd name="connsiteY0" fmla="*/ 0 h 1586794"/>
                <a:gd name="connsiteX1" fmla="*/ 438150 w 728662"/>
                <a:gd name="connsiteY1" fmla="*/ 1333500 h 1586794"/>
                <a:gd name="connsiteX2" fmla="*/ 728662 w 728662"/>
                <a:gd name="connsiteY2" fmla="*/ 1524000 h 1586794"/>
                <a:gd name="connsiteX0" fmla="*/ 0 w 728662"/>
                <a:gd name="connsiteY0" fmla="*/ 0 h 1524000"/>
                <a:gd name="connsiteX1" fmla="*/ 728662 w 728662"/>
                <a:gd name="connsiteY1" fmla="*/ 1524000 h 1524000"/>
                <a:gd name="connsiteX0" fmla="*/ 381001 w 381001"/>
                <a:gd name="connsiteY0" fmla="*/ 0 h 1371600"/>
                <a:gd name="connsiteX1" fmla="*/ 0 w 381001"/>
                <a:gd name="connsiteY1" fmla="*/ 1371600 h 1371600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24117 w 24117"/>
                <a:gd name="connsiteY0" fmla="*/ 0 h 552449"/>
                <a:gd name="connsiteX1" fmla="*/ 9830 w 24117"/>
                <a:gd name="connsiteY1" fmla="*/ 552449 h 552449"/>
                <a:gd name="connsiteX0" fmla="*/ 14287 w 14327"/>
                <a:gd name="connsiteY0" fmla="*/ 0 h 552449"/>
                <a:gd name="connsiteX1" fmla="*/ 0 w 14327"/>
                <a:gd name="connsiteY1" fmla="*/ 552449 h 552449"/>
                <a:gd name="connsiteX0" fmla="*/ 14287 w 14287"/>
                <a:gd name="connsiteY0" fmla="*/ 0 h 552449"/>
                <a:gd name="connsiteX1" fmla="*/ 0 w 14287"/>
                <a:gd name="connsiteY1" fmla="*/ 552449 h 552449"/>
                <a:gd name="connsiteX0" fmla="*/ 14287 w 14287"/>
                <a:gd name="connsiteY0" fmla="*/ 0 h 552449"/>
                <a:gd name="connsiteX1" fmla="*/ 0 w 14287"/>
                <a:gd name="connsiteY1" fmla="*/ 552449 h 552449"/>
                <a:gd name="connsiteX0" fmla="*/ 20078 w 20078"/>
                <a:gd name="connsiteY0" fmla="*/ 0 h 552449"/>
                <a:gd name="connsiteX1" fmla="*/ 5791 w 20078"/>
                <a:gd name="connsiteY1" fmla="*/ 552449 h 552449"/>
                <a:gd name="connsiteX0" fmla="*/ 28575 w 28575"/>
                <a:gd name="connsiteY0" fmla="*/ 0 h 552449"/>
                <a:gd name="connsiteX1" fmla="*/ 0 w 28575"/>
                <a:gd name="connsiteY1" fmla="*/ 552449 h 552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552449">
                  <a:moveTo>
                    <a:pt x="28575" y="0"/>
                  </a:moveTo>
                  <a:cubicBezTo>
                    <a:pt x="-13493" y="34924"/>
                    <a:pt x="11113" y="324643"/>
                    <a:pt x="0" y="5524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フリーフォーム 27"/>
            <p:cNvSpPr/>
            <p:nvPr/>
          </p:nvSpPr>
          <p:spPr>
            <a:xfrm>
              <a:off x="3298036" y="3107530"/>
              <a:ext cx="531018" cy="152402"/>
            </a:xfrm>
            <a:custGeom>
              <a:avLst/>
              <a:gdLst>
                <a:gd name="connsiteX0" fmla="*/ 0 w 714375"/>
                <a:gd name="connsiteY0" fmla="*/ 0 h 1505767"/>
                <a:gd name="connsiteX1" fmla="*/ 438150 w 714375"/>
                <a:gd name="connsiteY1" fmla="*/ 1333500 h 1505767"/>
                <a:gd name="connsiteX2" fmla="*/ 714375 w 714375"/>
                <a:gd name="connsiteY2" fmla="*/ 1447800 h 1505767"/>
                <a:gd name="connsiteX0" fmla="*/ 0 w 728662"/>
                <a:gd name="connsiteY0" fmla="*/ 0 h 1559277"/>
                <a:gd name="connsiteX1" fmla="*/ 438150 w 728662"/>
                <a:gd name="connsiteY1" fmla="*/ 1333500 h 1559277"/>
                <a:gd name="connsiteX2" fmla="*/ 728662 w 728662"/>
                <a:gd name="connsiteY2" fmla="*/ 1524000 h 1559277"/>
                <a:gd name="connsiteX0" fmla="*/ 0 w 728662"/>
                <a:gd name="connsiteY0" fmla="*/ 0 h 1586794"/>
                <a:gd name="connsiteX1" fmla="*/ 438150 w 728662"/>
                <a:gd name="connsiteY1" fmla="*/ 1333500 h 1586794"/>
                <a:gd name="connsiteX2" fmla="*/ 728662 w 728662"/>
                <a:gd name="connsiteY2" fmla="*/ 1524000 h 1586794"/>
                <a:gd name="connsiteX0" fmla="*/ 0 w 728662"/>
                <a:gd name="connsiteY0" fmla="*/ 0 h 1524000"/>
                <a:gd name="connsiteX1" fmla="*/ 728662 w 728662"/>
                <a:gd name="connsiteY1" fmla="*/ 1524000 h 1524000"/>
                <a:gd name="connsiteX0" fmla="*/ 381001 w 381001"/>
                <a:gd name="connsiteY0" fmla="*/ 0 h 1371600"/>
                <a:gd name="connsiteX1" fmla="*/ 0 w 381001"/>
                <a:gd name="connsiteY1" fmla="*/ 1371600 h 1371600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5253 w 236275"/>
                <a:gd name="connsiteY0" fmla="*/ 0 h 526255"/>
                <a:gd name="connsiteX1" fmla="*/ 236234 w 236275"/>
                <a:gd name="connsiteY1" fmla="*/ 526255 h 526255"/>
                <a:gd name="connsiteX0" fmla="*/ 2663 w 538464"/>
                <a:gd name="connsiteY0" fmla="*/ 169882 h 221394"/>
                <a:gd name="connsiteX1" fmla="*/ 538444 w 538464"/>
                <a:gd name="connsiteY1" fmla="*/ 55580 h 221394"/>
                <a:gd name="connsiteX0" fmla="*/ 5953 w 541734"/>
                <a:gd name="connsiteY0" fmla="*/ 114302 h 195374"/>
                <a:gd name="connsiteX1" fmla="*/ 541734 w 541734"/>
                <a:gd name="connsiteY1" fmla="*/ 0 h 195374"/>
                <a:gd name="connsiteX0" fmla="*/ 5856 w 546399"/>
                <a:gd name="connsiteY0" fmla="*/ 7146 h 113052"/>
                <a:gd name="connsiteX1" fmla="*/ 546399 w 546399"/>
                <a:gd name="connsiteY1" fmla="*/ 0 h 113052"/>
                <a:gd name="connsiteX0" fmla="*/ 3123 w 543666"/>
                <a:gd name="connsiteY0" fmla="*/ 7146 h 110948"/>
                <a:gd name="connsiteX1" fmla="*/ 543666 w 543666"/>
                <a:gd name="connsiteY1" fmla="*/ 0 h 110948"/>
                <a:gd name="connsiteX0" fmla="*/ 3241 w 534259"/>
                <a:gd name="connsiteY0" fmla="*/ 152402 h 225158"/>
                <a:gd name="connsiteX1" fmla="*/ 534259 w 534259"/>
                <a:gd name="connsiteY1" fmla="*/ 0 h 225158"/>
                <a:gd name="connsiteX0" fmla="*/ 0 w 531018"/>
                <a:gd name="connsiteY0" fmla="*/ 152402 h 152402"/>
                <a:gd name="connsiteX1" fmla="*/ 531018 w 531018"/>
                <a:gd name="connsiteY1" fmla="*/ 0 h 15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1018" h="152402">
                  <a:moveTo>
                    <a:pt x="0" y="152402"/>
                  </a:moveTo>
                  <a:cubicBezTo>
                    <a:pt x="5558" y="101602"/>
                    <a:pt x="182562" y="46038"/>
                    <a:pt x="53101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 28"/>
            <p:cNvSpPr/>
            <p:nvPr/>
          </p:nvSpPr>
          <p:spPr>
            <a:xfrm>
              <a:off x="3889471" y="3104173"/>
              <a:ext cx="447582" cy="381254"/>
            </a:xfrm>
            <a:custGeom>
              <a:avLst/>
              <a:gdLst>
                <a:gd name="connsiteX0" fmla="*/ 0 w 714375"/>
                <a:gd name="connsiteY0" fmla="*/ 0 h 1505767"/>
                <a:gd name="connsiteX1" fmla="*/ 438150 w 714375"/>
                <a:gd name="connsiteY1" fmla="*/ 1333500 h 1505767"/>
                <a:gd name="connsiteX2" fmla="*/ 714375 w 714375"/>
                <a:gd name="connsiteY2" fmla="*/ 1447800 h 1505767"/>
                <a:gd name="connsiteX0" fmla="*/ 0 w 728662"/>
                <a:gd name="connsiteY0" fmla="*/ 0 h 1559277"/>
                <a:gd name="connsiteX1" fmla="*/ 438150 w 728662"/>
                <a:gd name="connsiteY1" fmla="*/ 1333500 h 1559277"/>
                <a:gd name="connsiteX2" fmla="*/ 728662 w 728662"/>
                <a:gd name="connsiteY2" fmla="*/ 1524000 h 1559277"/>
                <a:gd name="connsiteX0" fmla="*/ 0 w 728662"/>
                <a:gd name="connsiteY0" fmla="*/ 0 h 1586794"/>
                <a:gd name="connsiteX1" fmla="*/ 438150 w 728662"/>
                <a:gd name="connsiteY1" fmla="*/ 1333500 h 1586794"/>
                <a:gd name="connsiteX2" fmla="*/ 728662 w 728662"/>
                <a:gd name="connsiteY2" fmla="*/ 1524000 h 1586794"/>
                <a:gd name="connsiteX0" fmla="*/ 0 w 728662"/>
                <a:gd name="connsiteY0" fmla="*/ 0 h 1524000"/>
                <a:gd name="connsiteX1" fmla="*/ 728662 w 728662"/>
                <a:gd name="connsiteY1" fmla="*/ 1524000 h 1524000"/>
                <a:gd name="connsiteX0" fmla="*/ 381001 w 381001"/>
                <a:gd name="connsiteY0" fmla="*/ 0 h 1371600"/>
                <a:gd name="connsiteX1" fmla="*/ 0 w 381001"/>
                <a:gd name="connsiteY1" fmla="*/ 1371600 h 1371600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5253 w 236275"/>
                <a:gd name="connsiteY0" fmla="*/ 0 h 526255"/>
                <a:gd name="connsiteX1" fmla="*/ 236234 w 236275"/>
                <a:gd name="connsiteY1" fmla="*/ 526255 h 526255"/>
                <a:gd name="connsiteX0" fmla="*/ 2663 w 538464"/>
                <a:gd name="connsiteY0" fmla="*/ 169882 h 221394"/>
                <a:gd name="connsiteX1" fmla="*/ 538444 w 538464"/>
                <a:gd name="connsiteY1" fmla="*/ 55580 h 221394"/>
                <a:gd name="connsiteX0" fmla="*/ 5953 w 541734"/>
                <a:gd name="connsiteY0" fmla="*/ 114302 h 195374"/>
                <a:gd name="connsiteX1" fmla="*/ 541734 w 541734"/>
                <a:gd name="connsiteY1" fmla="*/ 0 h 195374"/>
                <a:gd name="connsiteX0" fmla="*/ 5856 w 546399"/>
                <a:gd name="connsiteY0" fmla="*/ 7146 h 113052"/>
                <a:gd name="connsiteX1" fmla="*/ 546399 w 546399"/>
                <a:gd name="connsiteY1" fmla="*/ 0 h 113052"/>
                <a:gd name="connsiteX0" fmla="*/ 3123 w 543666"/>
                <a:gd name="connsiteY0" fmla="*/ 7146 h 110948"/>
                <a:gd name="connsiteX1" fmla="*/ 543666 w 543666"/>
                <a:gd name="connsiteY1" fmla="*/ 0 h 110948"/>
                <a:gd name="connsiteX0" fmla="*/ 3241 w 534259"/>
                <a:gd name="connsiteY0" fmla="*/ 152402 h 225158"/>
                <a:gd name="connsiteX1" fmla="*/ 534259 w 534259"/>
                <a:gd name="connsiteY1" fmla="*/ 0 h 225158"/>
                <a:gd name="connsiteX0" fmla="*/ 0 w 531018"/>
                <a:gd name="connsiteY0" fmla="*/ 152402 h 152402"/>
                <a:gd name="connsiteX1" fmla="*/ 531018 w 531018"/>
                <a:gd name="connsiteY1" fmla="*/ 0 h 152402"/>
                <a:gd name="connsiteX0" fmla="*/ 0 w 531018"/>
                <a:gd name="connsiteY0" fmla="*/ 152402 h 152402"/>
                <a:gd name="connsiteX1" fmla="*/ 531018 w 531018"/>
                <a:gd name="connsiteY1" fmla="*/ 0 h 152402"/>
                <a:gd name="connsiteX0" fmla="*/ 0 w 366712"/>
                <a:gd name="connsiteY0" fmla="*/ 22658 h 36004"/>
                <a:gd name="connsiteX1" fmla="*/ 366712 w 366712"/>
                <a:gd name="connsiteY1" fmla="*/ 25038 h 36004"/>
                <a:gd name="connsiteX0" fmla="*/ 0 w 366712"/>
                <a:gd name="connsiteY0" fmla="*/ 12302 h 83639"/>
                <a:gd name="connsiteX1" fmla="*/ 366712 w 366712"/>
                <a:gd name="connsiteY1" fmla="*/ 14682 h 83639"/>
                <a:gd name="connsiteX0" fmla="*/ 0 w 366712"/>
                <a:gd name="connsiteY0" fmla="*/ 5572 h 77127"/>
                <a:gd name="connsiteX1" fmla="*/ 153983 w 366712"/>
                <a:gd name="connsiteY1" fmla="*/ 15899 h 77127"/>
                <a:gd name="connsiteX2" fmla="*/ 366712 w 366712"/>
                <a:gd name="connsiteY2" fmla="*/ 7952 h 77127"/>
                <a:gd name="connsiteX0" fmla="*/ 0 w 366712"/>
                <a:gd name="connsiteY0" fmla="*/ 238974 h 283402"/>
                <a:gd name="connsiteX1" fmla="*/ 261140 w 366712"/>
                <a:gd name="connsiteY1" fmla="*/ 8795 h 283402"/>
                <a:gd name="connsiteX2" fmla="*/ 366712 w 366712"/>
                <a:gd name="connsiteY2" fmla="*/ 241354 h 283402"/>
                <a:gd name="connsiteX0" fmla="*/ 89557 w 456269"/>
                <a:gd name="connsiteY0" fmla="*/ 230179 h 296502"/>
                <a:gd name="connsiteX1" fmla="*/ 350697 w 456269"/>
                <a:gd name="connsiteY1" fmla="*/ 0 h 296502"/>
                <a:gd name="connsiteX2" fmla="*/ 456269 w 456269"/>
                <a:gd name="connsiteY2" fmla="*/ 232559 h 296502"/>
                <a:gd name="connsiteX0" fmla="*/ 120021 w 486733"/>
                <a:gd name="connsiteY0" fmla="*/ 230179 h 389607"/>
                <a:gd name="connsiteX1" fmla="*/ 381161 w 486733"/>
                <a:gd name="connsiteY1" fmla="*/ 0 h 389607"/>
                <a:gd name="connsiteX2" fmla="*/ 486733 w 486733"/>
                <a:gd name="connsiteY2" fmla="*/ 232559 h 389607"/>
                <a:gd name="connsiteX0" fmla="*/ 120021 w 486733"/>
                <a:gd name="connsiteY0" fmla="*/ 230179 h 389607"/>
                <a:gd name="connsiteX1" fmla="*/ 381161 w 486733"/>
                <a:gd name="connsiteY1" fmla="*/ 0 h 389607"/>
                <a:gd name="connsiteX2" fmla="*/ 486733 w 486733"/>
                <a:gd name="connsiteY2" fmla="*/ 232559 h 389607"/>
                <a:gd name="connsiteX0" fmla="*/ 120021 w 486733"/>
                <a:gd name="connsiteY0" fmla="*/ 230179 h 389607"/>
                <a:gd name="connsiteX1" fmla="*/ 381161 w 486733"/>
                <a:gd name="connsiteY1" fmla="*/ 0 h 389607"/>
                <a:gd name="connsiteX2" fmla="*/ 486733 w 486733"/>
                <a:gd name="connsiteY2" fmla="*/ 232559 h 389607"/>
                <a:gd name="connsiteX0" fmla="*/ 120021 w 486733"/>
                <a:gd name="connsiteY0" fmla="*/ 230191 h 389619"/>
                <a:gd name="connsiteX1" fmla="*/ 381161 w 486733"/>
                <a:gd name="connsiteY1" fmla="*/ 12 h 389619"/>
                <a:gd name="connsiteX2" fmla="*/ 486733 w 486733"/>
                <a:gd name="connsiteY2" fmla="*/ 232571 h 389619"/>
                <a:gd name="connsiteX0" fmla="*/ 81269 w 447981"/>
                <a:gd name="connsiteY0" fmla="*/ 230191 h 411242"/>
                <a:gd name="connsiteX1" fmla="*/ 342409 w 447981"/>
                <a:gd name="connsiteY1" fmla="*/ 12 h 411242"/>
                <a:gd name="connsiteX2" fmla="*/ 447981 w 447981"/>
                <a:gd name="connsiteY2" fmla="*/ 232571 h 411242"/>
                <a:gd name="connsiteX0" fmla="*/ 81269 w 447981"/>
                <a:gd name="connsiteY0" fmla="*/ 230456 h 411507"/>
                <a:gd name="connsiteX1" fmla="*/ 342409 w 447981"/>
                <a:gd name="connsiteY1" fmla="*/ 277 h 411507"/>
                <a:gd name="connsiteX2" fmla="*/ 447981 w 447981"/>
                <a:gd name="connsiteY2" fmla="*/ 232836 h 411507"/>
                <a:gd name="connsiteX0" fmla="*/ 136399 w 503111"/>
                <a:gd name="connsiteY0" fmla="*/ 197169 h 386552"/>
                <a:gd name="connsiteX1" fmla="*/ 318958 w 503111"/>
                <a:gd name="connsiteY1" fmla="*/ 328 h 386552"/>
                <a:gd name="connsiteX2" fmla="*/ 503111 w 503111"/>
                <a:gd name="connsiteY2" fmla="*/ 199549 h 386552"/>
                <a:gd name="connsiteX0" fmla="*/ 136399 w 503111"/>
                <a:gd name="connsiteY0" fmla="*/ 246398 h 435781"/>
                <a:gd name="connsiteX1" fmla="*/ 318958 w 503111"/>
                <a:gd name="connsiteY1" fmla="*/ 49557 h 435781"/>
                <a:gd name="connsiteX2" fmla="*/ 503111 w 503111"/>
                <a:gd name="connsiteY2" fmla="*/ 248778 h 435781"/>
                <a:gd name="connsiteX0" fmla="*/ 44677 w 509114"/>
                <a:gd name="connsiteY0" fmla="*/ 244269 h 434274"/>
                <a:gd name="connsiteX1" fmla="*/ 360586 w 509114"/>
                <a:gd name="connsiteY1" fmla="*/ 49810 h 434274"/>
                <a:gd name="connsiteX2" fmla="*/ 411389 w 509114"/>
                <a:gd name="connsiteY2" fmla="*/ 246649 h 434274"/>
                <a:gd name="connsiteX0" fmla="*/ 44677 w 411389"/>
                <a:gd name="connsiteY0" fmla="*/ 194459 h 384464"/>
                <a:gd name="connsiteX1" fmla="*/ 360586 w 411389"/>
                <a:gd name="connsiteY1" fmla="*/ 0 h 384464"/>
                <a:gd name="connsiteX2" fmla="*/ 411389 w 411389"/>
                <a:gd name="connsiteY2" fmla="*/ 196839 h 384464"/>
                <a:gd name="connsiteX0" fmla="*/ 101654 w 468366"/>
                <a:gd name="connsiteY0" fmla="*/ 194459 h 379230"/>
                <a:gd name="connsiteX1" fmla="*/ 417563 w 468366"/>
                <a:gd name="connsiteY1" fmla="*/ 0 h 379230"/>
                <a:gd name="connsiteX2" fmla="*/ 468366 w 468366"/>
                <a:gd name="connsiteY2" fmla="*/ 196839 h 379230"/>
                <a:gd name="connsiteX0" fmla="*/ 217081 w 583793"/>
                <a:gd name="connsiteY0" fmla="*/ 187315 h 373891"/>
                <a:gd name="connsiteX1" fmla="*/ 368684 w 583793"/>
                <a:gd name="connsiteY1" fmla="*/ 0 h 373891"/>
                <a:gd name="connsiteX2" fmla="*/ 583793 w 583793"/>
                <a:gd name="connsiteY2" fmla="*/ 189695 h 373891"/>
                <a:gd name="connsiteX0" fmla="*/ 75303 w 442015"/>
                <a:gd name="connsiteY0" fmla="*/ 187315 h 367282"/>
                <a:gd name="connsiteX1" fmla="*/ 226906 w 442015"/>
                <a:gd name="connsiteY1" fmla="*/ 0 h 367282"/>
                <a:gd name="connsiteX2" fmla="*/ 442015 w 442015"/>
                <a:gd name="connsiteY2" fmla="*/ 189695 h 367282"/>
                <a:gd name="connsiteX0" fmla="*/ 75303 w 442015"/>
                <a:gd name="connsiteY0" fmla="*/ 234205 h 414172"/>
                <a:gd name="connsiteX1" fmla="*/ 226906 w 442015"/>
                <a:gd name="connsiteY1" fmla="*/ 46890 h 414172"/>
                <a:gd name="connsiteX2" fmla="*/ 442015 w 442015"/>
                <a:gd name="connsiteY2" fmla="*/ 236585 h 414172"/>
                <a:gd name="connsiteX0" fmla="*/ 75303 w 442015"/>
                <a:gd name="connsiteY0" fmla="*/ 196413 h 376380"/>
                <a:gd name="connsiteX1" fmla="*/ 326919 w 442015"/>
                <a:gd name="connsiteY1" fmla="*/ 47194 h 376380"/>
                <a:gd name="connsiteX2" fmla="*/ 226906 w 442015"/>
                <a:gd name="connsiteY2" fmla="*/ 9098 h 376380"/>
                <a:gd name="connsiteX3" fmla="*/ 442015 w 442015"/>
                <a:gd name="connsiteY3" fmla="*/ 198793 h 376380"/>
                <a:gd name="connsiteX0" fmla="*/ 75303 w 442015"/>
                <a:gd name="connsiteY0" fmla="*/ 207310 h 387277"/>
                <a:gd name="connsiteX1" fmla="*/ 417407 w 442015"/>
                <a:gd name="connsiteY1" fmla="*/ 22372 h 387277"/>
                <a:gd name="connsiteX2" fmla="*/ 226906 w 442015"/>
                <a:gd name="connsiteY2" fmla="*/ 19995 h 387277"/>
                <a:gd name="connsiteX3" fmla="*/ 442015 w 442015"/>
                <a:gd name="connsiteY3" fmla="*/ 209690 h 387277"/>
                <a:gd name="connsiteX0" fmla="*/ 75303 w 442015"/>
                <a:gd name="connsiteY0" fmla="*/ 219954 h 399921"/>
                <a:gd name="connsiteX1" fmla="*/ 417407 w 442015"/>
                <a:gd name="connsiteY1" fmla="*/ 35016 h 399921"/>
                <a:gd name="connsiteX2" fmla="*/ 226906 w 442015"/>
                <a:gd name="connsiteY2" fmla="*/ 32639 h 399921"/>
                <a:gd name="connsiteX3" fmla="*/ 442015 w 442015"/>
                <a:gd name="connsiteY3" fmla="*/ 222334 h 399921"/>
                <a:gd name="connsiteX0" fmla="*/ 75303 w 442015"/>
                <a:gd name="connsiteY0" fmla="*/ 219954 h 399921"/>
                <a:gd name="connsiteX1" fmla="*/ 417407 w 442015"/>
                <a:gd name="connsiteY1" fmla="*/ 35016 h 399921"/>
                <a:gd name="connsiteX2" fmla="*/ 226906 w 442015"/>
                <a:gd name="connsiteY2" fmla="*/ 32639 h 399921"/>
                <a:gd name="connsiteX3" fmla="*/ 442015 w 442015"/>
                <a:gd name="connsiteY3" fmla="*/ 222334 h 399921"/>
                <a:gd name="connsiteX0" fmla="*/ 75303 w 442015"/>
                <a:gd name="connsiteY0" fmla="*/ 216933 h 396900"/>
                <a:gd name="connsiteX1" fmla="*/ 417407 w 442015"/>
                <a:gd name="connsiteY1" fmla="*/ 31995 h 396900"/>
                <a:gd name="connsiteX2" fmla="*/ 226906 w 442015"/>
                <a:gd name="connsiteY2" fmla="*/ 29618 h 396900"/>
                <a:gd name="connsiteX3" fmla="*/ 442015 w 442015"/>
                <a:gd name="connsiteY3" fmla="*/ 219313 h 396900"/>
                <a:gd name="connsiteX0" fmla="*/ 75303 w 442015"/>
                <a:gd name="connsiteY0" fmla="*/ 219251 h 399218"/>
                <a:gd name="connsiteX1" fmla="*/ 417407 w 442015"/>
                <a:gd name="connsiteY1" fmla="*/ 34313 h 399218"/>
                <a:gd name="connsiteX2" fmla="*/ 226906 w 442015"/>
                <a:gd name="connsiteY2" fmla="*/ 31936 h 399218"/>
                <a:gd name="connsiteX3" fmla="*/ 442015 w 442015"/>
                <a:gd name="connsiteY3" fmla="*/ 221631 h 399218"/>
                <a:gd name="connsiteX0" fmla="*/ 75303 w 442015"/>
                <a:gd name="connsiteY0" fmla="*/ 219251 h 399218"/>
                <a:gd name="connsiteX1" fmla="*/ 417407 w 442015"/>
                <a:gd name="connsiteY1" fmla="*/ 34313 h 399218"/>
                <a:gd name="connsiteX2" fmla="*/ 226906 w 442015"/>
                <a:gd name="connsiteY2" fmla="*/ 31936 h 399218"/>
                <a:gd name="connsiteX3" fmla="*/ 442015 w 442015"/>
                <a:gd name="connsiteY3" fmla="*/ 221631 h 399218"/>
                <a:gd name="connsiteX0" fmla="*/ 82573 w 449285"/>
                <a:gd name="connsiteY0" fmla="*/ 219251 h 397105"/>
                <a:gd name="connsiteX1" fmla="*/ 424677 w 449285"/>
                <a:gd name="connsiteY1" fmla="*/ 34313 h 397105"/>
                <a:gd name="connsiteX2" fmla="*/ 234176 w 449285"/>
                <a:gd name="connsiteY2" fmla="*/ 31936 h 397105"/>
                <a:gd name="connsiteX3" fmla="*/ 449285 w 449285"/>
                <a:gd name="connsiteY3" fmla="*/ 221631 h 397105"/>
                <a:gd name="connsiteX0" fmla="*/ 80870 w 447582"/>
                <a:gd name="connsiteY0" fmla="*/ 219251 h 381254"/>
                <a:gd name="connsiteX1" fmla="*/ 422974 w 447582"/>
                <a:gd name="connsiteY1" fmla="*/ 34313 h 381254"/>
                <a:gd name="connsiteX2" fmla="*/ 232473 w 447582"/>
                <a:gd name="connsiteY2" fmla="*/ 31936 h 381254"/>
                <a:gd name="connsiteX3" fmla="*/ 447582 w 447582"/>
                <a:gd name="connsiteY3" fmla="*/ 221631 h 381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582" h="381254">
                  <a:moveTo>
                    <a:pt x="80870" y="219251"/>
                  </a:moveTo>
                  <a:cubicBezTo>
                    <a:pt x="134712" y="203906"/>
                    <a:pt x="423901" y="129826"/>
                    <a:pt x="422974" y="34313"/>
                  </a:cubicBezTo>
                  <a:cubicBezTo>
                    <a:pt x="424429" y="-20719"/>
                    <a:pt x="301396" y="-473"/>
                    <a:pt x="232473" y="31936"/>
                  </a:cubicBezTo>
                  <a:cubicBezTo>
                    <a:pt x="-246946" y="244653"/>
                    <a:pt x="111032" y="584376"/>
                    <a:pt x="447582" y="22163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フリーフォーム 29"/>
            <p:cNvSpPr/>
            <p:nvPr/>
          </p:nvSpPr>
          <p:spPr>
            <a:xfrm>
              <a:off x="4466843" y="2790292"/>
              <a:ext cx="5828" cy="738186"/>
            </a:xfrm>
            <a:custGeom>
              <a:avLst/>
              <a:gdLst>
                <a:gd name="connsiteX0" fmla="*/ 0 w 714375"/>
                <a:gd name="connsiteY0" fmla="*/ 0 h 1505767"/>
                <a:gd name="connsiteX1" fmla="*/ 438150 w 714375"/>
                <a:gd name="connsiteY1" fmla="*/ 1333500 h 1505767"/>
                <a:gd name="connsiteX2" fmla="*/ 714375 w 714375"/>
                <a:gd name="connsiteY2" fmla="*/ 1447800 h 1505767"/>
                <a:gd name="connsiteX0" fmla="*/ 0 w 728662"/>
                <a:gd name="connsiteY0" fmla="*/ 0 h 1559277"/>
                <a:gd name="connsiteX1" fmla="*/ 438150 w 728662"/>
                <a:gd name="connsiteY1" fmla="*/ 1333500 h 1559277"/>
                <a:gd name="connsiteX2" fmla="*/ 728662 w 728662"/>
                <a:gd name="connsiteY2" fmla="*/ 1524000 h 1559277"/>
                <a:gd name="connsiteX0" fmla="*/ 0 w 728662"/>
                <a:gd name="connsiteY0" fmla="*/ 0 h 1586794"/>
                <a:gd name="connsiteX1" fmla="*/ 438150 w 728662"/>
                <a:gd name="connsiteY1" fmla="*/ 1333500 h 1586794"/>
                <a:gd name="connsiteX2" fmla="*/ 728662 w 728662"/>
                <a:gd name="connsiteY2" fmla="*/ 1524000 h 1586794"/>
                <a:gd name="connsiteX0" fmla="*/ 0 w 728662"/>
                <a:gd name="connsiteY0" fmla="*/ 0 h 1524000"/>
                <a:gd name="connsiteX1" fmla="*/ 728662 w 728662"/>
                <a:gd name="connsiteY1" fmla="*/ 1524000 h 1524000"/>
                <a:gd name="connsiteX0" fmla="*/ 381001 w 381001"/>
                <a:gd name="connsiteY0" fmla="*/ 0 h 1371600"/>
                <a:gd name="connsiteX1" fmla="*/ 0 w 381001"/>
                <a:gd name="connsiteY1" fmla="*/ 1371600 h 1371600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19402 w 21996"/>
                <a:gd name="connsiteY0" fmla="*/ 0 h 738186"/>
                <a:gd name="connsiteX1" fmla="*/ 21783 w 21996"/>
                <a:gd name="connsiteY1" fmla="*/ 738186 h 738186"/>
                <a:gd name="connsiteX0" fmla="*/ 2767 w 5827"/>
                <a:gd name="connsiteY0" fmla="*/ 0 h 738186"/>
                <a:gd name="connsiteX1" fmla="*/ 5148 w 5827"/>
                <a:gd name="connsiteY1" fmla="*/ 738186 h 738186"/>
                <a:gd name="connsiteX0" fmla="*/ 4749 w 10002"/>
                <a:gd name="connsiteY0" fmla="*/ 0 h 10000"/>
                <a:gd name="connsiteX1" fmla="*/ 8835 w 10002"/>
                <a:gd name="connsiteY1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2" h="10000">
                  <a:moveTo>
                    <a:pt x="4749" y="0"/>
                  </a:moveTo>
                  <a:cubicBezTo>
                    <a:pt x="-10233" y="3247"/>
                    <a:pt x="15646" y="6914"/>
                    <a:pt x="8835" y="1000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 30"/>
            <p:cNvSpPr/>
            <p:nvPr/>
          </p:nvSpPr>
          <p:spPr>
            <a:xfrm>
              <a:off x="4703789" y="2790292"/>
              <a:ext cx="5828" cy="738186"/>
            </a:xfrm>
            <a:custGeom>
              <a:avLst/>
              <a:gdLst>
                <a:gd name="connsiteX0" fmla="*/ 0 w 714375"/>
                <a:gd name="connsiteY0" fmla="*/ 0 h 1505767"/>
                <a:gd name="connsiteX1" fmla="*/ 438150 w 714375"/>
                <a:gd name="connsiteY1" fmla="*/ 1333500 h 1505767"/>
                <a:gd name="connsiteX2" fmla="*/ 714375 w 714375"/>
                <a:gd name="connsiteY2" fmla="*/ 1447800 h 1505767"/>
                <a:gd name="connsiteX0" fmla="*/ 0 w 728662"/>
                <a:gd name="connsiteY0" fmla="*/ 0 h 1559277"/>
                <a:gd name="connsiteX1" fmla="*/ 438150 w 728662"/>
                <a:gd name="connsiteY1" fmla="*/ 1333500 h 1559277"/>
                <a:gd name="connsiteX2" fmla="*/ 728662 w 728662"/>
                <a:gd name="connsiteY2" fmla="*/ 1524000 h 1559277"/>
                <a:gd name="connsiteX0" fmla="*/ 0 w 728662"/>
                <a:gd name="connsiteY0" fmla="*/ 0 h 1586794"/>
                <a:gd name="connsiteX1" fmla="*/ 438150 w 728662"/>
                <a:gd name="connsiteY1" fmla="*/ 1333500 h 1586794"/>
                <a:gd name="connsiteX2" fmla="*/ 728662 w 728662"/>
                <a:gd name="connsiteY2" fmla="*/ 1524000 h 1586794"/>
                <a:gd name="connsiteX0" fmla="*/ 0 w 728662"/>
                <a:gd name="connsiteY0" fmla="*/ 0 h 1524000"/>
                <a:gd name="connsiteX1" fmla="*/ 728662 w 728662"/>
                <a:gd name="connsiteY1" fmla="*/ 1524000 h 1524000"/>
                <a:gd name="connsiteX0" fmla="*/ 381001 w 381001"/>
                <a:gd name="connsiteY0" fmla="*/ 0 h 1371600"/>
                <a:gd name="connsiteX1" fmla="*/ 0 w 381001"/>
                <a:gd name="connsiteY1" fmla="*/ 1371600 h 1371600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19402 w 21996"/>
                <a:gd name="connsiteY0" fmla="*/ 0 h 738186"/>
                <a:gd name="connsiteX1" fmla="*/ 21783 w 21996"/>
                <a:gd name="connsiteY1" fmla="*/ 738186 h 738186"/>
                <a:gd name="connsiteX0" fmla="*/ 2767 w 5827"/>
                <a:gd name="connsiteY0" fmla="*/ 0 h 738186"/>
                <a:gd name="connsiteX1" fmla="*/ 5148 w 5827"/>
                <a:gd name="connsiteY1" fmla="*/ 738186 h 738186"/>
                <a:gd name="connsiteX0" fmla="*/ 4749 w 10002"/>
                <a:gd name="connsiteY0" fmla="*/ 0 h 10000"/>
                <a:gd name="connsiteX1" fmla="*/ 8835 w 10002"/>
                <a:gd name="connsiteY1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2" h="10000">
                  <a:moveTo>
                    <a:pt x="4749" y="0"/>
                  </a:moveTo>
                  <a:cubicBezTo>
                    <a:pt x="-10233" y="3247"/>
                    <a:pt x="15646" y="6914"/>
                    <a:pt x="8835" y="1000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フリーフォーム 31"/>
            <p:cNvSpPr/>
            <p:nvPr/>
          </p:nvSpPr>
          <p:spPr>
            <a:xfrm>
              <a:off x="4901114" y="3101207"/>
              <a:ext cx="434394" cy="402785"/>
            </a:xfrm>
            <a:custGeom>
              <a:avLst/>
              <a:gdLst>
                <a:gd name="connsiteX0" fmla="*/ 0 w 714375"/>
                <a:gd name="connsiteY0" fmla="*/ 0 h 1505767"/>
                <a:gd name="connsiteX1" fmla="*/ 438150 w 714375"/>
                <a:gd name="connsiteY1" fmla="*/ 1333500 h 1505767"/>
                <a:gd name="connsiteX2" fmla="*/ 714375 w 714375"/>
                <a:gd name="connsiteY2" fmla="*/ 1447800 h 1505767"/>
                <a:gd name="connsiteX0" fmla="*/ 0 w 728662"/>
                <a:gd name="connsiteY0" fmla="*/ 0 h 1559277"/>
                <a:gd name="connsiteX1" fmla="*/ 438150 w 728662"/>
                <a:gd name="connsiteY1" fmla="*/ 1333500 h 1559277"/>
                <a:gd name="connsiteX2" fmla="*/ 728662 w 728662"/>
                <a:gd name="connsiteY2" fmla="*/ 1524000 h 1559277"/>
                <a:gd name="connsiteX0" fmla="*/ 0 w 728662"/>
                <a:gd name="connsiteY0" fmla="*/ 0 h 1586794"/>
                <a:gd name="connsiteX1" fmla="*/ 438150 w 728662"/>
                <a:gd name="connsiteY1" fmla="*/ 1333500 h 1586794"/>
                <a:gd name="connsiteX2" fmla="*/ 728662 w 728662"/>
                <a:gd name="connsiteY2" fmla="*/ 1524000 h 1586794"/>
                <a:gd name="connsiteX0" fmla="*/ 0 w 728662"/>
                <a:gd name="connsiteY0" fmla="*/ 0 h 1524000"/>
                <a:gd name="connsiteX1" fmla="*/ 728662 w 728662"/>
                <a:gd name="connsiteY1" fmla="*/ 1524000 h 1524000"/>
                <a:gd name="connsiteX0" fmla="*/ 381001 w 381001"/>
                <a:gd name="connsiteY0" fmla="*/ 0 h 1371600"/>
                <a:gd name="connsiteX1" fmla="*/ 0 w 381001"/>
                <a:gd name="connsiteY1" fmla="*/ 1371600 h 1371600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19402 w 21996"/>
                <a:gd name="connsiteY0" fmla="*/ 0 h 738186"/>
                <a:gd name="connsiteX1" fmla="*/ 21783 w 21996"/>
                <a:gd name="connsiteY1" fmla="*/ 738186 h 738186"/>
                <a:gd name="connsiteX0" fmla="*/ 2767 w 5827"/>
                <a:gd name="connsiteY0" fmla="*/ 0 h 738186"/>
                <a:gd name="connsiteX1" fmla="*/ 5148 w 5827"/>
                <a:gd name="connsiteY1" fmla="*/ 738186 h 738186"/>
                <a:gd name="connsiteX0" fmla="*/ 4749 w 10002"/>
                <a:gd name="connsiteY0" fmla="*/ 0 h 10000"/>
                <a:gd name="connsiteX1" fmla="*/ 8835 w 10002"/>
                <a:gd name="connsiteY1" fmla="*/ 10000 h 10000"/>
                <a:gd name="connsiteX0" fmla="*/ 6218 w 6218"/>
                <a:gd name="connsiteY0" fmla="*/ 0 h 6839"/>
                <a:gd name="connsiteX1" fmla="*/ 2130 w 6218"/>
                <a:gd name="connsiteY1" fmla="*/ 6839 h 6839"/>
                <a:gd name="connsiteX0" fmla="*/ 325465 w 325465"/>
                <a:gd name="connsiteY0" fmla="*/ 0 h 10000"/>
                <a:gd name="connsiteX1" fmla="*/ 318891 w 325465"/>
                <a:gd name="connsiteY1" fmla="*/ 10000 h 10000"/>
                <a:gd name="connsiteX0" fmla="*/ 323776 w 323892"/>
                <a:gd name="connsiteY0" fmla="*/ 1473 h 2337"/>
                <a:gd name="connsiteX1" fmla="*/ 323773 w 323892"/>
                <a:gd name="connsiteY1" fmla="*/ 1426 h 2337"/>
                <a:gd name="connsiteX0" fmla="*/ 5550 w 16555"/>
                <a:gd name="connsiteY0" fmla="*/ 201 h 6773"/>
                <a:gd name="connsiteX1" fmla="*/ 5550 w 16555"/>
                <a:gd name="connsiteY1" fmla="*/ 0 h 6773"/>
                <a:gd name="connsiteX0" fmla="*/ 2233 w 8911"/>
                <a:gd name="connsiteY0" fmla="*/ 297 h 13014"/>
                <a:gd name="connsiteX1" fmla="*/ 4331 w 8911"/>
                <a:gd name="connsiteY1" fmla="*/ 8749 h 13014"/>
                <a:gd name="connsiteX2" fmla="*/ 2233 w 8911"/>
                <a:gd name="connsiteY2" fmla="*/ 0 h 13014"/>
                <a:gd name="connsiteX0" fmla="*/ 0 w 8453"/>
                <a:gd name="connsiteY0" fmla="*/ 228 h 23801"/>
                <a:gd name="connsiteX1" fmla="*/ 7994 w 8453"/>
                <a:gd name="connsiteY1" fmla="*/ 21836 h 23801"/>
                <a:gd name="connsiteX2" fmla="*/ 0 w 8453"/>
                <a:gd name="connsiteY2" fmla="*/ 0 h 23801"/>
                <a:gd name="connsiteX0" fmla="*/ 0 w 13346"/>
                <a:gd name="connsiteY0" fmla="*/ 96 h 10000"/>
                <a:gd name="connsiteX1" fmla="*/ 9457 w 13346"/>
                <a:gd name="connsiteY1" fmla="*/ 9174 h 10000"/>
                <a:gd name="connsiteX2" fmla="*/ 0 w 13346"/>
                <a:gd name="connsiteY2" fmla="*/ 0 h 10000"/>
                <a:gd name="connsiteX0" fmla="*/ 0 w 13346"/>
                <a:gd name="connsiteY0" fmla="*/ 96 h 11559"/>
                <a:gd name="connsiteX1" fmla="*/ 9457 w 13346"/>
                <a:gd name="connsiteY1" fmla="*/ 9174 h 11559"/>
                <a:gd name="connsiteX2" fmla="*/ 0 w 13346"/>
                <a:gd name="connsiteY2" fmla="*/ 0 h 11559"/>
                <a:gd name="connsiteX0" fmla="*/ 12999 w 26345"/>
                <a:gd name="connsiteY0" fmla="*/ 96 h 12915"/>
                <a:gd name="connsiteX1" fmla="*/ 22456 w 26345"/>
                <a:gd name="connsiteY1" fmla="*/ 9174 h 12915"/>
                <a:gd name="connsiteX2" fmla="*/ 12999 w 26345"/>
                <a:gd name="connsiteY2" fmla="*/ 0 h 12915"/>
                <a:gd name="connsiteX0" fmla="*/ 15139 w 28485"/>
                <a:gd name="connsiteY0" fmla="*/ 0 h 13165"/>
                <a:gd name="connsiteX1" fmla="*/ 24596 w 28485"/>
                <a:gd name="connsiteY1" fmla="*/ 9078 h 13165"/>
                <a:gd name="connsiteX2" fmla="*/ 12210 w 28485"/>
                <a:gd name="connsiteY2" fmla="*/ 1347 h 13165"/>
                <a:gd name="connsiteX0" fmla="*/ 15139 w 31523"/>
                <a:gd name="connsiteY0" fmla="*/ 2034 h 15199"/>
                <a:gd name="connsiteX1" fmla="*/ 24596 w 31523"/>
                <a:gd name="connsiteY1" fmla="*/ 11112 h 15199"/>
                <a:gd name="connsiteX2" fmla="*/ 12210 w 31523"/>
                <a:gd name="connsiteY2" fmla="*/ 3381 h 15199"/>
                <a:gd name="connsiteX0" fmla="*/ 13822 w 30206"/>
                <a:gd name="connsiteY0" fmla="*/ 2034 h 14918"/>
                <a:gd name="connsiteX1" fmla="*/ 23279 w 30206"/>
                <a:gd name="connsiteY1" fmla="*/ 11112 h 14918"/>
                <a:gd name="connsiteX2" fmla="*/ 12683 w 30206"/>
                <a:gd name="connsiteY2" fmla="*/ 2227 h 14918"/>
                <a:gd name="connsiteX0" fmla="*/ 12032 w 29624"/>
                <a:gd name="connsiteY0" fmla="*/ 2093 h 14592"/>
                <a:gd name="connsiteX1" fmla="*/ 23279 w 29624"/>
                <a:gd name="connsiteY1" fmla="*/ 10786 h 14592"/>
                <a:gd name="connsiteX2" fmla="*/ 12683 w 29624"/>
                <a:gd name="connsiteY2" fmla="*/ 1901 h 14592"/>
                <a:gd name="connsiteX0" fmla="*/ 12387 w 29979"/>
                <a:gd name="connsiteY0" fmla="*/ 2093 h 14571"/>
                <a:gd name="connsiteX1" fmla="*/ 23634 w 29979"/>
                <a:gd name="connsiteY1" fmla="*/ 10786 h 14571"/>
                <a:gd name="connsiteX2" fmla="*/ 12550 w 29979"/>
                <a:gd name="connsiteY2" fmla="*/ 1805 h 14571"/>
                <a:gd name="connsiteX0" fmla="*/ 12507 w 30099"/>
                <a:gd name="connsiteY0" fmla="*/ 2093 h 14637"/>
                <a:gd name="connsiteX1" fmla="*/ 23754 w 30099"/>
                <a:gd name="connsiteY1" fmla="*/ 10786 h 14637"/>
                <a:gd name="connsiteX2" fmla="*/ 12507 w 30099"/>
                <a:gd name="connsiteY2" fmla="*/ 2094 h 14637"/>
                <a:gd name="connsiteX0" fmla="*/ 10402 w 27994"/>
                <a:gd name="connsiteY0" fmla="*/ 2093 h 14423"/>
                <a:gd name="connsiteX1" fmla="*/ 21649 w 27994"/>
                <a:gd name="connsiteY1" fmla="*/ 10786 h 14423"/>
                <a:gd name="connsiteX2" fmla="*/ 13331 w 27994"/>
                <a:gd name="connsiteY2" fmla="*/ 1132 h 14423"/>
                <a:gd name="connsiteX0" fmla="*/ 14946 w 32538"/>
                <a:gd name="connsiteY0" fmla="*/ 2093 h 14800"/>
                <a:gd name="connsiteX1" fmla="*/ 26193 w 32538"/>
                <a:gd name="connsiteY1" fmla="*/ 10786 h 14800"/>
                <a:gd name="connsiteX2" fmla="*/ 11691 w 32538"/>
                <a:gd name="connsiteY2" fmla="*/ 2767 h 14800"/>
                <a:gd name="connsiteX0" fmla="*/ 13593 w 31185"/>
                <a:gd name="connsiteY0" fmla="*/ 2093 h 14729"/>
                <a:gd name="connsiteX1" fmla="*/ 24840 w 31185"/>
                <a:gd name="connsiteY1" fmla="*/ 10786 h 14729"/>
                <a:gd name="connsiteX2" fmla="*/ 12128 w 31185"/>
                <a:gd name="connsiteY2" fmla="*/ 2478 h 14729"/>
                <a:gd name="connsiteX0" fmla="*/ 13014 w 30606"/>
                <a:gd name="connsiteY0" fmla="*/ 2093 h 14131"/>
                <a:gd name="connsiteX1" fmla="*/ 24261 w 30606"/>
                <a:gd name="connsiteY1" fmla="*/ 10786 h 14131"/>
                <a:gd name="connsiteX2" fmla="*/ 11549 w 30606"/>
                <a:gd name="connsiteY2" fmla="*/ 2478 h 14131"/>
                <a:gd name="connsiteX0" fmla="*/ 12505 w 31731"/>
                <a:gd name="connsiteY0" fmla="*/ 2251 h 13572"/>
                <a:gd name="connsiteX1" fmla="*/ 26030 w 31731"/>
                <a:gd name="connsiteY1" fmla="*/ 9982 h 13572"/>
                <a:gd name="connsiteX2" fmla="*/ 11040 w 31731"/>
                <a:gd name="connsiteY2" fmla="*/ 2636 h 13572"/>
                <a:gd name="connsiteX0" fmla="*/ 12505 w 31731"/>
                <a:gd name="connsiteY0" fmla="*/ 2345 h 13666"/>
                <a:gd name="connsiteX1" fmla="*/ 26030 w 31731"/>
                <a:gd name="connsiteY1" fmla="*/ 10076 h 13666"/>
                <a:gd name="connsiteX2" fmla="*/ 11040 w 31731"/>
                <a:gd name="connsiteY2" fmla="*/ 2730 h 13666"/>
                <a:gd name="connsiteX0" fmla="*/ 14012 w 33238"/>
                <a:gd name="connsiteY0" fmla="*/ 2345 h 15889"/>
                <a:gd name="connsiteX1" fmla="*/ 27537 w 33238"/>
                <a:gd name="connsiteY1" fmla="*/ 10076 h 15889"/>
                <a:gd name="connsiteX2" fmla="*/ 12547 w 33238"/>
                <a:gd name="connsiteY2" fmla="*/ 2730 h 15889"/>
                <a:gd name="connsiteX0" fmla="*/ 11482 w 30708"/>
                <a:gd name="connsiteY0" fmla="*/ 2345 h 15573"/>
                <a:gd name="connsiteX1" fmla="*/ 25007 w 30708"/>
                <a:gd name="connsiteY1" fmla="*/ 10076 h 15573"/>
                <a:gd name="connsiteX2" fmla="*/ 10017 w 30708"/>
                <a:gd name="connsiteY2" fmla="*/ 2730 h 15573"/>
                <a:gd name="connsiteX0" fmla="*/ 11337 w 30563"/>
                <a:gd name="connsiteY0" fmla="*/ 2345 h 15414"/>
                <a:gd name="connsiteX1" fmla="*/ 24862 w 30563"/>
                <a:gd name="connsiteY1" fmla="*/ 10076 h 15414"/>
                <a:gd name="connsiteX2" fmla="*/ 9872 w 30563"/>
                <a:gd name="connsiteY2" fmla="*/ 2730 h 15414"/>
                <a:gd name="connsiteX0" fmla="*/ 11265 w 30491"/>
                <a:gd name="connsiteY0" fmla="*/ 2345 h 15999"/>
                <a:gd name="connsiteX1" fmla="*/ 24790 w 30491"/>
                <a:gd name="connsiteY1" fmla="*/ 10076 h 15999"/>
                <a:gd name="connsiteX2" fmla="*/ 9800 w 30491"/>
                <a:gd name="connsiteY2" fmla="*/ 2730 h 15999"/>
                <a:gd name="connsiteX0" fmla="*/ 11265 w 30752"/>
                <a:gd name="connsiteY0" fmla="*/ 2722 h 16376"/>
                <a:gd name="connsiteX1" fmla="*/ 24790 w 30752"/>
                <a:gd name="connsiteY1" fmla="*/ 10453 h 16376"/>
                <a:gd name="connsiteX2" fmla="*/ 9800 w 30752"/>
                <a:gd name="connsiteY2" fmla="*/ 3107 h 16376"/>
                <a:gd name="connsiteX0" fmla="*/ 10199 w 29686"/>
                <a:gd name="connsiteY0" fmla="*/ 2722 h 16273"/>
                <a:gd name="connsiteX1" fmla="*/ 23724 w 29686"/>
                <a:gd name="connsiteY1" fmla="*/ 10453 h 16273"/>
                <a:gd name="connsiteX2" fmla="*/ 10199 w 29686"/>
                <a:gd name="connsiteY2" fmla="*/ 2722 h 1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686" h="16273">
                  <a:moveTo>
                    <a:pt x="10199" y="2722"/>
                  </a:moveTo>
                  <a:cubicBezTo>
                    <a:pt x="29461" y="-4065"/>
                    <a:pt x="35381" y="3098"/>
                    <a:pt x="23724" y="10453"/>
                  </a:cubicBezTo>
                  <a:cubicBezTo>
                    <a:pt x="3256" y="22700"/>
                    <a:pt x="-10358" y="13434"/>
                    <a:pt x="10199" y="272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フリーフォーム 32"/>
            <p:cNvSpPr/>
            <p:nvPr/>
          </p:nvSpPr>
          <p:spPr>
            <a:xfrm>
              <a:off x="5457823" y="3377631"/>
              <a:ext cx="148533" cy="243702"/>
            </a:xfrm>
            <a:custGeom>
              <a:avLst/>
              <a:gdLst>
                <a:gd name="connsiteX0" fmla="*/ 0 w 714375"/>
                <a:gd name="connsiteY0" fmla="*/ 0 h 1505767"/>
                <a:gd name="connsiteX1" fmla="*/ 438150 w 714375"/>
                <a:gd name="connsiteY1" fmla="*/ 1333500 h 1505767"/>
                <a:gd name="connsiteX2" fmla="*/ 714375 w 714375"/>
                <a:gd name="connsiteY2" fmla="*/ 1447800 h 1505767"/>
                <a:gd name="connsiteX0" fmla="*/ 0 w 728662"/>
                <a:gd name="connsiteY0" fmla="*/ 0 h 1559277"/>
                <a:gd name="connsiteX1" fmla="*/ 438150 w 728662"/>
                <a:gd name="connsiteY1" fmla="*/ 1333500 h 1559277"/>
                <a:gd name="connsiteX2" fmla="*/ 728662 w 728662"/>
                <a:gd name="connsiteY2" fmla="*/ 1524000 h 1559277"/>
                <a:gd name="connsiteX0" fmla="*/ 0 w 728662"/>
                <a:gd name="connsiteY0" fmla="*/ 0 h 1586794"/>
                <a:gd name="connsiteX1" fmla="*/ 438150 w 728662"/>
                <a:gd name="connsiteY1" fmla="*/ 1333500 h 1586794"/>
                <a:gd name="connsiteX2" fmla="*/ 728662 w 728662"/>
                <a:gd name="connsiteY2" fmla="*/ 1524000 h 1586794"/>
                <a:gd name="connsiteX0" fmla="*/ 0 w 728662"/>
                <a:gd name="connsiteY0" fmla="*/ 0 h 1524000"/>
                <a:gd name="connsiteX1" fmla="*/ 728662 w 728662"/>
                <a:gd name="connsiteY1" fmla="*/ 1524000 h 1524000"/>
                <a:gd name="connsiteX0" fmla="*/ 381001 w 381001"/>
                <a:gd name="connsiteY0" fmla="*/ 0 h 1371600"/>
                <a:gd name="connsiteX1" fmla="*/ 0 w 381001"/>
                <a:gd name="connsiteY1" fmla="*/ 1371600 h 1371600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19402 w 21996"/>
                <a:gd name="connsiteY0" fmla="*/ 0 h 738186"/>
                <a:gd name="connsiteX1" fmla="*/ 21783 w 21996"/>
                <a:gd name="connsiteY1" fmla="*/ 738186 h 738186"/>
                <a:gd name="connsiteX0" fmla="*/ 2767 w 5827"/>
                <a:gd name="connsiteY0" fmla="*/ 0 h 738186"/>
                <a:gd name="connsiteX1" fmla="*/ 5148 w 5827"/>
                <a:gd name="connsiteY1" fmla="*/ 738186 h 738186"/>
                <a:gd name="connsiteX0" fmla="*/ 4749 w 10002"/>
                <a:gd name="connsiteY0" fmla="*/ 0 h 10000"/>
                <a:gd name="connsiteX1" fmla="*/ 8835 w 10002"/>
                <a:gd name="connsiteY1" fmla="*/ 10000 h 10000"/>
                <a:gd name="connsiteX0" fmla="*/ 522 w 290786"/>
                <a:gd name="connsiteY0" fmla="*/ 0 h 5387"/>
                <a:gd name="connsiteX1" fmla="*/ 290676 w 290786"/>
                <a:gd name="connsiteY1" fmla="*/ 5387 h 5387"/>
                <a:gd name="connsiteX0" fmla="*/ 0 w 9988"/>
                <a:gd name="connsiteY0" fmla="*/ 379 h 10379"/>
                <a:gd name="connsiteX1" fmla="*/ 9978 w 9988"/>
                <a:gd name="connsiteY1" fmla="*/ 10379 h 10379"/>
                <a:gd name="connsiteX0" fmla="*/ 3096 w 5397"/>
                <a:gd name="connsiteY0" fmla="*/ 713 h 6309"/>
                <a:gd name="connsiteX1" fmla="*/ 0 w 5397"/>
                <a:gd name="connsiteY1" fmla="*/ 6309 h 6309"/>
                <a:gd name="connsiteX0" fmla="*/ 5737 w 15970"/>
                <a:gd name="connsiteY0" fmla="*/ 878 h 9748"/>
                <a:gd name="connsiteX1" fmla="*/ 0 w 15970"/>
                <a:gd name="connsiteY1" fmla="*/ 9748 h 9748"/>
                <a:gd name="connsiteX0" fmla="*/ 3592 w 10183"/>
                <a:gd name="connsiteY0" fmla="*/ 875 h 9974"/>
                <a:gd name="connsiteX1" fmla="*/ 0 w 10183"/>
                <a:gd name="connsiteY1" fmla="*/ 9974 h 9974"/>
                <a:gd name="connsiteX0" fmla="*/ 3527 w 10000"/>
                <a:gd name="connsiteY0" fmla="*/ 503 h 9626"/>
                <a:gd name="connsiteX1" fmla="*/ 0 w 10000"/>
                <a:gd name="connsiteY1" fmla="*/ 9626 h 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9626">
                  <a:moveTo>
                    <a:pt x="3527" y="503"/>
                  </a:moveTo>
                  <a:cubicBezTo>
                    <a:pt x="10956" y="-1598"/>
                    <a:pt x="14535" y="3167"/>
                    <a:pt x="0" y="962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 33"/>
            <p:cNvSpPr/>
            <p:nvPr/>
          </p:nvSpPr>
          <p:spPr>
            <a:xfrm>
              <a:off x="6235743" y="2935989"/>
              <a:ext cx="422158" cy="576329"/>
            </a:xfrm>
            <a:custGeom>
              <a:avLst/>
              <a:gdLst>
                <a:gd name="connsiteX0" fmla="*/ 0 w 714375"/>
                <a:gd name="connsiteY0" fmla="*/ 0 h 1505767"/>
                <a:gd name="connsiteX1" fmla="*/ 438150 w 714375"/>
                <a:gd name="connsiteY1" fmla="*/ 1333500 h 1505767"/>
                <a:gd name="connsiteX2" fmla="*/ 714375 w 714375"/>
                <a:gd name="connsiteY2" fmla="*/ 1447800 h 1505767"/>
                <a:gd name="connsiteX0" fmla="*/ 0 w 728662"/>
                <a:gd name="connsiteY0" fmla="*/ 0 h 1559277"/>
                <a:gd name="connsiteX1" fmla="*/ 438150 w 728662"/>
                <a:gd name="connsiteY1" fmla="*/ 1333500 h 1559277"/>
                <a:gd name="connsiteX2" fmla="*/ 728662 w 728662"/>
                <a:gd name="connsiteY2" fmla="*/ 1524000 h 1559277"/>
                <a:gd name="connsiteX0" fmla="*/ 0 w 728662"/>
                <a:gd name="connsiteY0" fmla="*/ 0 h 1586794"/>
                <a:gd name="connsiteX1" fmla="*/ 438150 w 728662"/>
                <a:gd name="connsiteY1" fmla="*/ 1333500 h 1586794"/>
                <a:gd name="connsiteX2" fmla="*/ 728662 w 728662"/>
                <a:gd name="connsiteY2" fmla="*/ 1524000 h 1586794"/>
                <a:gd name="connsiteX0" fmla="*/ 0 w 728662"/>
                <a:gd name="connsiteY0" fmla="*/ 0 h 1524000"/>
                <a:gd name="connsiteX1" fmla="*/ 728662 w 728662"/>
                <a:gd name="connsiteY1" fmla="*/ 1524000 h 1524000"/>
                <a:gd name="connsiteX0" fmla="*/ 381001 w 381001"/>
                <a:gd name="connsiteY0" fmla="*/ 0 h 1371600"/>
                <a:gd name="connsiteX1" fmla="*/ 0 w 381001"/>
                <a:gd name="connsiteY1" fmla="*/ 1371600 h 1371600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19402 w 21996"/>
                <a:gd name="connsiteY0" fmla="*/ 0 h 738186"/>
                <a:gd name="connsiteX1" fmla="*/ 21783 w 21996"/>
                <a:gd name="connsiteY1" fmla="*/ 738186 h 738186"/>
                <a:gd name="connsiteX0" fmla="*/ 2767 w 5827"/>
                <a:gd name="connsiteY0" fmla="*/ 0 h 738186"/>
                <a:gd name="connsiteX1" fmla="*/ 5148 w 5827"/>
                <a:gd name="connsiteY1" fmla="*/ 738186 h 738186"/>
                <a:gd name="connsiteX0" fmla="*/ 4749 w 10002"/>
                <a:gd name="connsiteY0" fmla="*/ 0 h 10000"/>
                <a:gd name="connsiteX1" fmla="*/ 8835 w 10002"/>
                <a:gd name="connsiteY1" fmla="*/ 10000 h 10000"/>
                <a:gd name="connsiteX0" fmla="*/ 522 w 290786"/>
                <a:gd name="connsiteY0" fmla="*/ 0 h 5387"/>
                <a:gd name="connsiteX1" fmla="*/ 290676 w 290786"/>
                <a:gd name="connsiteY1" fmla="*/ 5387 h 5387"/>
                <a:gd name="connsiteX0" fmla="*/ 0 w 9988"/>
                <a:gd name="connsiteY0" fmla="*/ 379 h 10379"/>
                <a:gd name="connsiteX1" fmla="*/ 9978 w 9988"/>
                <a:gd name="connsiteY1" fmla="*/ 10379 h 10379"/>
                <a:gd name="connsiteX0" fmla="*/ 3096 w 5397"/>
                <a:gd name="connsiteY0" fmla="*/ 713 h 6309"/>
                <a:gd name="connsiteX1" fmla="*/ 0 w 5397"/>
                <a:gd name="connsiteY1" fmla="*/ 6309 h 6309"/>
                <a:gd name="connsiteX0" fmla="*/ 5737 w 15970"/>
                <a:gd name="connsiteY0" fmla="*/ 878 h 9748"/>
                <a:gd name="connsiteX1" fmla="*/ 0 w 15970"/>
                <a:gd name="connsiteY1" fmla="*/ 9748 h 9748"/>
                <a:gd name="connsiteX0" fmla="*/ 3592 w 10183"/>
                <a:gd name="connsiteY0" fmla="*/ 875 h 9974"/>
                <a:gd name="connsiteX1" fmla="*/ 0 w 10183"/>
                <a:gd name="connsiteY1" fmla="*/ 9974 h 9974"/>
                <a:gd name="connsiteX0" fmla="*/ 3527 w 10000"/>
                <a:gd name="connsiteY0" fmla="*/ 503 h 9626"/>
                <a:gd name="connsiteX1" fmla="*/ 0 w 10000"/>
                <a:gd name="connsiteY1" fmla="*/ 9626 h 9626"/>
                <a:gd name="connsiteX0" fmla="*/ 9138 w 13344"/>
                <a:gd name="connsiteY0" fmla="*/ 135 h 29447"/>
                <a:gd name="connsiteX1" fmla="*/ 0 w 13344"/>
                <a:gd name="connsiteY1" fmla="*/ 29447 h 29447"/>
                <a:gd name="connsiteX0" fmla="*/ 9138 w 9872"/>
                <a:gd name="connsiteY0" fmla="*/ 0 h 29312"/>
                <a:gd name="connsiteX1" fmla="*/ 0 w 9872"/>
                <a:gd name="connsiteY1" fmla="*/ 29312 h 29312"/>
                <a:gd name="connsiteX0" fmla="*/ 7 w 30081"/>
                <a:gd name="connsiteY0" fmla="*/ 0 h 6366"/>
                <a:gd name="connsiteX1" fmla="*/ 26966 w 30081"/>
                <a:gd name="connsiteY1" fmla="*/ 6366 h 6366"/>
                <a:gd name="connsiteX0" fmla="*/ 13 w 8975"/>
                <a:gd name="connsiteY0" fmla="*/ 0 h 11265"/>
                <a:gd name="connsiteX1" fmla="*/ 8975 w 8975"/>
                <a:gd name="connsiteY1" fmla="*/ 10000 h 11265"/>
                <a:gd name="connsiteX0" fmla="*/ 0 w 9986"/>
                <a:gd name="connsiteY0" fmla="*/ 0 h 10100"/>
                <a:gd name="connsiteX1" fmla="*/ 2349 w 9986"/>
                <a:gd name="connsiteY1" fmla="*/ 8648 h 10100"/>
                <a:gd name="connsiteX2" fmla="*/ 9986 w 9986"/>
                <a:gd name="connsiteY2" fmla="*/ 8877 h 10100"/>
                <a:gd name="connsiteX0" fmla="*/ 1220 w 11220"/>
                <a:gd name="connsiteY0" fmla="*/ 0 h 11139"/>
                <a:gd name="connsiteX1" fmla="*/ 681 w 11220"/>
                <a:gd name="connsiteY1" fmla="*/ 11139 h 11139"/>
                <a:gd name="connsiteX2" fmla="*/ 11220 w 11220"/>
                <a:gd name="connsiteY2" fmla="*/ 8789 h 11139"/>
                <a:gd name="connsiteX0" fmla="*/ 598 w 10598"/>
                <a:gd name="connsiteY0" fmla="*/ 0 h 11279"/>
                <a:gd name="connsiteX1" fmla="*/ 59 w 10598"/>
                <a:gd name="connsiteY1" fmla="*/ 11139 h 11279"/>
                <a:gd name="connsiteX2" fmla="*/ 10598 w 10598"/>
                <a:gd name="connsiteY2" fmla="*/ 8789 h 11279"/>
                <a:gd name="connsiteX0" fmla="*/ 679 w 10679"/>
                <a:gd name="connsiteY0" fmla="*/ 0 h 11139"/>
                <a:gd name="connsiteX1" fmla="*/ 140 w 10679"/>
                <a:gd name="connsiteY1" fmla="*/ 11139 h 11139"/>
                <a:gd name="connsiteX2" fmla="*/ 10679 w 10679"/>
                <a:gd name="connsiteY2" fmla="*/ 8789 h 11139"/>
                <a:gd name="connsiteX0" fmla="*/ 679 w 10679"/>
                <a:gd name="connsiteY0" fmla="*/ 0 h 11139"/>
                <a:gd name="connsiteX1" fmla="*/ 140 w 10679"/>
                <a:gd name="connsiteY1" fmla="*/ 11139 h 11139"/>
                <a:gd name="connsiteX2" fmla="*/ 10679 w 10679"/>
                <a:gd name="connsiteY2" fmla="*/ 8789 h 11139"/>
                <a:gd name="connsiteX0" fmla="*/ 679 w 10679"/>
                <a:gd name="connsiteY0" fmla="*/ 0 h 11139"/>
                <a:gd name="connsiteX1" fmla="*/ 140 w 10679"/>
                <a:gd name="connsiteY1" fmla="*/ 11139 h 11139"/>
                <a:gd name="connsiteX2" fmla="*/ 10679 w 10679"/>
                <a:gd name="connsiteY2" fmla="*/ 8789 h 11139"/>
                <a:gd name="connsiteX0" fmla="*/ 679 w 10679"/>
                <a:gd name="connsiteY0" fmla="*/ 0 h 11139"/>
                <a:gd name="connsiteX1" fmla="*/ 140 w 10679"/>
                <a:gd name="connsiteY1" fmla="*/ 11139 h 11139"/>
                <a:gd name="connsiteX2" fmla="*/ 10679 w 10679"/>
                <a:gd name="connsiteY2" fmla="*/ 8789 h 11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79" h="11139">
                  <a:moveTo>
                    <a:pt x="679" y="0"/>
                  </a:moveTo>
                  <a:cubicBezTo>
                    <a:pt x="920" y="1044"/>
                    <a:pt x="380" y="9221"/>
                    <a:pt x="140" y="11139"/>
                  </a:cubicBezTo>
                  <a:cubicBezTo>
                    <a:pt x="-744" y="10524"/>
                    <a:pt x="2528" y="12441"/>
                    <a:pt x="10679" y="878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フリーフォーム 34"/>
            <p:cNvSpPr/>
            <p:nvPr/>
          </p:nvSpPr>
          <p:spPr>
            <a:xfrm>
              <a:off x="6765663" y="2905133"/>
              <a:ext cx="28752" cy="631001"/>
            </a:xfrm>
            <a:custGeom>
              <a:avLst/>
              <a:gdLst>
                <a:gd name="connsiteX0" fmla="*/ 0 w 714375"/>
                <a:gd name="connsiteY0" fmla="*/ 0 h 1505767"/>
                <a:gd name="connsiteX1" fmla="*/ 438150 w 714375"/>
                <a:gd name="connsiteY1" fmla="*/ 1333500 h 1505767"/>
                <a:gd name="connsiteX2" fmla="*/ 714375 w 714375"/>
                <a:gd name="connsiteY2" fmla="*/ 1447800 h 1505767"/>
                <a:gd name="connsiteX0" fmla="*/ 0 w 728662"/>
                <a:gd name="connsiteY0" fmla="*/ 0 h 1559277"/>
                <a:gd name="connsiteX1" fmla="*/ 438150 w 728662"/>
                <a:gd name="connsiteY1" fmla="*/ 1333500 h 1559277"/>
                <a:gd name="connsiteX2" fmla="*/ 728662 w 728662"/>
                <a:gd name="connsiteY2" fmla="*/ 1524000 h 1559277"/>
                <a:gd name="connsiteX0" fmla="*/ 0 w 728662"/>
                <a:gd name="connsiteY0" fmla="*/ 0 h 1586794"/>
                <a:gd name="connsiteX1" fmla="*/ 438150 w 728662"/>
                <a:gd name="connsiteY1" fmla="*/ 1333500 h 1586794"/>
                <a:gd name="connsiteX2" fmla="*/ 728662 w 728662"/>
                <a:gd name="connsiteY2" fmla="*/ 1524000 h 1586794"/>
                <a:gd name="connsiteX0" fmla="*/ 0 w 728662"/>
                <a:gd name="connsiteY0" fmla="*/ 0 h 1524000"/>
                <a:gd name="connsiteX1" fmla="*/ 728662 w 728662"/>
                <a:gd name="connsiteY1" fmla="*/ 1524000 h 1524000"/>
                <a:gd name="connsiteX0" fmla="*/ 381001 w 381001"/>
                <a:gd name="connsiteY0" fmla="*/ 0 h 1371600"/>
                <a:gd name="connsiteX1" fmla="*/ 0 w 381001"/>
                <a:gd name="connsiteY1" fmla="*/ 1371600 h 1371600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19402 w 21996"/>
                <a:gd name="connsiteY0" fmla="*/ 0 h 738186"/>
                <a:gd name="connsiteX1" fmla="*/ 21783 w 21996"/>
                <a:gd name="connsiteY1" fmla="*/ 738186 h 738186"/>
                <a:gd name="connsiteX0" fmla="*/ 2767 w 5827"/>
                <a:gd name="connsiteY0" fmla="*/ 0 h 738186"/>
                <a:gd name="connsiteX1" fmla="*/ 5148 w 5827"/>
                <a:gd name="connsiteY1" fmla="*/ 738186 h 738186"/>
                <a:gd name="connsiteX0" fmla="*/ 4749 w 10002"/>
                <a:gd name="connsiteY0" fmla="*/ 0 h 10000"/>
                <a:gd name="connsiteX1" fmla="*/ 8835 w 10002"/>
                <a:gd name="connsiteY1" fmla="*/ 10000 h 10000"/>
                <a:gd name="connsiteX0" fmla="*/ 208422 w 208422"/>
                <a:gd name="connsiteY0" fmla="*/ 0 h 10516"/>
                <a:gd name="connsiteX1" fmla="*/ 0 w 208422"/>
                <a:gd name="connsiteY1" fmla="*/ 10516 h 10516"/>
                <a:gd name="connsiteX0" fmla="*/ 208422 w 208422"/>
                <a:gd name="connsiteY0" fmla="*/ 0 h 10516"/>
                <a:gd name="connsiteX1" fmla="*/ 0 w 208422"/>
                <a:gd name="connsiteY1" fmla="*/ 10516 h 10516"/>
                <a:gd name="connsiteX0" fmla="*/ 36780 w 36780"/>
                <a:gd name="connsiteY0" fmla="*/ 0 h 8548"/>
                <a:gd name="connsiteX1" fmla="*/ 0 w 36780"/>
                <a:gd name="connsiteY1" fmla="*/ 8548 h 8548"/>
                <a:gd name="connsiteX0" fmla="*/ 13416 w 13416"/>
                <a:gd name="connsiteY0" fmla="*/ 0 h 10000"/>
                <a:gd name="connsiteX1" fmla="*/ 3416 w 13416"/>
                <a:gd name="connsiteY1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416" h="10000">
                  <a:moveTo>
                    <a:pt x="13416" y="0"/>
                  </a:moveTo>
                  <a:cubicBezTo>
                    <a:pt x="454" y="3799"/>
                    <a:pt x="-3621" y="5031"/>
                    <a:pt x="3416" y="1000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フリーフォーム 35"/>
            <p:cNvSpPr/>
            <p:nvPr/>
          </p:nvSpPr>
          <p:spPr>
            <a:xfrm>
              <a:off x="7039431" y="2950205"/>
              <a:ext cx="21686" cy="585735"/>
            </a:xfrm>
            <a:custGeom>
              <a:avLst/>
              <a:gdLst>
                <a:gd name="connsiteX0" fmla="*/ 0 w 714375"/>
                <a:gd name="connsiteY0" fmla="*/ 0 h 1505767"/>
                <a:gd name="connsiteX1" fmla="*/ 438150 w 714375"/>
                <a:gd name="connsiteY1" fmla="*/ 1333500 h 1505767"/>
                <a:gd name="connsiteX2" fmla="*/ 714375 w 714375"/>
                <a:gd name="connsiteY2" fmla="*/ 1447800 h 1505767"/>
                <a:gd name="connsiteX0" fmla="*/ 0 w 728662"/>
                <a:gd name="connsiteY0" fmla="*/ 0 h 1559277"/>
                <a:gd name="connsiteX1" fmla="*/ 438150 w 728662"/>
                <a:gd name="connsiteY1" fmla="*/ 1333500 h 1559277"/>
                <a:gd name="connsiteX2" fmla="*/ 728662 w 728662"/>
                <a:gd name="connsiteY2" fmla="*/ 1524000 h 1559277"/>
                <a:gd name="connsiteX0" fmla="*/ 0 w 728662"/>
                <a:gd name="connsiteY0" fmla="*/ 0 h 1586794"/>
                <a:gd name="connsiteX1" fmla="*/ 438150 w 728662"/>
                <a:gd name="connsiteY1" fmla="*/ 1333500 h 1586794"/>
                <a:gd name="connsiteX2" fmla="*/ 728662 w 728662"/>
                <a:gd name="connsiteY2" fmla="*/ 1524000 h 1586794"/>
                <a:gd name="connsiteX0" fmla="*/ 0 w 728662"/>
                <a:gd name="connsiteY0" fmla="*/ 0 h 1524000"/>
                <a:gd name="connsiteX1" fmla="*/ 728662 w 728662"/>
                <a:gd name="connsiteY1" fmla="*/ 1524000 h 1524000"/>
                <a:gd name="connsiteX0" fmla="*/ 381001 w 381001"/>
                <a:gd name="connsiteY0" fmla="*/ 0 h 1371600"/>
                <a:gd name="connsiteX1" fmla="*/ 0 w 381001"/>
                <a:gd name="connsiteY1" fmla="*/ 1371600 h 1371600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19402 w 21996"/>
                <a:gd name="connsiteY0" fmla="*/ 0 h 738186"/>
                <a:gd name="connsiteX1" fmla="*/ 21783 w 21996"/>
                <a:gd name="connsiteY1" fmla="*/ 738186 h 738186"/>
                <a:gd name="connsiteX0" fmla="*/ 2767 w 5827"/>
                <a:gd name="connsiteY0" fmla="*/ 0 h 738186"/>
                <a:gd name="connsiteX1" fmla="*/ 5148 w 5827"/>
                <a:gd name="connsiteY1" fmla="*/ 738186 h 738186"/>
                <a:gd name="connsiteX0" fmla="*/ 4749 w 10002"/>
                <a:gd name="connsiteY0" fmla="*/ 0 h 10000"/>
                <a:gd name="connsiteX1" fmla="*/ 8835 w 10002"/>
                <a:gd name="connsiteY1" fmla="*/ 10000 h 10000"/>
                <a:gd name="connsiteX0" fmla="*/ 208422 w 208422"/>
                <a:gd name="connsiteY0" fmla="*/ 0 h 10516"/>
                <a:gd name="connsiteX1" fmla="*/ 0 w 208422"/>
                <a:gd name="connsiteY1" fmla="*/ 10516 h 10516"/>
                <a:gd name="connsiteX0" fmla="*/ 208422 w 208422"/>
                <a:gd name="connsiteY0" fmla="*/ 0 h 10516"/>
                <a:gd name="connsiteX1" fmla="*/ 0 w 208422"/>
                <a:gd name="connsiteY1" fmla="*/ 10516 h 10516"/>
                <a:gd name="connsiteX0" fmla="*/ 36780 w 36780"/>
                <a:gd name="connsiteY0" fmla="*/ 0 h 8548"/>
                <a:gd name="connsiteX1" fmla="*/ 0 w 36780"/>
                <a:gd name="connsiteY1" fmla="*/ 8548 h 8548"/>
                <a:gd name="connsiteX0" fmla="*/ 13416 w 13416"/>
                <a:gd name="connsiteY0" fmla="*/ 0 h 10000"/>
                <a:gd name="connsiteX1" fmla="*/ 3416 w 13416"/>
                <a:gd name="connsiteY1" fmla="*/ 10000 h 10000"/>
                <a:gd name="connsiteX0" fmla="*/ 6852 w 9074"/>
                <a:gd name="connsiteY0" fmla="*/ 0 h 9472"/>
                <a:gd name="connsiteX1" fmla="*/ 9074 w 9074"/>
                <a:gd name="connsiteY1" fmla="*/ 9472 h 9472"/>
                <a:gd name="connsiteX0" fmla="*/ 3388 w 5837"/>
                <a:gd name="connsiteY0" fmla="*/ 0 h 10000"/>
                <a:gd name="connsiteX1" fmla="*/ 5837 w 5837"/>
                <a:gd name="connsiteY1" fmla="*/ 10000 h 10000"/>
                <a:gd name="connsiteX0" fmla="*/ 13891 w 13890"/>
                <a:gd name="connsiteY0" fmla="*/ 0 h 9641"/>
                <a:gd name="connsiteX1" fmla="*/ 5501 w 13890"/>
                <a:gd name="connsiteY1" fmla="*/ 9641 h 9641"/>
                <a:gd name="connsiteX0" fmla="*/ 13339 w 13339"/>
                <a:gd name="connsiteY0" fmla="*/ 0 h 10000"/>
                <a:gd name="connsiteX1" fmla="*/ 7298 w 13339"/>
                <a:gd name="connsiteY1" fmla="*/ 10000 h 10000"/>
                <a:gd name="connsiteX0" fmla="*/ 14678 w 14678"/>
                <a:gd name="connsiteY0" fmla="*/ 0 h 10000"/>
                <a:gd name="connsiteX1" fmla="*/ 8637 w 14678"/>
                <a:gd name="connsiteY1" fmla="*/ 10000 h 10000"/>
                <a:gd name="connsiteX0" fmla="*/ 11335 w 11335"/>
                <a:gd name="connsiteY0" fmla="*/ 0 h 10000"/>
                <a:gd name="connsiteX1" fmla="*/ 5294 w 11335"/>
                <a:gd name="connsiteY1" fmla="*/ 10000 h 10000"/>
                <a:gd name="connsiteX0" fmla="*/ 13754 w 13754"/>
                <a:gd name="connsiteY0" fmla="*/ 0 h 10165"/>
                <a:gd name="connsiteX1" fmla="*/ 4692 w 13754"/>
                <a:gd name="connsiteY1" fmla="*/ 10165 h 10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754" h="10165">
                  <a:moveTo>
                    <a:pt x="13754" y="0"/>
                  </a:moveTo>
                  <a:cubicBezTo>
                    <a:pt x="8217" y="4119"/>
                    <a:pt x="-7894" y="7080"/>
                    <a:pt x="4692" y="10165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フリーフォーム 36"/>
            <p:cNvSpPr/>
            <p:nvPr/>
          </p:nvSpPr>
          <p:spPr>
            <a:xfrm>
              <a:off x="7030387" y="2897476"/>
              <a:ext cx="402450" cy="364890"/>
            </a:xfrm>
            <a:custGeom>
              <a:avLst/>
              <a:gdLst>
                <a:gd name="connsiteX0" fmla="*/ 0 w 714375"/>
                <a:gd name="connsiteY0" fmla="*/ 0 h 1505767"/>
                <a:gd name="connsiteX1" fmla="*/ 438150 w 714375"/>
                <a:gd name="connsiteY1" fmla="*/ 1333500 h 1505767"/>
                <a:gd name="connsiteX2" fmla="*/ 714375 w 714375"/>
                <a:gd name="connsiteY2" fmla="*/ 1447800 h 1505767"/>
                <a:gd name="connsiteX0" fmla="*/ 0 w 728662"/>
                <a:gd name="connsiteY0" fmla="*/ 0 h 1559277"/>
                <a:gd name="connsiteX1" fmla="*/ 438150 w 728662"/>
                <a:gd name="connsiteY1" fmla="*/ 1333500 h 1559277"/>
                <a:gd name="connsiteX2" fmla="*/ 728662 w 728662"/>
                <a:gd name="connsiteY2" fmla="*/ 1524000 h 1559277"/>
                <a:gd name="connsiteX0" fmla="*/ 0 w 728662"/>
                <a:gd name="connsiteY0" fmla="*/ 0 h 1586794"/>
                <a:gd name="connsiteX1" fmla="*/ 438150 w 728662"/>
                <a:gd name="connsiteY1" fmla="*/ 1333500 h 1586794"/>
                <a:gd name="connsiteX2" fmla="*/ 728662 w 728662"/>
                <a:gd name="connsiteY2" fmla="*/ 1524000 h 1586794"/>
                <a:gd name="connsiteX0" fmla="*/ 0 w 728662"/>
                <a:gd name="connsiteY0" fmla="*/ 0 h 1524000"/>
                <a:gd name="connsiteX1" fmla="*/ 728662 w 728662"/>
                <a:gd name="connsiteY1" fmla="*/ 1524000 h 1524000"/>
                <a:gd name="connsiteX0" fmla="*/ 381001 w 381001"/>
                <a:gd name="connsiteY0" fmla="*/ 0 h 1371600"/>
                <a:gd name="connsiteX1" fmla="*/ 0 w 381001"/>
                <a:gd name="connsiteY1" fmla="*/ 1371600 h 1371600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19402 w 21996"/>
                <a:gd name="connsiteY0" fmla="*/ 0 h 738186"/>
                <a:gd name="connsiteX1" fmla="*/ 21783 w 21996"/>
                <a:gd name="connsiteY1" fmla="*/ 738186 h 738186"/>
                <a:gd name="connsiteX0" fmla="*/ 2767 w 5827"/>
                <a:gd name="connsiteY0" fmla="*/ 0 h 738186"/>
                <a:gd name="connsiteX1" fmla="*/ 5148 w 5827"/>
                <a:gd name="connsiteY1" fmla="*/ 738186 h 738186"/>
                <a:gd name="connsiteX0" fmla="*/ 4749 w 10002"/>
                <a:gd name="connsiteY0" fmla="*/ 0 h 10000"/>
                <a:gd name="connsiteX1" fmla="*/ 8835 w 10002"/>
                <a:gd name="connsiteY1" fmla="*/ 10000 h 10000"/>
                <a:gd name="connsiteX0" fmla="*/ 208422 w 208422"/>
                <a:gd name="connsiteY0" fmla="*/ 0 h 10516"/>
                <a:gd name="connsiteX1" fmla="*/ 0 w 208422"/>
                <a:gd name="connsiteY1" fmla="*/ 10516 h 10516"/>
                <a:gd name="connsiteX0" fmla="*/ 208422 w 208422"/>
                <a:gd name="connsiteY0" fmla="*/ 0 h 10516"/>
                <a:gd name="connsiteX1" fmla="*/ 0 w 208422"/>
                <a:gd name="connsiteY1" fmla="*/ 10516 h 10516"/>
                <a:gd name="connsiteX0" fmla="*/ 36780 w 36780"/>
                <a:gd name="connsiteY0" fmla="*/ 0 h 8548"/>
                <a:gd name="connsiteX1" fmla="*/ 0 w 36780"/>
                <a:gd name="connsiteY1" fmla="*/ 8548 h 8548"/>
                <a:gd name="connsiteX0" fmla="*/ 13416 w 13416"/>
                <a:gd name="connsiteY0" fmla="*/ 0 h 10000"/>
                <a:gd name="connsiteX1" fmla="*/ 3416 w 13416"/>
                <a:gd name="connsiteY1" fmla="*/ 10000 h 10000"/>
                <a:gd name="connsiteX0" fmla="*/ 10538 w 28407"/>
                <a:gd name="connsiteY0" fmla="*/ 0 h 10000"/>
                <a:gd name="connsiteX1" fmla="*/ 538 w 28407"/>
                <a:gd name="connsiteY1" fmla="*/ 10000 h 10000"/>
                <a:gd name="connsiteX0" fmla="*/ 0 w 186669"/>
                <a:gd name="connsiteY0" fmla="*/ 0 h 5094"/>
                <a:gd name="connsiteX1" fmla="*/ 186669 w 186669"/>
                <a:gd name="connsiteY1" fmla="*/ 5094 h 5094"/>
                <a:gd name="connsiteX0" fmla="*/ 0 w 10000"/>
                <a:gd name="connsiteY0" fmla="*/ 0 h 10951"/>
                <a:gd name="connsiteX1" fmla="*/ 10000 w 10000"/>
                <a:gd name="connsiteY1" fmla="*/ 10000 h 10951"/>
                <a:gd name="connsiteX0" fmla="*/ 0 w 10000"/>
                <a:gd name="connsiteY0" fmla="*/ 0 h 11594"/>
                <a:gd name="connsiteX1" fmla="*/ 10000 w 10000"/>
                <a:gd name="connsiteY1" fmla="*/ 10000 h 11594"/>
                <a:gd name="connsiteX0" fmla="*/ 0 w 10000"/>
                <a:gd name="connsiteY0" fmla="*/ 0 h 11033"/>
                <a:gd name="connsiteX1" fmla="*/ 10000 w 10000"/>
                <a:gd name="connsiteY1" fmla="*/ 10000 h 11033"/>
                <a:gd name="connsiteX0" fmla="*/ 0 w 10000"/>
                <a:gd name="connsiteY0" fmla="*/ 0 h 11636"/>
                <a:gd name="connsiteX1" fmla="*/ 10000 w 10000"/>
                <a:gd name="connsiteY1" fmla="*/ 10000 h 11636"/>
                <a:gd name="connsiteX0" fmla="*/ 0 w 10000"/>
                <a:gd name="connsiteY0" fmla="*/ 0 h 11362"/>
                <a:gd name="connsiteX1" fmla="*/ 10000 w 10000"/>
                <a:gd name="connsiteY1" fmla="*/ 10000 h 11362"/>
                <a:gd name="connsiteX0" fmla="*/ 0 w 10060"/>
                <a:gd name="connsiteY0" fmla="*/ 0 h 10789"/>
                <a:gd name="connsiteX1" fmla="*/ 10060 w 10060"/>
                <a:gd name="connsiteY1" fmla="*/ 9333 h 10789"/>
                <a:gd name="connsiteX0" fmla="*/ 0 w 10060"/>
                <a:gd name="connsiteY0" fmla="*/ 0 h 11542"/>
                <a:gd name="connsiteX1" fmla="*/ 10060 w 10060"/>
                <a:gd name="connsiteY1" fmla="*/ 9333 h 11542"/>
                <a:gd name="connsiteX0" fmla="*/ 0 w 10060"/>
                <a:gd name="connsiteY0" fmla="*/ 0 h 11352"/>
                <a:gd name="connsiteX1" fmla="*/ 10060 w 10060"/>
                <a:gd name="connsiteY1" fmla="*/ 9333 h 1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60" h="11352">
                  <a:moveTo>
                    <a:pt x="0" y="0"/>
                  </a:moveTo>
                  <a:cubicBezTo>
                    <a:pt x="3769" y="8420"/>
                    <a:pt x="8612" y="14766"/>
                    <a:pt x="10060" y="9333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フリーフォーム 37"/>
            <p:cNvSpPr/>
            <p:nvPr/>
          </p:nvSpPr>
          <p:spPr>
            <a:xfrm>
              <a:off x="7413392" y="2880803"/>
              <a:ext cx="50174" cy="642897"/>
            </a:xfrm>
            <a:custGeom>
              <a:avLst/>
              <a:gdLst>
                <a:gd name="connsiteX0" fmla="*/ 0 w 714375"/>
                <a:gd name="connsiteY0" fmla="*/ 0 h 1505767"/>
                <a:gd name="connsiteX1" fmla="*/ 438150 w 714375"/>
                <a:gd name="connsiteY1" fmla="*/ 1333500 h 1505767"/>
                <a:gd name="connsiteX2" fmla="*/ 714375 w 714375"/>
                <a:gd name="connsiteY2" fmla="*/ 1447800 h 1505767"/>
                <a:gd name="connsiteX0" fmla="*/ 0 w 728662"/>
                <a:gd name="connsiteY0" fmla="*/ 0 h 1559277"/>
                <a:gd name="connsiteX1" fmla="*/ 438150 w 728662"/>
                <a:gd name="connsiteY1" fmla="*/ 1333500 h 1559277"/>
                <a:gd name="connsiteX2" fmla="*/ 728662 w 728662"/>
                <a:gd name="connsiteY2" fmla="*/ 1524000 h 1559277"/>
                <a:gd name="connsiteX0" fmla="*/ 0 w 728662"/>
                <a:gd name="connsiteY0" fmla="*/ 0 h 1586794"/>
                <a:gd name="connsiteX1" fmla="*/ 438150 w 728662"/>
                <a:gd name="connsiteY1" fmla="*/ 1333500 h 1586794"/>
                <a:gd name="connsiteX2" fmla="*/ 728662 w 728662"/>
                <a:gd name="connsiteY2" fmla="*/ 1524000 h 1586794"/>
                <a:gd name="connsiteX0" fmla="*/ 0 w 728662"/>
                <a:gd name="connsiteY0" fmla="*/ 0 h 1524000"/>
                <a:gd name="connsiteX1" fmla="*/ 728662 w 728662"/>
                <a:gd name="connsiteY1" fmla="*/ 1524000 h 1524000"/>
                <a:gd name="connsiteX0" fmla="*/ 381001 w 381001"/>
                <a:gd name="connsiteY0" fmla="*/ 0 h 1371600"/>
                <a:gd name="connsiteX1" fmla="*/ 0 w 381001"/>
                <a:gd name="connsiteY1" fmla="*/ 1371600 h 1371600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19402 w 21996"/>
                <a:gd name="connsiteY0" fmla="*/ 0 h 738186"/>
                <a:gd name="connsiteX1" fmla="*/ 21783 w 21996"/>
                <a:gd name="connsiteY1" fmla="*/ 738186 h 738186"/>
                <a:gd name="connsiteX0" fmla="*/ 2767 w 5827"/>
                <a:gd name="connsiteY0" fmla="*/ 0 h 738186"/>
                <a:gd name="connsiteX1" fmla="*/ 5148 w 5827"/>
                <a:gd name="connsiteY1" fmla="*/ 738186 h 738186"/>
                <a:gd name="connsiteX0" fmla="*/ 4749 w 10002"/>
                <a:gd name="connsiteY0" fmla="*/ 0 h 10000"/>
                <a:gd name="connsiteX1" fmla="*/ 8835 w 10002"/>
                <a:gd name="connsiteY1" fmla="*/ 10000 h 10000"/>
                <a:gd name="connsiteX0" fmla="*/ 208422 w 208422"/>
                <a:gd name="connsiteY0" fmla="*/ 0 h 10516"/>
                <a:gd name="connsiteX1" fmla="*/ 0 w 208422"/>
                <a:gd name="connsiteY1" fmla="*/ 10516 h 10516"/>
                <a:gd name="connsiteX0" fmla="*/ 208422 w 208422"/>
                <a:gd name="connsiteY0" fmla="*/ 0 h 10516"/>
                <a:gd name="connsiteX1" fmla="*/ 0 w 208422"/>
                <a:gd name="connsiteY1" fmla="*/ 10516 h 10516"/>
                <a:gd name="connsiteX0" fmla="*/ 36780 w 36780"/>
                <a:gd name="connsiteY0" fmla="*/ 0 h 8548"/>
                <a:gd name="connsiteX1" fmla="*/ 0 w 36780"/>
                <a:gd name="connsiteY1" fmla="*/ 8548 h 8548"/>
                <a:gd name="connsiteX0" fmla="*/ 13416 w 13416"/>
                <a:gd name="connsiteY0" fmla="*/ 0 h 10000"/>
                <a:gd name="connsiteX1" fmla="*/ 3416 w 13416"/>
                <a:gd name="connsiteY1" fmla="*/ 10000 h 10000"/>
                <a:gd name="connsiteX0" fmla="*/ 6852 w 9074"/>
                <a:gd name="connsiteY0" fmla="*/ 0 h 9472"/>
                <a:gd name="connsiteX1" fmla="*/ 9074 w 9074"/>
                <a:gd name="connsiteY1" fmla="*/ 9472 h 9472"/>
                <a:gd name="connsiteX0" fmla="*/ 3388 w 5837"/>
                <a:gd name="connsiteY0" fmla="*/ 0 h 10000"/>
                <a:gd name="connsiteX1" fmla="*/ 5837 w 5837"/>
                <a:gd name="connsiteY1" fmla="*/ 10000 h 10000"/>
                <a:gd name="connsiteX0" fmla="*/ 13891 w 13890"/>
                <a:gd name="connsiteY0" fmla="*/ 0 h 9641"/>
                <a:gd name="connsiteX1" fmla="*/ 5501 w 13890"/>
                <a:gd name="connsiteY1" fmla="*/ 9641 h 9641"/>
                <a:gd name="connsiteX0" fmla="*/ 13339 w 13339"/>
                <a:gd name="connsiteY0" fmla="*/ 0 h 10000"/>
                <a:gd name="connsiteX1" fmla="*/ 7298 w 13339"/>
                <a:gd name="connsiteY1" fmla="*/ 10000 h 10000"/>
                <a:gd name="connsiteX0" fmla="*/ 14678 w 14678"/>
                <a:gd name="connsiteY0" fmla="*/ 0 h 10000"/>
                <a:gd name="connsiteX1" fmla="*/ 8637 w 14678"/>
                <a:gd name="connsiteY1" fmla="*/ 10000 h 10000"/>
                <a:gd name="connsiteX0" fmla="*/ 11335 w 11335"/>
                <a:gd name="connsiteY0" fmla="*/ 0 h 10000"/>
                <a:gd name="connsiteX1" fmla="*/ 5294 w 11335"/>
                <a:gd name="connsiteY1" fmla="*/ 10000 h 10000"/>
                <a:gd name="connsiteX0" fmla="*/ 13754 w 13754"/>
                <a:gd name="connsiteY0" fmla="*/ 0 h 10165"/>
                <a:gd name="connsiteX1" fmla="*/ 4692 w 13754"/>
                <a:gd name="connsiteY1" fmla="*/ 10165 h 10165"/>
                <a:gd name="connsiteX0" fmla="*/ 20955 w 20955"/>
                <a:gd name="connsiteY0" fmla="*/ 0 h 10165"/>
                <a:gd name="connsiteX1" fmla="*/ 11893 w 20955"/>
                <a:gd name="connsiteY1" fmla="*/ 10165 h 10165"/>
                <a:gd name="connsiteX0" fmla="*/ 32764 w 32764"/>
                <a:gd name="connsiteY0" fmla="*/ 0 h 11157"/>
                <a:gd name="connsiteX1" fmla="*/ 5579 w 32764"/>
                <a:gd name="connsiteY1" fmla="*/ 11157 h 11157"/>
                <a:gd name="connsiteX0" fmla="*/ 33428 w 33428"/>
                <a:gd name="connsiteY0" fmla="*/ 0 h 11157"/>
                <a:gd name="connsiteX1" fmla="*/ 6243 w 33428"/>
                <a:gd name="connsiteY1" fmla="*/ 11157 h 11157"/>
                <a:gd name="connsiteX0" fmla="*/ 31822 w 31822"/>
                <a:gd name="connsiteY0" fmla="*/ 0 h 11157"/>
                <a:gd name="connsiteX1" fmla="*/ 4637 w 31822"/>
                <a:gd name="connsiteY1" fmla="*/ 11157 h 1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822" h="11157">
                  <a:moveTo>
                    <a:pt x="31822" y="0"/>
                  </a:moveTo>
                  <a:cubicBezTo>
                    <a:pt x="11183" y="5234"/>
                    <a:pt x="-9459" y="8981"/>
                    <a:pt x="4637" y="1115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フリーフォーム 38"/>
            <p:cNvSpPr/>
            <p:nvPr/>
          </p:nvSpPr>
          <p:spPr>
            <a:xfrm>
              <a:off x="7618496" y="2932503"/>
              <a:ext cx="631207" cy="537062"/>
            </a:xfrm>
            <a:custGeom>
              <a:avLst/>
              <a:gdLst>
                <a:gd name="connsiteX0" fmla="*/ 0 w 714375"/>
                <a:gd name="connsiteY0" fmla="*/ 0 h 1505767"/>
                <a:gd name="connsiteX1" fmla="*/ 438150 w 714375"/>
                <a:gd name="connsiteY1" fmla="*/ 1333500 h 1505767"/>
                <a:gd name="connsiteX2" fmla="*/ 714375 w 714375"/>
                <a:gd name="connsiteY2" fmla="*/ 1447800 h 1505767"/>
                <a:gd name="connsiteX0" fmla="*/ 0 w 728662"/>
                <a:gd name="connsiteY0" fmla="*/ 0 h 1559277"/>
                <a:gd name="connsiteX1" fmla="*/ 438150 w 728662"/>
                <a:gd name="connsiteY1" fmla="*/ 1333500 h 1559277"/>
                <a:gd name="connsiteX2" fmla="*/ 728662 w 728662"/>
                <a:gd name="connsiteY2" fmla="*/ 1524000 h 1559277"/>
                <a:gd name="connsiteX0" fmla="*/ 0 w 728662"/>
                <a:gd name="connsiteY0" fmla="*/ 0 h 1586794"/>
                <a:gd name="connsiteX1" fmla="*/ 438150 w 728662"/>
                <a:gd name="connsiteY1" fmla="*/ 1333500 h 1586794"/>
                <a:gd name="connsiteX2" fmla="*/ 728662 w 728662"/>
                <a:gd name="connsiteY2" fmla="*/ 1524000 h 1586794"/>
                <a:gd name="connsiteX0" fmla="*/ 0 w 728662"/>
                <a:gd name="connsiteY0" fmla="*/ 0 h 1524000"/>
                <a:gd name="connsiteX1" fmla="*/ 728662 w 728662"/>
                <a:gd name="connsiteY1" fmla="*/ 1524000 h 1524000"/>
                <a:gd name="connsiteX0" fmla="*/ 381001 w 381001"/>
                <a:gd name="connsiteY0" fmla="*/ 0 h 1371600"/>
                <a:gd name="connsiteX1" fmla="*/ 0 w 381001"/>
                <a:gd name="connsiteY1" fmla="*/ 1371600 h 1371600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19402 w 21996"/>
                <a:gd name="connsiteY0" fmla="*/ 0 h 738186"/>
                <a:gd name="connsiteX1" fmla="*/ 21783 w 21996"/>
                <a:gd name="connsiteY1" fmla="*/ 738186 h 738186"/>
                <a:gd name="connsiteX0" fmla="*/ 2767 w 5827"/>
                <a:gd name="connsiteY0" fmla="*/ 0 h 738186"/>
                <a:gd name="connsiteX1" fmla="*/ 5148 w 5827"/>
                <a:gd name="connsiteY1" fmla="*/ 738186 h 738186"/>
                <a:gd name="connsiteX0" fmla="*/ 4749 w 10002"/>
                <a:gd name="connsiteY0" fmla="*/ 0 h 10000"/>
                <a:gd name="connsiteX1" fmla="*/ 8835 w 10002"/>
                <a:gd name="connsiteY1" fmla="*/ 10000 h 10000"/>
                <a:gd name="connsiteX0" fmla="*/ 6218 w 6218"/>
                <a:gd name="connsiteY0" fmla="*/ 0 h 6839"/>
                <a:gd name="connsiteX1" fmla="*/ 2130 w 6218"/>
                <a:gd name="connsiteY1" fmla="*/ 6839 h 6839"/>
                <a:gd name="connsiteX0" fmla="*/ 325465 w 325465"/>
                <a:gd name="connsiteY0" fmla="*/ 0 h 10000"/>
                <a:gd name="connsiteX1" fmla="*/ 318891 w 325465"/>
                <a:gd name="connsiteY1" fmla="*/ 10000 h 10000"/>
                <a:gd name="connsiteX0" fmla="*/ 323776 w 323892"/>
                <a:gd name="connsiteY0" fmla="*/ 1473 h 2337"/>
                <a:gd name="connsiteX1" fmla="*/ 323773 w 323892"/>
                <a:gd name="connsiteY1" fmla="*/ 1426 h 2337"/>
                <a:gd name="connsiteX0" fmla="*/ 5550 w 16555"/>
                <a:gd name="connsiteY0" fmla="*/ 201 h 6773"/>
                <a:gd name="connsiteX1" fmla="*/ 5550 w 16555"/>
                <a:gd name="connsiteY1" fmla="*/ 0 h 6773"/>
                <a:gd name="connsiteX0" fmla="*/ 2233 w 8911"/>
                <a:gd name="connsiteY0" fmla="*/ 297 h 13014"/>
                <a:gd name="connsiteX1" fmla="*/ 4331 w 8911"/>
                <a:gd name="connsiteY1" fmla="*/ 8749 h 13014"/>
                <a:gd name="connsiteX2" fmla="*/ 2233 w 8911"/>
                <a:gd name="connsiteY2" fmla="*/ 0 h 13014"/>
                <a:gd name="connsiteX0" fmla="*/ 0 w 8453"/>
                <a:gd name="connsiteY0" fmla="*/ 228 h 23801"/>
                <a:gd name="connsiteX1" fmla="*/ 7994 w 8453"/>
                <a:gd name="connsiteY1" fmla="*/ 21836 h 23801"/>
                <a:gd name="connsiteX2" fmla="*/ 0 w 8453"/>
                <a:gd name="connsiteY2" fmla="*/ 0 h 23801"/>
                <a:gd name="connsiteX0" fmla="*/ 0 w 13346"/>
                <a:gd name="connsiteY0" fmla="*/ 96 h 10000"/>
                <a:gd name="connsiteX1" fmla="*/ 9457 w 13346"/>
                <a:gd name="connsiteY1" fmla="*/ 9174 h 10000"/>
                <a:gd name="connsiteX2" fmla="*/ 0 w 13346"/>
                <a:gd name="connsiteY2" fmla="*/ 0 h 10000"/>
                <a:gd name="connsiteX0" fmla="*/ 0 w 13346"/>
                <a:gd name="connsiteY0" fmla="*/ 96 h 11559"/>
                <a:gd name="connsiteX1" fmla="*/ 9457 w 13346"/>
                <a:gd name="connsiteY1" fmla="*/ 9174 h 11559"/>
                <a:gd name="connsiteX2" fmla="*/ 0 w 13346"/>
                <a:gd name="connsiteY2" fmla="*/ 0 h 11559"/>
                <a:gd name="connsiteX0" fmla="*/ 12999 w 26345"/>
                <a:gd name="connsiteY0" fmla="*/ 96 h 12915"/>
                <a:gd name="connsiteX1" fmla="*/ 22456 w 26345"/>
                <a:gd name="connsiteY1" fmla="*/ 9174 h 12915"/>
                <a:gd name="connsiteX2" fmla="*/ 12999 w 26345"/>
                <a:gd name="connsiteY2" fmla="*/ 0 h 12915"/>
                <a:gd name="connsiteX0" fmla="*/ 15139 w 28485"/>
                <a:gd name="connsiteY0" fmla="*/ 0 h 13165"/>
                <a:gd name="connsiteX1" fmla="*/ 24596 w 28485"/>
                <a:gd name="connsiteY1" fmla="*/ 9078 h 13165"/>
                <a:gd name="connsiteX2" fmla="*/ 12210 w 28485"/>
                <a:gd name="connsiteY2" fmla="*/ 1347 h 13165"/>
                <a:gd name="connsiteX0" fmla="*/ 15139 w 31523"/>
                <a:gd name="connsiteY0" fmla="*/ 2034 h 15199"/>
                <a:gd name="connsiteX1" fmla="*/ 24596 w 31523"/>
                <a:gd name="connsiteY1" fmla="*/ 11112 h 15199"/>
                <a:gd name="connsiteX2" fmla="*/ 12210 w 31523"/>
                <a:gd name="connsiteY2" fmla="*/ 3381 h 15199"/>
                <a:gd name="connsiteX0" fmla="*/ 13822 w 30206"/>
                <a:gd name="connsiteY0" fmla="*/ 2034 h 14918"/>
                <a:gd name="connsiteX1" fmla="*/ 23279 w 30206"/>
                <a:gd name="connsiteY1" fmla="*/ 11112 h 14918"/>
                <a:gd name="connsiteX2" fmla="*/ 12683 w 30206"/>
                <a:gd name="connsiteY2" fmla="*/ 2227 h 14918"/>
                <a:gd name="connsiteX0" fmla="*/ 12032 w 29624"/>
                <a:gd name="connsiteY0" fmla="*/ 2093 h 14592"/>
                <a:gd name="connsiteX1" fmla="*/ 23279 w 29624"/>
                <a:gd name="connsiteY1" fmla="*/ 10786 h 14592"/>
                <a:gd name="connsiteX2" fmla="*/ 12683 w 29624"/>
                <a:gd name="connsiteY2" fmla="*/ 1901 h 14592"/>
                <a:gd name="connsiteX0" fmla="*/ 12387 w 29979"/>
                <a:gd name="connsiteY0" fmla="*/ 2093 h 14571"/>
                <a:gd name="connsiteX1" fmla="*/ 23634 w 29979"/>
                <a:gd name="connsiteY1" fmla="*/ 10786 h 14571"/>
                <a:gd name="connsiteX2" fmla="*/ 12550 w 29979"/>
                <a:gd name="connsiteY2" fmla="*/ 1805 h 14571"/>
                <a:gd name="connsiteX0" fmla="*/ 12507 w 30099"/>
                <a:gd name="connsiteY0" fmla="*/ 2093 h 14637"/>
                <a:gd name="connsiteX1" fmla="*/ 23754 w 30099"/>
                <a:gd name="connsiteY1" fmla="*/ 10786 h 14637"/>
                <a:gd name="connsiteX2" fmla="*/ 12507 w 30099"/>
                <a:gd name="connsiteY2" fmla="*/ 2094 h 14637"/>
                <a:gd name="connsiteX0" fmla="*/ 10402 w 27994"/>
                <a:gd name="connsiteY0" fmla="*/ 2093 h 14423"/>
                <a:gd name="connsiteX1" fmla="*/ 21649 w 27994"/>
                <a:gd name="connsiteY1" fmla="*/ 10786 h 14423"/>
                <a:gd name="connsiteX2" fmla="*/ 13331 w 27994"/>
                <a:gd name="connsiteY2" fmla="*/ 1132 h 14423"/>
                <a:gd name="connsiteX0" fmla="*/ 14946 w 32538"/>
                <a:gd name="connsiteY0" fmla="*/ 2093 h 14800"/>
                <a:gd name="connsiteX1" fmla="*/ 26193 w 32538"/>
                <a:gd name="connsiteY1" fmla="*/ 10786 h 14800"/>
                <a:gd name="connsiteX2" fmla="*/ 11691 w 32538"/>
                <a:gd name="connsiteY2" fmla="*/ 2767 h 14800"/>
                <a:gd name="connsiteX0" fmla="*/ 13593 w 31185"/>
                <a:gd name="connsiteY0" fmla="*/ 2093 h 14729"/>
                <a:gd name="connsiteX1" fmla="*/ 24840 w 31185"/>
                <a:gd name="connsiteY1" fmla="*/ 10786 h 14729"/>
                <a:gd name="connsiteX2" fmla="*/ 12128 w 31185"/>
                <a:gd name="connsiteY2" fmla="*/ 2478 h 14729"/>
                <a:gd name="connsiteX0" fmla="*/ 13014 w 30606"/>
                <a:gd name="connsiteY0" fmla="*/ 2093 h 14131"/>
                <a:gd name="connsiteX1" fmla="*/ 24261 w 30606"/>
                <a:gd name="connsiteY1" fmla="*/ 10786 h 14131"/>
                <a:gd name="connsiteX2" fmla="*/ 11549 w 30606"/>
                <a:gd name="connsiteY2" fmla="*/ 2478 h 14131"/>
                <a:gd name="connsiteX0" fmla="*/ 12505 w 31731"/>
                <a:gd name="connsiteY0" fmla="*/ 2251 h 13572"/>
                <a:gd name="connsiteX1" fmla="*/ 26030 w 31731"/>
                <a:gd name="connsiteY1" fmla="*/ 9982 h 13572"/>
                <a:gd name="connsiteX2" fmla="*/ 11040 w 31731"/>
                <a:gd name="connsiteY2" fmla="*/ 2636 h 13572"/>
                <a:gd name="connsiteX0" fmla="*/ 12505 w 31731"/>
                <a:gd name="connsiteY0" fmla="*/ 2345 h 13666"/>
                <a:gd name="connsiteX1" fmla="*/ 26030 w 31731"/>
                <a:gd name="connsiteY1" fmla="*/ 10076 h 13666"/>
                <a:gd name="connsiteX2" fmla="*/ 11040 w 31731"/>
                <a:gd name="connsiteY2" fmla="*/ 2730 h 13666"/>
                <a:gd name="connsiteX0" fmla="*/ 14012 w 33238"/>
                <a:gd name="connsiteY0" fmla="*/ 2345 h 15889"/>
                <a:gd name="connsiteX1" fmla="*/ 27537 w 33238"/>
                <a:gd name="connsiteY1" fmla="*/ 10076 h 15889"/>
                <a:gd name="connsiteX2" fmla="*/ 12547 w 33238"/>
                <a:gd name="connsiteY2" fmla="*/ 2730 h 15889"/>
                <a:gd name="connsiteX0" fmla="*/ 11482 w 30708"/>
                <a:gd name="connsiteY0" fmla="*/ 2345 h 15573"/>
                <a:gd name="connsiteX1" fmla="*/ 25007 w 30708"/>
                <a:gd name="connsiteY1" fmla="*/ 10076 h 15573"/>
                <a:gd name="connsiteX2" fmla="*/ 10017 w 30708"/>
                <a:gd name="connsiteY2" fmla="*/ 2730 h 15573"/>
                <a:gd name="connsiteX0" fmla="*/ 11337 w 30563"/>
                <a:gd name="connsiteY0" fmla="*/ 2345 h 15414"/>
                <a:gd name="connsiteX1" fmla="*/ 24862 w 30563"/>
                <a:gd name="connsiteY1" fmla="*/ 10076 h 15414"/>
                <a:gd name="connsiteX2" fmla="*/ 9872 w 30563"/>
                <a:gd name="connsiteY2" fmla="*/ 2730 h 15414"/>
                <a:gd name="connsiteX0" fmla="*/ 11265 w 30491"/>
                <a:gd name="connsiteY0" fmla="*/ 2345 h 15999"/>
                <a:gd name="connsiteX1" fmla="*/ 24790 w 30491"/>
                <a:gd name="connsiteY1" fmla="*/ 10076 h 15999"/>
                <a:gd name="connsiteX2" fmla="*/ 9800 w 30491"/>
                <a:gd name="connsiteY2" fmla="*/ 2730 h 15999"/>
                <a:gd name="connsiteX0" fmla="*/ 11265 w 30752"/>
                <a:gd name="connsiteY0" fmla="*/ 2722 h 16376"/>
                <a:gd name="connsiteX1" fmla="*/ 24790 w 30752"/>
                <a:gd name="connsiteY1" fmla="*/ 10453 h 16376"/>
                <a:gd name="connsiteX2" fmla="*/ 9800 w 30752"/>
                <a:gd name="connsiteY2" fmla="*/ 3107 h 16376"/>
                <a:gd name="connsiteX0" fmla="*/ 10199 w 29686"/>
                <a:gd name="connsiteY0" fmla="*/ 2722 h 16273"/>
                <a:gd name="connsiteX1" fmla="*/ 23724 w 29686"/>
                <a:gd name="connsiteY1" fmla="*/ 10453 h 16273"/>
                <a:gd name="connsiteX2" fmla="*/ 10199 w 29686"/>
                <a:gd name="connsiteY2" fmla="*/ 2722 h 16273"/>
                <a:gd name="connsiteX0" fmla="*/ 13594 w 33081"/>
                <a:gd name="connsiteY0" fmla="*/ 2722 h 16429"/>
                <a:gd name="connsiteX1" fmla="*/ 27119 w 33081"/>
                <a:gd name="connsiteY1" fmla="*/ 10453 h 16429"/>
                <a:gd name="connsiteX2" fmla="*/ 9038 w 33081"/>
                <a:gd name="connsiteY2" fmla="*/ 3299 h 16429"/>
                <a:gd name="connsiteX0" fmla="*/ 19452 w 35063"/>
                <a:gd name="connsiteY0" fmla="*/ 2880 h 15817"/>
                <a:gd name="connsiteX1" fmla="*/ 27119 w 35063"/>
                <a:gd name="connsiteY1" fmla="*/ 9841 h 15817"/>
                <a:gd name="connsiteX2" fmla="*/ 9038 w 35063"/>
                <a:gd name="connsiteY2" fmla="*/ 2687 h 15817"/>
                <a:gd name="connsiteX0" fmla="*/ 6120 w 21731"/>
                <a:gd name="connsiteY0" fmla="*/ 5099 h 16900"/>
                <a:gd name="connsiteX1" fmla="*/ 13787 w 21731"/>
                <a:gd name="connsiteY1" fmla="*/ 12060 h 16900"/>
                <a:gd name="connsiteX2" fmla="*/ 17187 w 21731"/>
                <a:gd name="connsiteY2" fmla="*/ 0 h 16900"/>
                <a:gd name="connsiteX0" fmla="*/ 12529 w 28140"/>
                <a:gd name="connsiteY0" fmla="*/ 5099 h 16588"/>
                <a:gd name="connsiteX1" fmla="*/ 20196 w 28140"/>
                <a:gd name="connsiteY1" fmla="*/ 12060 h 16588"/>
                <a:gd name="connsiteX2" fmla="*/ 23596 w 28140"/>
                <a:gd name="connsiteY2" fmla="*/ 0 h 16588"/>
                <a:gd name="connsiteX0" fmla="*/ 20263 w 35874"/>
                <a:gd name="connsiteY0" fmla="*/ 5099 h 17486"/>
                <a:gd name="connsiteX1" fmla="*/ 27930 w 35874"/>
                <a:gd name="connsiteY1" fmla="*/ 12060 h 17486"/>
                <a:gd name="connsiteX2" fmla="*/ 31330 w 35874"/>
                <a:gd name="connsiteY2" fmla="*/ 0 h 17486"/>
                <a:gd name="connsiteX0" fmla="*/ 20263 w 36355"/>
                <a:gd name="connsiteY0" fmla="*/ 5099 h 17486"/>
                <a:gd name="connsiteX1" fmla="*/ 27930 w 36355"/>
                <a:gd name="connsiteY1" fmla="*/ 12060 h 17486"/>
                <a:gd name="connsiteX2" fmla="*/ 31330 w 36355"/>
                <a:gd name="connsiteY2" fmla="*/ 0 h 17486"/>
                <a:gd name="connsiteX0" fmla="*/ 20263 w 36355"/>
                <a:gd name="connsiteY0" fmla="*/ 5099 h 17486"/>
                <a:gd name="connsiteX1" fmla="*/ 27930 w 36355"/>
                <a:gd name="connsiteY1" fmla="*/ 12060 h 17486"/>
                <a:gd name="connsiteX2" fmla="*/ 31330 w 36355"/>
                <a:gd name="connsiteY2" fmla="*/ 0 h 17486"/>
                <a:gd name="connsiteX0" fmla="*/ 19724 w 36682"/>
                <a:gd name="connsiteY0" fmla="*/ 5099 h 18310"/>
                <a:gd name="connsiteX1" fmla="*/ 28856 w 36682"/>
                <a:gd name="connsiteY1" fmla="*/ 13118 h 18310"/>
                <a:gd name="connsiteX2" fmla="*/ 30791 w 36682"/>
                <a:gd name="connsiteY2" fmla="*/ 0 h 18310"/>
                <a:gd name="connsiteX0" fmla="*/ 19724 w 38968"/>
                <a:gd name="connsiteY0" fmla="*/ 5099 h 18310"/>
                <a:gd name="connsiteX1" fmla="*/ 28856 w 38968"/>
                <a:gd name="connsiteY1" fmla="*/ 13118 h 18310"/>
                <a:gd name="connsiteX2" fmla="*/ 30791 w 38968"/>
                <a:gd name="connsiteY2" fmla="*/ 0 h 18310"/>
                <a:gd name="connsiteX0" fmla="*/ 19724 w 38968"/>
                <a:gd name="connsiteY0" fmla="*/ 5099 h 18310"/>
                <a:gd name="connsiteX1" fmla="*/ 28856 w 38968"/>
                <a:gd name="connsiteY1" fmla="*/ 13118 h 18310"/>
                <a:gd name="connsiteX2" fmla="*/ 30791 w 38968"/>
                <a:gd name="connsiteY2" fmla="*/ 0 h 18310"/>
                <a:gd name="connsiteX0" fmla="*/ 25543 w 44787"/>
                <a:gd name="connsiteY0" fmla="*/ 5099 h 21923"/>
                <a:gd name="connsiteX1" fmla="*/ 34675 w 44787"/>
                <a:gd name="connsiteY1" fmla="*/ 13118 h 21923"/>
                <a:gd name="connsiteX2" fmla="*/ 36610 w 44787"/>
                <a:gd name="connsiteY2" fmla="*/ 0 h 21923"/>
                <a:gd name="connsiteX0" fmla="*/ 24123 w 43367"/>
                <a:gd name="connsiteY0" fmla="*/ 5099 h 21698"/>
                <a:gd name="connsiteX1" fmla="*/ 33255 w 43367"/>
                <a:gd name="connsiteY1" fmla="*/ 13118 h 21698"/>
                <a:gd name="connsiteX2" fmla="*/ 35190 w 43367"/>
                <a:gd name="connsiteY2" fmla="*/ 0 h 21698"/>
                <a:gd name="connsiteX0" fmla="*/ 23472 w 43136"/>
                <a:gd name="connsiteY0" fmla="*/ 4329 h 21698"/>
                <a:gd name="connsiteX1" fmla="*/ 33255 w 43136"/>
                <a:gd name="connsiteY1" fmla="*/ 13118 h 21698"/>
                <a:gd name="connsiteX2" fmla="*/ 35190 w 43136"/>
                <a:gd name="connsiteY2" fmla="*/ 0 h 2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36" h="21698">
                  <a:moveTo>
                    <a:pt x="23472" y="4329"/>
                  </a:moveTo>
                  <a:cubicBezTo>
                    <a:pt x="44199" y="-1785"/>
                    <a:pt x="50282" y="3935"/>
                    <a:pt x="33255" y="13118"/>
                  </a:cubicBezTo>
                  <a:cubicBezTo>
                    <a:pt x="-5276" y="33542"/>
                    <a:pt x="-17262" y="12733"/>
                    <a:pt x="35190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フリーフォーム 39"/>
            <p:cNvSpPr/>
            <p:nvPr/>
          </p:nvSpPr>
          <p:spPr>
            <a:xfrm>
              <a:off x="7915973" y="3311842"/>
              <a:ext cx="247662" cy="304726"/>
            </a:xfrm>
            <a:custGeom>
              <a:avLst/>
              <a:gdLst>
                <a:gd name="connsiteX0" fmla="*/ 0 w 714375"/>
                <a:gd name="connsiteY0" fmla="*/ 0 h 1505767"/>
                <a:gd name="connsiteX1" fmla="*/ 438150 w 714375"/>
                <a:gd name="connsiteY1" fmla="*/ 1333500 h 1505767"/>
                <a:gd name="connsiteX2" fmla="*/ 714375 w 714375"/>
                <a:gd name="connsiteY2" fmla="*/ 1447800 h 1505767"/>
                <a:gd name="connsiteX0" fmla="*/ 0 w 728662"/>
                <a:gd name="connsiteY0" fmla="*/ 0 h 1559277"/>
                <a:gd name="connsiteX1" fmla="*/ 438150 w 728662"/>
                <a:gd name="connsiteY1" fmla="*/ 1333500 h 1559277"/>
                <a:gd name="connsiteX2" fmla="*/ 728662 w 728662"/>
                <a:gd name="connsiteY2" fmla="*/ 1524000 h 1559277"/>
                <a:gd name="connsiteX0" fmla="*/ 0 w 728662"/>
                <a:gd name="connsiteY0" fmla="*/ 0 h 1586794"/>
                <a:gd name="connsiteX1" fmla="*/ 438150 w 728662"/>
                <a:gd name="connsiteY1" fmla="*/ 1333500 h 1586794"/>
                <a:gd name="connsiteX2" fmla="*/ 728662 w 728662"/>
                <a:gd name="connsiteY2" fmla="*/ 1524000 h 1586794"/>
                <a:gd name="connsiteX0" fmla="*/ 0 w 728662"/>
                <a:gd name="connsiteY0" fmla="*/ 0 h 1524000"/>
                <a:gd name="connsiteX1" fmla="*/ 728662 w 728662"/>
                <a:gd name="connsiteY1" fmla="*/ 1524000 h 1524000"/>
                <a:gd name="connsiteX0" fmla="*/ 381001 w 381001"/>
                <a:gd name="connsiteY0" fmla="*/ 0 h 1371600"/>
                <a:gd name="connsiteX1" fmla="*/ 0 w 381001"/>
                <a:gd name="connsiteY1" fmla="*/ 1371600 h 1371600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19402 w 21996"/>
                <a:gd name="connsiteY0" fmla="*/ 0 h 738186"/>
                <a:gd name="connsiteX1" fmla="*/ 21783 w 21996"/>
                <a:gd name="connsiteY1" fmla="*/ 738186 h 738186"/>
                <a:gd name="connsiteX0" fmla="*/ 2767 w 5827"/>
                <a:gd name="connsiteY0" fmla="*/ 0 h 738186"/>
                <a:gd name="connsiteX1" fmla="*/ 5148 w 5827"/>
                <a:gd name="connsiteY1" fmla="*/ 738186 h 738186"/>
                <a:gd name="connsiteX0" fmla="*/ 4749 w 10002"/>
                <a:gd name="connsiteY0" fmla="*/ 0 h 10000"/>
                <a:gd name="connsiteX1" fmla="*/ 8835 w 10002"/>
                <a:gd name="connsiteY1" fmla="*/ 10000 h 10000"/>
                <a:gd name="connsiteX0" fmla="*/ 208422 w 208422"/>
                <a:gd name="connsiteY0" fmla="*/ 0 h 10516"/>
                <a:gd name="connsiteX1" fmla="*/ 0 w 208422"/>
                <a:gd name="connsiteY1" fmla="*/ 10516 h 10516"/>
                <a:gd name="connsiteX0" fmla="*/ 208422 w 208422"/>
                <a:gd name="connsiteY0" fmla="*/ 0 h 10516"/>
                <a:gd name="connsiteX1" fmla="*/ 0 w 208422"/>
                <a:gd name="connsiteY1" fmla="*/ 10516 h 10516"/>
                <a:gd name="connsiteX0" fmla="*/ 36780 w 36780"/>
                <a:gd name="connsiteY0" fmla="*/ 0 h 8548"/>
                <a:gd name="connsiteX1" fmla="*/ 0 w 36780"/>
                <a:gd name="connsiteY1" fmla="*/ 8548 h 8548"/>
                <a:gd name="connsiteX0" fmla="*/ 13416 w 13416"/>
                <a:gd name="connsiteY0" fmla="*/ 0 h 10000"/>
                <a:gd name="connsiteX1" fmla="*/ 3416 w 13416"/>
                <a:gd name="connsiteY1" fmla="*/ 10000 h 10000"/>
                <a:gd name="connsiteX0" fmla="*/ 6852 w 9074"/>
                <a:gd name="connsiteY0" fmla="*/ 0 h 9472"/>
                <a:gd name="connsiteX1" fmla="*/ 9074 w 9074"/>
                <a:gd name="connsiteY1" fmla="*/ 9472 h 9472"/>
                <a:gd name="connsiteX0" fmla="*/ 3388 w 5837"/>
                <a:gd name="connsiteY0" fmla="*/ 0 h 10000"/>
                <a:gd name="connsiteX1" fmla="*/ 5837 w 5837"/>
                <a:gd name="connsiteY1" fmla="*/ 10000 h 10000"/>
                <a:gd name="connsiteX0" fmla="*/ 13891 w 13890"/>
                <a:gd name="connsiteY0" fmla="*/ 0 h 9641"/>
                <a:gd name="connsiteX1" fmla="*/ 5501 w 13890"/>
                <a:gd name="connsiteY1" fmla="*/ 9641 h 9641"/>
                <a:gd name="connsiteX0" fmla="*/ 13339 w 13339"/>
                <a:gd name="connsiteY0" fmla="*/ 0 h 10000"/>
                <a:gd name="connsiteX1" fmla="*/ 7298 w 13339"/>
                <a:gd name="connsiteY1" fmla="*/ 10000 h 10000"/>
                <a:gd name="connsiteX0" fmla="*/ 14678 w 14678"/>
                <a:gd name="connsiteY0" fmla="*/ 0 h 10000"/>
                <a:gd name="connsiteX1" fmla="*/ 8637 w 14678"/>
                <a:gd name="connsiteY1" fmla="*/ 10000 h 10000"/>
                <a:gd name="connsiteX0" fmla="*/ 11335 w 11335"/>
                <a:gd name="connsiteY0" fmla="*/ 0 h 10000"/>
                <a:gd name="connsiteX1" fmla="*/ 5294 w 11335"/>
                <a:gd name="connsiteY1" fmla="*/ 10000 h 10000"/>
                <a:gd name="connsiteX0" fmla="*/ 13754 w 13754"/>
                <a:gd name="connsiteY0" fmla="*/ 0 h 10165"/>
                <a:gd name="connsiteX1" fmla="*/ 4692 w 13754"/>
                <a:gd name="connsiteY1" fmla="*/ 10165 h 10165"/>
                <a:gd name="connsiteX0" fmla="*/ 157 w 149674"/>
                <a:gd name="connsiteY0" fmla="*/ 0 h 5371"/>
                <a:gd name="connsiteX1" fmla="*/ 149674 w 149674"/>
                <a:gd name="connsiteY1" fmla="*/ 5371 h 5371"/>
                <a:gd name="connsiteX0" fmla="*/ 0 w 9990"/>
                <a:gd name="connsiteY0" fmla="*/ 0 h 10000"/>
                <a:gd name="connsiteX1" fmla="*/ 9990 w 9990"/>
                <a:gd name="connsiteY1" fmla="*/ 10000 h 10000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" fmla="*/ 0 w 10505"/>
                <a:gd name="connsiteY0" fmla="*/ 0 h 9846"/>
                <a:gd name="connsiteX1" fmla="*/ 10505 w 10505"/>
                <a:gd name="connsiteY1" fmla="*/ 9846 h 9846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" fmla="*/ 0 w 10000"/>
                <a:gd name="connsiteY0" fmla="*/ 0 h 10000"/>
                <a:gd name="connsiteX1" fmla="*/ 10000 w 10000"/>
                <a:gd name="connsiteY1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591" y="5288"/>
                    <a:pt x="7275" y="7839"/>
                    <a:pt x="10000" y="1000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フリーフォーム 40"/>
            <p:cNvSpPr/>
            <p:nvPr/>
          </p:nvSpPr>
          <p:spPr>
            <a:xfrm>
              <a:off x="8459834" y="2895064"/>
              <a:ext cx="42859" cy="435706"/>
            </a:xfrm>
            <a:custGeom>
              <a:avLst/>
              <a:gdLst>
                <a:gd name="connsiteX0" fmla="*/ 0 w 714375"/>
                <a:gd name="connsiteY0" fmla="*/ 0 h 1505767"/>
                <a:gd name="connsiteX1" fmla="*/ 438150 w 714375"/>
                <a:gd name="connsiteY1" fmla="*/ 1333500 h 1505767"/>
                <a:gd name="connsiteX2" fmla="*/ 714375 w 714375"/>
                <a:gd name="connsiteY2" fmla="*/ 1447800 h 1505767"/>
                <a:gd name="connsiteX0" fmla="*/ 0 w 728662"/>
                <a:gd name="connsiteY0" fmla="*/ 0 h 1559277"/>
                <a:gd name="connsiteX1" fmla="*/ 438150 w 728662"/>
                <a:gd name="connsiteY1" fmla="*/ 1333500 h 1559277"/>
                <a:gd name="connsiteX2" fmla="*/ 728662 w 728662"/>
                <a:gd name="connsiteY2" fmla="*/ 1524000 h 1559277"/>
                <a:gd name="connsiteX0" fmla="*/ 0 w 728662"/>
                <a:gd name="connsiteY0" fmla="*/ 0 h 1586794"/>
                <a:gd name="connsiteX1" fmla="*/ 438150 w 728662"/>
                <a:gd name="connsiteY1" fmla="*/ 1333500 h 1586794"/>
                <a:gd name="connsiteX2" fmla="*/ 728662 w 728662"/>
                <a:gd name="connsiteY2" fmla="*/ 1524000 h 1586794"/>
                <a:gd name="connsiteX0" fmla="*/ 0 w 728662"/>
                <a:gd name="connsiteY0" fmla="*/ 0 h 1524000"/>
                <a:gd name="connsiteX1" fmla="*/ 728662 w 728662"/>
                <a:gd name="connsiteY1" fmla="*/ 1524000 h 1524000"/>
                <a:gd name="connsiteX0" fmla="*/ 381001 w 381001"/>
                <a:gd name="connsiteY0" fmla="*/ 0 h 1371600"/>
                <a:gd name="connsiteX1" fmla="*/ 0 w 381001"/>
                <a:gd name="connsiteY1" fmla="*/ 1371600 h 1371600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19402 w 21996"/>
                <a:gd name="connsiteY0" fmla="*/ 0 h 738186"/>
                <a:gd name="connsiteX1" fmla="*/ 21783 w 21996"/>
                <a:gd name="connsiteY1" fmla="*/ 738186 h 738186"/>
                <a:gd name="connsiteX0" fmla="*/ 2767 w 5827"/>
                <a:gd name="connsiteY0" fmla="*/ 0 h 738186"/>
                <a:gd name="connsiteX1" fmla="*/ 5148 w 5827"/>
                <a:gd name="connsiteY1" fmla="*/ 738186 h 738186"/>
                <a:gd name="connsiteX0" fmla="*/ 4749 w 10002"/>
                <a:gd name="connsiteY0" fmla="*/ 0 h 10000"/>
                <a:gd name="connsiteX1" fmla="*/ 8835 w 10002"/>
                <a:gd name="connsiteY1" fmla="*/ 10000 h 10000"/>
                <a:gd name="connsiteX0" fmla="*/ 208422 w 208422"/>
                <a:gd name="connsiteY0" fmla="*/ 0 h 10516"/>
                <a:gd name="connsiteX1" fmla="*/ 0 w 208422"/>
                <a:gd name="connsiteY1" fmla="*/ 10516 h 10516"/>
                <a:gd name="connsiteX0" fmla="*/ 208422 w 208422"/>
                <a:gd name="connsiteY0" fmla="*/ 0 h 10516"/>
                <a:gd name="connsiteX1" fmla="*/ 0 w 208422"/>
                <a:gd name="connsiteY1" fmla="*/ 10516 h 10516"/>
                <a:gd name="connsiteX0" fmla="*/ 36780 w 36780"/>
                <a:gd name="connsiteY0" fmla="*/ 0 h 8548"/>
                <a:gd name="connsiteX1" fmla="*/ 0 w 36780"/>
                <a:gd name="connsiteY1" fmla="*/ 8548 h 8548"/>
                <a:gd name="connsiteX0" fmla="*/ 13416 w 13416"/>
                <a:gd name="connsiteY0" fmla="*/ 0 h 10000"/>
                <a:gd name="connsiteX1" fmla="*/ 3416 w 13416"/>
                <a:gd name="connsiteY1" fmla="*/ 10000 h 10000"/>
                <a:gd name="connsiteX0" fmla="*/ 6852 w 9074"/>
                <a:gd name="connsiteY0" fmla="*/ 0 h 9472"/>
                <a:gd name="connsiteX1" fmla="*/ 9074 w 9074"/>
                <a:gd name="connsiteY1" fmla="*/ 9472 h 9472"/>
                <a:gd name="connsiteX0" fmla="*/ 3388 w 5837"/>
                <a:gd name="connsiteY0" fmla="*/ 0 h 10000"/>
                <a:gd name="connsiteX1" fmla="*/ 5837 w 5837"/>
                <a:gd name="connsiteY1" fmla="*/ 10000 h 10000"/>
                <a:gd name="connsiteX0" fmla="*/ 13891 w 13890"/>
                <a:gd name="connsiteY0" fmla="*/ 0 h 9641"/>
                <a:gd name="connsiteX1" fmla="*/ 5501 w 13890"/>
                <a:gd name="connsiteY1" fmla="*/ 9641 h 9641"/>
                <a:gd name="connsiteX0" fmla="*/ 13339 w 13339"/>
                <a:gd name="connsiteY0" fmla="*/ 0 h 10000"/>
                <a:gd name="connsiteX1" fmla="*/ 7298 w 13339"/>
                <a:gd name="connsiteY1" fmla="*/ 10000 h 10000"/>
                <a:gd name="connsiteX0" fmla="*/ 14678 w 14678"/>
                <a:gd name="connsiteY0" fmla="*/ 0 h 10000"/>
                <a:gd name="connsiteX1" fmla="*/ 8637 w 14678"/>
                <a:gd name="connsiteY1" fmla="*/ 10000 h 10000"/>
                <a:gd name="connsiteX0" fmla="*/ 11335 w 11335"/>
                <a:gd name="connsiteY0" fmla="*/ 0 h 10000"/>
                <a:gd name="connsiteX1" fmla="*/ 5294 w 11335"/>
                <a:gd name="connsiteY1" fmla="*/ 10000 h 10000"/>
                <a:gd name="connsiteX0" fmla="*/ 13754 w 13754"/>
                <a:gd name="connsiteY0" fmla="*/ 0 h 10165"/>
                <a:gd name="connsiteX1" fmla="*/ 4692 w 13754"/>
                <a:gd name="connsiteY1" fmla="*/ 10165 h 10165"/>
                <a:gd name="connsiteX0" fmla="*/ 31361 w 31361"/>
                <a:gd name="connsiteY0" fmla="*/ 0 h 7520"/>
                <a:gd name="connsiteX1" fmla="*/ 2666 w 31361"/>
                <a:gd name="connsiteY1" fmla="*/ 7520 h 7520"/>
                <a:gd name="connsiteX0" fmla="*/ 9547 w 9547"/>
                <a:gd name="connsiteY0" fmla="*/ 0 h 10055"/>
                <a:gd name="connsiteX1" fmla="*/ 879 w 9547"/>
                <a:gd name="connsiteY1" fmla="*/ 10055 h 10055"/>
                <a:gd name="connsiteX0" fmla="*/ 10031 w 10031"/>
                <a:gd name="connsiteY0" fmla="*/ 0 h 10000"/>
                <a:gd name="connsiteX1" fmla="*/ 952 w 10031"/>
                <a:gd name="connsiteY1" fmla="*/ 10000 h 10000"/>
                <a:gd name="connsiteX0" fmla="*/ 10177 w 10177"/>
                <a:gd name="connsiteY0" fmla="*/ 0 h 10000"/>
                <a:gd name="connsiteX1" fmla="*/ 1098 w 10177"/>
                <a:gd name="connsiteY1" fmla="*/ 10000 h 10000"/>
                <a:gd name="connsiteX0" fmla="*/ 9079 w 9079"/>
                <a:gd name="connsiteY0" fmla="*/ 0 h 10000"/>
                <a:gd name="connsiteX1" fmla="*/ 0 w 9079"/>
                <a:gd name="connsiteY1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9" h="10000">
                  <a:moveTo>
                    <a:pt x="9079" y="0"/>
                  </a:moveTo>
                  <a:cubicBezTo>
                    <a:pt x="4707" y="5447"/>
                    <a:pt x="4371" y="5920"/>
                    <a:pt x="0" y="1000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フリーフォーム 41"/>
            <p:cNvSpPr/>
            <p:nvPr/>
          </p:nvSpPr>
          <p:spPr>
            <a:xfrm>
              <a:off x="8417563" y="3416021"/>
              <a:ext cx="81877" cy="72409"/>
            </a:xfrm>
            <a:custGeom>
              <a:avLst/>
              <a:gdLst>
                <a:gd name="connsiteX0" fmla="*/ 0 w 714375"/>
                <a:gd name="connsiteY0" fmla="*/ 0 h 1505767"/>
                <a:gd name="connsiteX1" fmla="*/ 438150 w 714375"/>
                <a:gd name="connsiteY1" fmla="*/ 1333500 h 1505767"/>
                <a:gd name="connsiteX2" fmla="*/ 714375 w 714375"/>
                <a:gd name="connsiteY2" fmla="*/ 1447800 h 1505767"/>
                <a:gd name="connsiteX0" fmla="*/ 0 w 728662"/>
                <a:gd name="connsiteY0" fmla="*/ 0 h 1559277"/>
                <a:gd name="connsiteX1" fmla="*/ 438150 w 728662"/>
                <a:gd name="connsiteY1" fmla="*/ 1333500 h 1559277"/>
                <a:gd name="connsiteX2" fmla="*/ 728662 w 728662"/>
                <a:gd name="connsiteY2" fmla="*/ 1524000 h 1559277"/>
                <a:gd name="connsiteX0" fmla="*/ 0 w 728662"/>
                <a:gd name="connsiteY0" fmla="*/ 0 h 1586794"/>
                <a:gd name="connsiteX1" fmla="*/ 438150 w 728662"/>
                <a:gd name="connsiteY1" fmla="*/ 1333500 h 1586794"/>
                <a:gd name="connsiteX2" fmla="*/ 728662 w 728662"/>
                <a:gd name="connsiteY2" fmla="*/ 1524000 h 1586794"/>
                <a:gd name="connsiteX0" fmla="*/ 0 w 728662"/>
                <a:gd name="connsiteY0" fmla="*/ 0 h 1524000"/>
                <a:gd name="connsiteX1" fmla="*/ 728662 w 728662"/>
                <a:gd name="connsiteY1" fmla="*/ 1524000 h 1524000"/>
                <a:gd name="connsiteX0" fmla="*/ 381001 w 381001"/>
                <a:gd name="connsiteY0" fmla="*/ 0 h 1371600"/>
                <a:gd name="connsiteX1" fmla="*/ 0 w 381001"/>
                <a:gd name="connsiteY1" fmla="*/ 1371600 h 1371600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19402 w 21996"/>
                <a:gd name="connsiteY0" fmla="*/ 0 h 738186"/>
                <a:gd name="connsiteX1" fmla="*/ 21783 w 21996"/>
                <a:gd name="connsiteY1" fmla="*/ 738186 h 738186"/>
                <a:gd name="connsiteX0" fmla="*/ 2767 w 5827"/>
                <a:gd name="connsiteY0" fmla="*/ 0 h 738186"/>
                <a:gd name="connsiteX1" fmla="*/ 5148 w 5827"/>
                <a:gd name="connsiteY1" fmla="*/ 738186 h 738186"/>
                <a:gd name="connsiteX0" fmla="*/ 4749 w 10002"/>
                <a:gd name="connsiteY0" fmla="*/ 0 h 10000"/>
                <a:gd name="connsiteX1" fmla="*/ 8835 w 10002"/>
                <a:gd name="connsiteY1" fmla="*/ 10000 h 10000"/>
                <a:gd name="connsiteX0" fmla="*/ 208422 w 208422"/>
                <a:gd name="connsiteY0" fmla="*/ 0 h 10516"/>
                <a:gd name="connsiteX1" fmla="*/ 0 w 208422"/>
                <a:gd name="connsiteY1" fmla="*/ 10516 h 10516"/>
                <a:gd name="connsiteX0" fmla="*/ 208422 w 208422"/>
                <a:gd name="connsiteY0" fmla="*/ 0 h 10516"/>
                <a:gd name="connsiteX1" fmla="*/ 0 w 208422"/>
                <a:gd name="connsiteY1" fmla="*/ 10516 h 10516"/>
                <a:gd name="connsiteX0" fmla="*/ 36780 w 36780"/>
                <a:gd name="connsiteY0" fmla="*/ 0 h 8548"/>
                <a:gd name="connsiteX1" fmla="*/ 0 w 36780"/>
                <a:gd name="connsiteY1" fmla="*/ 8548 h 8548"/>
                <a:gd name="connsiteX0" fmla="*/ 13416 w 13416"/>
                <a:gd name="connsiteY0" fmla="*/ 0 h 10000"/>
                <a:gd name="connsiteX1" fmla="*/ 3416 w 13416"/>
                <a:gd name="connsiteY1" fmla="*/ 10000 h 10000"/>
                <a:gd name="connsiteX0" fmla="*/ 6852 w 9074"/>
                <a:gd name="connsiteY0" fmla="*/ 0 h 9472"/>
                <a:gd name="connsiteX1" fmla="*/ 9074 w 9074"/>
                <a:gd name="connsiteY1" fmla="*/ 9472 h 9472"/>
                <a:gd name="connsiteX0" fmla="*/ 3388 w 5837"/>
                <a:gd name="connsiteY0" fmla="*/ 0 h 10000"/>
                <a:gd name="connsiteX1" fmla="*/ 5837 w 5837"/>
                <a:gd name="connsiteY1" fmla="*/ 10000 h 10000"/>
                <a:gd name="connsiteX0" fmla="*/ 13891 w 13890"/>
                <a:gd name="connsiteY0" fmla="*/ 0 h 9641"/>
                <a:gd name="connsiteX1" fmla="*/ 5501 w 13890"/>
                <a:gd name="connsiteY1" fmla="*/ 9641 h 9641"/>
                <a:gd name="connsiteX0" fmla="*/ 13339 w 13339"/>
                <a:gd name="connsiteY0" fmla="*/ 0 h 10000"/>
                <a:gd name="connsiteX1" fmla="*/ 7298 w 13339"/>
                <a:gd name="connsiteY1" fmla="*/ 10000 h 10000"/>
                <a:gd name="connsiteX0" fmla="*/ 14678 w 14678"/>
                <a:gd name="connsiteY0" fmla="*/ 0 h 10000"/>
                <a:gd name="connsiteX1" fmla="*/ 8637 w 14678"/>
                <a:gd name="connsiteY1" fmla="*/ 10000 h 10000"/>
                <a:gd name="connsiteX0" fmla="*/ 11335 w 11335"/>
                <a:gd name="connsiteY0" fmla="*/ 0 h 10000"/>
                <a:gd name="connsiteX1" fmla="*/ 5294 w 11335"/>
                <a:gd name="connsiteY1" fmla="*/ 10000 h 10000"/>
                <a:gd name="connsiteX0" fmla="*/ 13754 w 13754"/>
                <a:gd name="connsiteY0" fmla="*/ 0 h 10165"/>
                <a:gd name="connsiteX1" fmla="*/ 4692 w 13754"/>
                <a:gd name="connsiteY1" fmla="*/ 10165 h 10165"/>
                <a:gd name="connsiteX0" fmla="*/ 157 w 149674"/>
                <a:gd name="connsiteY0" fmla="*/ 0 h 5371"/>
                <a:gd name="connsiteX1" fmla="*/ 149674 w 149674"/>
                <a:gd name="connsiteY1" fmla="*/ 5371 h 5371"/>
                <a:gd name="connsiteX0" fmla="*/ 0 w 9990"/>
                <a:gd name="connsiteY0" fmla="*/ 0 h 10000"/>
                <a:gd name="connsiteX1" fmla="*/ 9990 w 9990"/>
                <a:gd name="connsiteY1" fmla="*/ 10000 h 10000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" fmla="*/ 0 w 10505"/>
                <a:gd name="connsiteY0" fmla="*/ 0 h 9846"/>
                <a:gd name="connsiteX1" fmla="*/ 10505 w 10505"/>
                <a:gd name="connsiteY1" fmla="*/ 9846 h 9846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" fmla="*/ 0 w 4423"/>
                <a:gd name="connsiteY0" fmla="*/ 0 h 8515"/>
                <a:gd name="connsiteX1" fmla="*/ 4423 w 4423"/>
                <a:gd name="connsiteY1" fmla="*/ 8515 h 8515"/>
                <a:gd name="connsiteX0" fmla="*/ 2491 w 12491"/>
                <a:gd name="connsiteY0" fmla="*/ 0 h 10000"/>
                <a:gd name="connsiteX1" fmla="*/ 12491 w 12491"/>
                <a:gd name="connsiteY1" fmla="*/ 10000 h 10000"/>
                <a:gd name="connsiteX0" fmla="*/ 4041 w 6867"/>
                <a:gd name="connsiteY0" fmla="*/ 1090 h 2023"/>
                <a:gd name="connsiteX1" fmla="*/ 6867 w 6867"/>
                <a:gd name="connsiteY1" fmla="*/ 628 h 2023"/>
                <a:gd name="connsiteX0" fmla="*/ 2253 w 12073"/>
                <a:gd name="connsiteY0" fmla="*/ 2284 h 9737"/>
                <a:gd name="connsiteX1" fmla="*/ 6368 w 12073"/>
                <a:gd name="connsiteY1" fmla="*/ 0 h 9737"/>
                <a:gd name="connsiteX0" fmla="*/ 0 w 8179"/>
                <a:gd name="connsiteY0" fmla="*/ 2346 h 12436"/>
                <a:gd name="connsiteX1" fmla="*/ 3837 w 8179"/>
                <a:gd name="connsiteY1" fmla="*/ 9368 h 12436"/>
                <a:gd name="connsiteX2" fmla="*/ 3409 w 8179"/>
                <a:gd name="connsiteY2" fmla="*/ 0 h 12436"/>
                <a:gd name="connsiteX0" fmla="*/ 0 w 10176"/>
                <a:gd name="connsiteY0" fmla="*/ 1886 h 12290"/>
                <a:gd name="connsiteX1" fmla="*/ 5973 w 10176"/>
                <a:gd name="connsiteY1" fmla="*/ 10155 h 12290"/>
                <a:gd name="connsiteX2" fmla="*/ 4168 w 10176"/>
                <a:gd name="connsiteY2" fmla="*/ 0 h 12290"/>
                <a:gd name="connsiteX0" fmla="*/ 7396 w 17572"/>
                <a:gd name="connsiteY0" fmla="*/ 1886 h 18443"/>
                <a:gd name="connsiteX1" fmla="*/ 13369 w 17572"/>
                <a:gd name="connsiteY1" fmla="*/ 10155 h 18443"/>
                <a:gd name="connsiteX2" fmla="*/ 11564 w 17572"/>
                <a:gd name="connsiteY2" fmla="*/ 0 h 18443"/>
                <a:gd name="connsiteX0" fmla="*/ 7396 w 24895"/>
                <a:gd name="connsiteY0" fmla="*/ 1886 h 18443"/>
                <a:gd name="connsiteX1" fmla="*/ 13369 w 24895"/>
                <a:gd name="connsiteY1" fmla="*/ 10155 h 18443"/>
                <a:gd name="connsiteX2" fmla="*/ 11564 w 24895"/>
                <a:gd name="connsiteY2" fmla="*/ 0 h 18443"/>
                <a:gd name="connsiteX0" fmla="*/ 7396 w 21227"/>
                <a:gd name="connsiteY0" fmla="*/ 1886 h 18443"/>
                <a:gd name="connsiteX1" fmla="*/ 13369 w 21227"/>
                <a:gd name="connsiteY1" fmla="*/ 10155 h 18443"/>
                <a:gd name="connsiteX2" fmla="*/ 11564 w 21227"/>
                <a:gd name="connsiteY2" fmla="*/ 0 h 18443"/>
                <a:gd name="connsiteX0" fmla="*/ 904 w 14735"/>
                <a:gd name="connsiteY0" fmla="*/ 1886 h 12547"/>
                <a:gd name="connsiteX1" fmla="*/ 6877 w 14735"/>
                <a:gd name="connsiteY1" fmla="*/ 10155 h 12547"/>
                <a:gd name="connsiteX2" fmla="*/ 5072 w 14735"/>
                <a:gd name="connsiteY2" fmla="*/ 0 h 12547"/>
                <a:gd name="connsiteX0" fmla="*/ 3363 w 17194"/>
                <a:gd name="connsiteY0" fmla="*/ 1886 h 12829"/>
                <a:gd name="connsiteX1" fmla="*/ 9336 w 17194"/>
                <a:gd name="connsiteY1" fmla="*/ 10155 h 12829"/>
                <a:gd name="connsiteX2" fmla="*/ 7531 w 17194"/>
                <a:gd name="connsiteY2" fmla="*/ 0 h 12829"/>
                <a:gd name="connsiteX0" fmla="*/ 3766 w 17597"/>
                <a:gd name="connsiteY0" fmla="*/ 1886 h 12729"/>
                <a:gd name="connsiteX1" fmla="*/ 9739 w 17597"/>
                <a:gd name="connsiteY1" fmla="*/ 10155 h 12729"/>
                <a:gd name="connsiteX2" fmla="*/ 7934 w 17597"/>
                <a:gd name="connsiteY2" fmla="*/ 0 h 12729"/>
                <a:gd name="connsiteX0" fmla="*/ 3766 w 13106"/>
                <a:gd name="connsiteY0" fmla="*/ 3291 h 14134"/>
                <a:gd name="connsiteX1" fmla="*/ 9739 w 13106"/>
                <a:gd name="connsiteY1" fmla="*/ 11560 h 14134"/>
                <a:gd name="connsiteX2" fmla="*/ 7934 w 13106"/>
                <a:gd name="connsiteY2" fmla="*/ 1405 h 14134"/>
                <a:gd name="connsiteX0" fmla="*/ 3766 w 13811"/>
                <a:gd name="connsiteY0" fmla="*/ 3291 h 14134"/>
                <a:gd name="connsiteX1" fmla="*/ 9739 w 13811"/>
                <a:gd name="connsiteY1" fmla="*/ 11560 h 14134"/>
                <a:gd name="connsiteX2" fmla="*/ 7934 w 13811"/>
                <a:gd name="connsiteY2" fmla="*/ 1405 h 14134"/>
                <a:gd name="connsiteX0" fmla="*/ 3030 w 13075"/>
                <a:gd name="connsiteY0" fmla="*/ 3291 h 13370"/>
                <a:gd name="connsiteX1" fmla="*/ 9003 w 13075"/>
                <a:gd name="connsiteY1" fmla="*/ 11560 h 13370"/>
                <a:gd name="connsiteX2" fmla="*/ 7198 w 13075"/>
                <a:gd name="connsiteY2" fmla="*/ 1405 h 13370"/>
                <a:gd name="connsiteX0" fmla="*/ 3468 w 12231"/>
                <a:gd name="connsiteY0" fmla="*/ 2916 h 13325"/>
                <a:gd name="connsiteX1" fmla="*/ 8159 w 12231"/>
                <a:gd name="connsiteY1" fmla="*/ 11560 h 13325"/>
                <a:gd name="connsiteX2" fmla="*/ 6354 w 12231"/>
                <a:gd name="connsiteY2" fmla="*/ 1405 h 13325"/>
                <a:gd name="connsiteX0" fmla="*/ 3468 w 11279"/>
                <a:gd name="connsiteY0" fmla="*/ 1560 h 11969"/>
                <a:gd name="connsiteX1" fmla="*/ 8159 w 11279"/>
                <a:gd name="connsiteY1" fmla="*/ 10204 h 11969"/>
                <a:gd name="connsiteX2" fmla="*/ 4110 w 11279"/>
                <a:gd name="connsiteY2" fmla="*/ 1547 h 11969"/>
                <a:gd name="connsiteX0" fmla="*/ 3985 w 11023"/>
                <a:gd name="connsiteY0" fmla="*/ 1640 h 11392"/>
                <a:gd name="connsiteX1" fmla="*/ 7394 w 11023"/>
                <a:gd name="connsiteY1" fmla="*/ 9535 h 11392"/>
                <a:gd name="connsiteX2" fmla="*/ 4627 w 11023"/>
                <a:gd name="connsiteY2" fmla="*/ 1627 h 1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23" h="11392">
                  <a:moveTo>
                    <a:pt x="3985" y="1640"/>
                  </a:moveTo>
                  <a:cubicBezTo>
                    <a:pt x="-1398" y="5895"/>
                    <a:pt x="-2290" y="15395"/>
                    <a:pt x="7394" y="9535"/>
                  </a:cubicBezTo>
                  <a:cubicBezTo>
                    <a:pt x="12431" y="6009"/>
                    <a:pt x="12852" y="-3863"/>
                    <a:pt x="4627" y="162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0761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化 24"/>
          <p:cNvGrpSpPr>
            <a:grpSpLocks noChangeAspect="1"/>
          </p:cNvGrpSpPr>
          <p:nvPr/>
        </p:nvGrpSpPr>
        <p:grpSpPr>
          <a:xfrm rot="-60000">
            <a:off x="21600" y="21077"/>
            <a:ext cx="1188000" cy="189691"/>
            <a:chOff x="3298036" y="2790292"/>
            <a:chExt cx="5204657" cy="831041"/>
          </a:xfrm>
        </p:grpSpPr>
        <p:sp>
          <p:nvSpPr>
            <p:cNvPr id="26" name="フリーフォーム 25"/>
            <p:cNvSpPr/>
            <p:nvPr/>
          </p:nvSpPr>
          <p:spPr>
            <a:xfrm>
              <a:off x="3371852" y="2936082"/>
              <a:ext cx="47625" cy="659605"/>
            </a:xfrm>
            <a:custGeom>
              <a:avLst/>
              <a:gdLst>
                <a:gd name="connsiteX0" fmla="*/ 0 w 714375"/>
                <a:gd name="connsiteY0" fmla="*/ 0 h 1505767"/>
                <a:gd name="connsiteX1" fmla="*/ 438150 w 714375"/>
                <a:gd name="connsiteY1" fmla="*/ 1333500 h 1505767"/>
                <a:gd name="connsiteX2" fmla="*/ 714375 w 714375"/>
                <a:gd name="connsiteY2" fmla="*/ 1447800 h 1505767"/>
                <a:gd name="connsiteX0" fmla="*/ 0 w 728662"/>
                <a:gd name="connsiteY0" fmla="*/ 0 h 1559277"/>
                <a:gd name="connsiteX1" fmla="*/ 438150 w 728662"/>
                <a:gd name="connsiteY1" fmla="*/ 1333500 h 1559277"/>
                <a:gd name="connsiteX2" fmla="*/ 728662 w 728662"/>
                <a:gd name="connsiteY2" fmla="*/ 1524000 h 1559277"/>
                <a:gd name="connsiteX0" fmla="*/ 0 w 728662"/>
                <a:gd name="connsiteY0" fmla="*/ 0 h 1586794"/>
                <a:gd name="connsiteX1" fmla="*/ 438150 w 728662"/>
                <a:gd name="connsiteY1" fmla="*/ 1333500 h 1586794"/>
                <a:gd name="connsiteX2" fmla="*/ 728662 w 728662"/>
                <a:gd name="connsiteY2" fmla="*/ 1524000 h 1586794"/>
                <a:gd name="connsiteX0" fmla="*/ 0 w 728662"/>
                <a:gd name="connsiteY0" fmla="*/ 0 h 1524000"/>
                <a:gd name="connsiteX1" fmla="*/ 728662 w 728662"/>
                <a:gd name="connsiteY1" fmla="*/ 1524000 h 1524000"/>
                <a:gd name="connsiteX0" fmla="*/ 381001 w 381001"/>
                <a:gd name="connsiteY0" fmla="*/ 0 h 1371600"/>
                <a:gd name="connsiteX1" fmla="*/ 0 w 381001"/>
                <a:gd name="connsiteY1" fmla="*/ 1371600 h 1371600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659605">
                  <a:moveTo>
                    <a:pt x="47625" y="0"/>
                  </a:moveTo>
                  <a:cubicBezTo>
                    <a:pt x="795" y="218281"/>
                    <a:pt x="3969" y="431799"/>
                    <a:pt x="0" y="659605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フリーフォーム 26"/>
            <p:cNvSpPr/>
            <p:nvPr/>
          </p:nvSpPr>
          <p:spPr>
            <a:xfrm>
              <a:off x="3700465" y="2897447"/>
              <a:ext cx="28575" cy="552449"/>
            </a:xfrm>
            <a:custGeom>
              <a:avLst/>
              <a:gdLst>
                <a:gd name="connsiteX0" fmla="*/ 0 w 714375"/>
                <a:gd name="connsiteY0" fmla="*/ 0 h 1505767"/>
                <a:gd name="connsiteX1" fmla="*/ 438150 w 714375"/>
                <a:gd name="connsiteY1" fmla="*/ 1333500 h 1505767"/>
                <a:gd name="connsiteX2" fmla="*/ 714375 w 714375"/>
                <a:gd name="connsiteY2" fmla="*/ 1447800 h 1505767"/>
                <a:gd name="connsiteX0" fmla="*/ 0 w 728662"/>
                <a:gd name="connsiteY0" fmla="*/ 0 h 1559277"/>
                <a:gd name="connsiteX1" fmla="*/ 438150 w 728662"/>
                <a:gd name="connsiteY1" fmla="*/ 1333500 h 1559277"/>
                <a:gd name="connsiteX2" fmla="*/ 728662 w 728662"/>
                <a:gd name="connsiteY2" fmla="*/ 1524000 h 1559277"/>
                <a:gd name="connsiteX0" fmla="*/ 0 w 728662"/>
                <a:gd name="connsiteY0" fmla="*/ 0 h 1586794"/>
                <a:gd name="connsiteX1" fmla="*/ 438150 w 728662"/>
                <a:gd name="connsiteY1" fmla="*/ 1333500 h 1586794"/>
                <a:gd name="connsiteX2" fmla="*/ 728662 w 728662"/>
                <a:gd name="connsiteY2" fmla="*/ 1524000 h 1586794"/>
                <a:gd name="connsiteX0" fmla="*/ 0 w 728662"/>
                <a:gd name="connsiteY0" fmla="*/ 0 h 1524000"/>
                <a:gd name="connsiteX1" fmla="*/ 728662 w 728662"/>
                <a:gd name="connsiteY1" fmla="*/ 1524000 h 1524000"/>
                <a:gd name="connsiteX0" fmla="*/ 381001 w 381001"/>
                <a:gd name="connsiteY0" fmla="*/ 0 h 1371600"/>
                <a:gd name="connsiteX1" fmla="*/ 0 w 381001"/>
                <a:gd name="connsiteY1" fmla="*/ 1371600 h 1371600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24117 w 24117"/>
                <a:gd name="connsiteY0" fmla="*/ 0 h 552449"/>
                <a:gd name="connsiteX1" fmla="*/ 9830 w 24117"/>
                <a:gd name="connsiteY1" fmla="*/ 552449 h 552449"/>
                <a:gd name="connsiteX0" fmla="*/ 14287 w 14327"/>
                <a:gd name="connsiteY0" fmla="*/ 0 h 552449"/>
                <a:gd name="connsiteX1" fmla="*/ 0 w 14327"/>
                <a:gd name="connsiteY1" fmla="*/ 552449 h 552449"/>
                <a:gd name="connsiteX0" fmla="*/ 14287 w 14287"/>
                <a:gd name="connsiteY0" fmla="*/ 0 h 552449"/>
                <a:gd name="connsiteX1" fmla="*/ 0 w 14287"/>
                <a:gd name="connsiteY1" fmla="*/ 552449 h 552449"/>
                <a:gd name="connsiteX0" fmla="*/ 14287 w 14287"/>
                <a:gd name="connsiteY0" fmla="*/ 0 h 552449"/>
                <a:gd name="connsiteX1" fmla="*/ 0 w 14287"/>
                <a:gd name="connsiteY1" fmla="*/ 552449 h 552449"/>
                <a:gd name="connsiteX0" fmla="*/ 20078 w 20078"/>
                <a:gd name="connsiteY0" fmla="*/ 0 h 552449"/>
                <a:gd name="connsiteX1" fmla="*/ 5791 w 20078"/>
                <a:gd name="connsiteY1" fmla="*/ 552449 h 552449"/>
                <a:gd name="connsiteX0" fmla="*/ 28575 w 28575"/>
                <a:gd name="connsiteY0" fmla="*/ 0 h 552449"/>
                <a:gd name="connsiteX1" fmla="*/ 0 w 28575"/>
                <a:gd name="connsiteY1" fmla="*/ 552449 h 552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552449">
                  <a:moveTo>
                    <a:pt x="28575" y="0"/>
                  </a:moveTo>
                  <a:cubicBezTo>
                    <a:pt x="-13493" y="34924"/>
                    <a:pt x="11113" y="324643"/>
                    <a:pt x="0" y="5524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フリーフォーム 27"/>
            <p:cNvSpPr/>
            <p:nvPr/>
          </p:nvSpPr>
          <p:spPr>
            <a:xfrm>
              <a:off x="3298036" y="3107530"/>
              <a:ext cx="531018" cy="152402"/>
            </a:xfrm>
            <a:custGeom>
              <a:avLst/>
              <a:gdLst>
                <a:gd name="connsiteX0" fmla="*/ 0 w 714375"/>
                <a:gd name="connsiteY0" fmla="*/ 0 h 1505767"/>
                <a:gd name="connsiteX1" fmla="*/ 438150 w 714375"/>
                <a:gd name="connsiteY1" fmla="*/ 1333500 h 1505767"/>
                <a:gd name="connsiteX2" fmla="*/ 714375 w 714375"/>
                <a:gd name="connsiteY2" fmla="*/ 1447800 h 1505767"/>
                <a:gd name="connsiteX0" fmla="*/ 0 w 728662"/>
                <a:gd name="connsiteY0" fmla="*/ 0 h 1559277"/>
                <a:gd name="connsiteX1" fmla="*/ 438150 w 728662"/>
                <a:gd name="connsiteY1" fmla="*/ 1333500 h 1559277"/>
                <a:gd name="connsiteX2" fmla="*/ 728662 w 728662"/>
                <a:gd name="connsiteY2" fmla="*/ 1524000 h 1559277"/>
                <a:gd name="connsiteX0" fmla="*/ 0 w 728662"/>
                <a:gd name="connsiteY0" fmla="*/ 0 h 1586794"/>
                <a:gd name="connsiteX1" fmla="*/ 438150 w 728662"/>
                <a:gd name="connsiteY1" fmla="*/ 1333500 h 1586794"/>
                <a:gd name="connsiteX2" fmla="*/ 728662 w 728662"/>
                <a:gd name="connsiteY2" fmla="*/ 1524000 h 1586794"/>
                <a:gd name="connsiteX0" fmla="*/ 0 w 728662"/>
                <a:gd name="connsiteY0" fmla="*/ 0 h 1524000"/>
                <a:gd name="connsiteX1" fmla="*/ 728662 w 728662"/>
                <a:gd name="connsiteY1" fmla="*/ 1524000 h 1524000"/>
                <a:gd name="connsiteX0" fmla="*/ 381001 w 381001"/>
                <a:gd name="connsiteY0" fmla="*/ 0 h 1371600"/>
                <a:gd name="connsiteX1" fmla="*/ 0 w 381001"/>
                <a:gd name="connsiteY1" fmla="*/ 1371600 h 1371600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5253 w 236275"/>
                <a:gd name="connsiteY0" fmla="*/ 0 h 526255"/>
                <a:gd name="connsiteX1" fmla="*/ 236234 w 236275"/>
                <a:gd name="connsiteY1" fmla="*/ 526255 h 526255"/>
                <a:gd name="connsiteX0" fmla="*/ 2663 w 538464"/>
                <a:gd name="connsiteY0" fmla="*/ 169882 h 221394"/>
                <a:gd name="connsiteX1" fmla="*/ 538444 w 538464"/>
                <a:gd name="connsiteY1" fmla="*/ 55580 h 221394"/>
                <a:gd name="connsiteX0" fmla="*/ 5953 w 541734"/>
                <a:gd name="connsiteY0" fmla="*/ 114302 h 195374"/>
                <a:gd name="connsiteX1" fmla="*/ 541734 w 541734"/>
                <a:gd name="connsiteY1" fmla="*/ 0 h 195374"/>
                <a:gd name="connsiteX0" fmla="*/ 5856 w 546399"/>
                <a:gd name="connsiteY0" fmla="*/ 7146 h 113052"/>
                <a:gd name="connsiteX1" fmla="*/ 546399 w 546399"/>
                <a:gd name="connsiteY1" fmla="*/ 0 h 113052"/>
                <a:gd name="connsiteX0" fmla="*/ 3123 w 543666"/>
                <a:gd name="connsiteY0" fmla="*/ 7146 h 110948"/>
                <a:gd name="connsiteX1" fmla="*/ 543666 w 543666"/>
                <a:gd name="connsiteY1" fmla="*/ 0 h 110948"/>
                <a:gd name="connsiteX0" fmla="*/ 3241 w 534259"/>
                <a:gd name="connsiteY0" fmla="*/ 152402 h 225158"/>
                <a:gd name="connsiteX1" fmla="*/ 534259 w 534259"/>
                <a:gd name="connsiteY1" fmla="*/ 0 h 225158"/>
                <a:gd name="connsiteX0" fmla="*/ 0 w 531018"/>
                <a:gd name="connsiteY0" fmla="*/ 152402 h 152402"/>
                <a:gd name="connsiteX1" fmla="*/ 531018 w 531018"/>
                <a:gd name="connsiteY1" fmla="*/ 0 h 15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1018" h="152402">
                  <a:moveTo>
                    <a:pt x="0" y="152402"/>
                  </a:moveTo>
                  <a:cubicBezTo>
                    <a:pt x="5558" y="101602"/>
                    <a:pt x="182562" y="46038"/>
                    <a:pt x="53101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 28"/>
            <p:cNvSpPr/>
            <p:nvPr/>
          </p:nvSpPr>
          <p:spPr>
            <a:xfrm>
              <a:off x="3889471" y="3104173"/>
              <a:ext cx="447582" cy="381254"/>
            </a:xfrm>
            <a:custGeom>
              <a:avLst/>
              <a:gdLst>
                <a:gd name="connsiteX0" fmla="*/ 0 w 714375"/>
                <a:gd name="connsiteY0" fmla="*/ 0 h 1505767"/>
                <a:gd name="connsiteX1" fmla="*/ 438150 w 714375"/>
                <a:gd name="connsiteY1" fmla="*/ 1333500 h 1505767"/>
                <a:gd name="connsiteX2" fmla="*/ 714375 w 714375"/>
                <a:gd name="connsiteY2" fmla="*/ 1447800 h 1505767"/>
                <a:gd name="connsiteX0" fmla="*/ 0 w 728662"/>
                <a:gd name="connsiteY0" fmla="*/ 0 h 1559277"/>
                <a:gd name="connsiteX1" fmla="*/ 438150 w 728662"/>
                <a:gd name="connsiteY1" fmla="*/ 1333500 h 1559277"/>
                <a:gd name="connsiteX2" fmla="*/ 728662 w 728662"/>
                <a:gd name="connsiteY2" fmla="*/ 1524000 h 1559277"/>
                <a:gd name="connsiteX0" fmla="*/ 0 w 728662"/>
                <a:gd name="connsiteY0" fmla="*/ 0 h 1586794"/>
                <a:gd name="connsiteX1" fmla="*/ 438150 w 728662"/>
                <a:gd name="connsiteY1" fmla="*/ 1333500 h 1586794"/>
                <a:gd name="connsiteX2" fmla="*/ 728662 w 728662"/>
                <a:gd name="connsiteY2" fmla="*/ 1524000 h 1586794"/>
                <a:gd name="connsiteX0" fmla="*/ 0 w 728662"/>
                <a:gd name="connsiteY0" fmla="*/ 0 h 1524000"/>
                <a:gd name="connsiteX1" fmla="*/ 728662 w 728662"/>
                <a:gd name="connsiteY1" fmla="*/ 1524000 h 1524000"/>
                <a:gd name="connsiteX0" fmla="*/ 381001 w 381001"/>
                <a:gd name="connsiteY0" fmla="*/ 0 h 1371600"/>
                <a:gd name="connsiteX1" fmla="*/ 0 w 381001"/>
                <a:gd name="connsiteY1" fmla="*/ 1371600 h 1371600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5253 w 236275"/>
                <a:gd name="connsiteY0" fmla="*/ 0 h 526255"/>
                <a:gd name="connsiteX1" fmla="*/ 236234 w 236275"/>
                <a:gd name="connsiteY1" fmla="*/ 526255 h 526255"/>
                <a:gd name="connsiteX0" fmla="*/ 2663 w 538464"/>
                <a:gd name="connsiteY0" fmla="*/ 169882 h 221394"/>
                <a:gd name="connsiteX1" fmla="*/ 538444 w 538464"/>
                <a:gd name="connsiteY1" fmla="*/ 55580 h 221394"/>
                <a:gd name="connsiteX0" fmla="*/ 5953 w 541734"/>
                <a:gd name="connsiteY0" fmla="*/ 114302 h 195374"/>
                <a:gd name="connsiteX1" fmla="*/ 541734 w 541734"/>
                <a:gd name="connsiteY1" fmla="*/ 0 h 195374"/>
                <a:gd name="connsiteX0" fmla="*/ 5856 w 546399"/>
                <a:gd name="connsiteY0" fmla="*/ 7146 h 113052"/>
                <a:gd name="connsiteX1" fmla="*/ 546399 w 546399"/>
                <a:gd name="connsiteY1" fmla="*/ 0 h 113052"/>
                <a:gd name="connsiteX0" fmla="*/ 3123 w 543666"/>
                <a:gd name="connsiteY0" fmla="*/ 7146 h 110948"/>
                <a:gd name="connsiteX1" fmla="*/ 543666 w 543666"/>
                <a:gd name="connsiteY1" fmla="*/ 0 h 110948"/>
                <a:gd name="connsiteX0" fmla="*/ 3241 w 534259"/>
                <a:gd name="connsiteY0" fmla="*/ 152402 h 225158"/>
                <a:gd name="connsiteX1" fmla="*/ 534259 w 534259"/>
                <a:gd name="connsiteY1" fmla="*/ 0 h 225158"/>
                <a:gd name="connsiteX0" fmla="*/ 0 w 531018"/>
                <a:gd name="connsiteY0" fmla="*/ 152402 h 152402"/>
                <a:gd name="connsiteX1" fmla="*/ 531018 w 531018"/>
                <a:gd name="connsiteY1" fmla="*/ 0 h 152402"/>
                <a:gd name="connsiteX0" fmla="*/ 0 w 531018"/>
                <a:gd name="connsiteY0" fmla="*/ 152402 h 152402"/>
                <a:gd name="connsiteX1" fmla="*/ 531018 w 531018"/>
                <a:gd name="connsiteY1" fmla="*/ 0 h 152402"/>
                <a:gd name="connsiteX0" fmla="*/ 0 w 366712"/>
                <a:gd name="connsiteY0" fmla="*/ 22658 h 36004"/>
                <a:gd name="connsiteX1" fmla="*/ 366712 w 366712"/>
                <a:gd name="connsiteY1" fmla="*/ 25038 h 36004"/>
                <a:gd name="connsiteX0" fmla="*/ 0 w 366712"/>
                <a:gd name="connsiteY0" fmla="*/ 12302 h 83639"/>
                <a:gd name="connsiteX1" fmla="*/ 366712 w 366712"/>
                <a:gd name="connsiteY1" fmla="*/ 14682 h 83639"/>
                <a:gd name="connsiteX0" fmla="*/ 0 w 366712"/>
                <a:gd name="connsiteY0" fmla="*/ 5572 h 77127"/>
                <a:gd name="connsiteX1" fmla="*/ 153983 w 366712"/>
                <a:gd name="connsiteY1" fmla="*/ 15899 h 77127"/>
                <a:gd name="connsiteX2" fmla="*/ 366712 w 366712"/>
                <a:gd name="connsiteY2" fmla="*/ 7952 h 77127"/>
                <a:gd name="connsiteX0" fmla="*/ 0 w 366712"/>
                <a:gd name="connsiteY0" fmla="*/ 238974 h 283402"/>
                <a:gd name="connsiteX1" fmla="*/ 261140 w 366712"/>
                <a:gd name="connsiteY1" fmla="*/ 8795 h 283402"/>
                <a:gd name="connsiteX2" fmla="*/ 366712 w 366712"/>
                <a:gd name="connsiteY2" fmla="*/ 241354 h 283402"/>
                <a:gd name="connsiteX0" fmla="*/ 89557 w 456269"/>
                <a:gd name="connsiteY0" fmla="*/ 230179 h 296502"/>
                <a:gd name="connsiteX1" fmla="*/ 350697 w 456269"/>
                <a:gd name="connsiteY1" fmla="*/ 0 h 296502"/>
                <a:gd name="connsiteX2" fmla="*/ 456269 w 456269"/>
                <a:gd name="connsiteY2" fmla="*/ 232559 h 296502"/>
                <a:gd name="connsiteX0" fmla="*/ 120021 w 486733"/>
                <a:gd name="connsiteY0" fmla="*/ 230179 h 389607"/>
                <a:gd name="connsiteX1" fmla="*/ 381161 w 486733"/>
                <a:gd name="connsiteY1" fmla="*/ 0 h 389607"/>
                <a:gd name="connsiteX2" fmla="*/ 486733 w 486733"/>
                <a:gd name="connsiteY2" fmla="*/ 232559 h 389607"/>
                <a:gd name="connsiteX0" fmla="*/ 120021 w 486733"/>
                <a:gd name="connsiteY0" fmla="*/ 230179 h 389607"/>
                <a:gd name="connsiteX1" fmla="*/ 381161 w 486733"/>
                <a:gd name="connsiteY1" fmla="*/ 0 h 389607"/>
                <a:gd name="connsiteX2" fmla="*/ 486733 w 486733"/>
                <a:gd name="connsiteY2" fmla="*/ 232559 h 389607"/>
                <a:gd name="connsiteX0" fmla="*/ 120021 w 486733"/>
                <a:gd name="connsiteY0" fmla="*/ 230179 h 389607"/>
                <a:gd name="connsiteX1" fmla="*/ 381161 w 486733"/>
                <a:gd name="connsiteY1" fmla="*/ 0 h 389607"/>
                <a:gd name="connsiteX2" fmla="*/ 486733 w 486733"/>
                <a:gd name="connsiteY2" fmla="*/ 232559 h 389607"/>
                <a:gd name="connsiteX0" fmla="*/ 120021 w 486733"/>
                <a:gd name="connsiteY0" fmla="*/ 230191 h 389619"/>
                <a:gd name="connsiteX1" fmla="*/ 381161 w 486733"/>
                <a:gd name="connsiteY1" fmla="*/ 12 h 389619"/>
                <a:gd name="connsiteX2" fmla="*/ 486733 w 486733"/>
                <a:gd name="connsiteY2" fmla="*/ 232571 h 389619"/>
                <a:gd name="connsiteX0" fmla="*/ 81269 w 447981"/>
                <a:gd name="connsiteY0" fmla="*/ 230191 h 411242"/>
                <a:gd name="connsiteX1" fmla="*/ 342409 w 447981"/>
                <a:gd name="connsiteY1" fmla="*/ 12 h 411242"/>
                <a:gd name="connsiteX2" fmla="*/ 447981 w 447981"/>
                <a:gd name="connsiteY2" fmla="*/ 232571 h 411242"/>
                <a:gd name="connsiteX0" fmla="*/ 81269 w 447981"/>
                <a:gd name="connsiteY0" fmla="*/ 230456 h 411507"/>
                <a:gd name="connsiteX1" fmla="*/ 342409 w 447981"/>
                <a:gd name="connsiteY1" fmla="*/ 277 h 411507"/>
                <a:gd name="connsiteX2" fmla="*/ 447981 w 447981"/>
                <a:gd name="connsiteY2" fmla="*/ 232836 h 411507"/>
                <a:gd name="connsiteX0" fmla="*/ 136399 w 503111"/>
                <a:gd name="connsiteY0" fmla="*/ 197169 h 386552"/>
                <a:gd name="connsiteX1" fmla="*/ 318958 w 503111"/>
                <a:gd name="connsiteY1" fmla="*/ 328 h 386552"/>
                <a:gd name="connsiteX2" fmla="*/ 503111 w 503111"/>
                <a:gd name="connsiteY2" fmla="*/ 199549 h 386552"/>
                <a:gd name="connsiteX0" fmla="*/ 136399 w 503111"/>
                <a:gd name="connsiteY0" fmla="*/ 246398 h 435781"/>
                <a:gd name="connsiteX1" fmla="*/ 318958 w 503111"/>
                <a:gd name="connsiteY1" fmla="*/ 49557 h 435781"/>
                <a:gd name="connsiteX2" fmla="*/ 503111 w 503111"/>
                <a:gd name="connsiteY2" fmla="*/ 248778 h 435781"/>
                <a:gd name="connsiteX0" fmla="*/ 44677 w 509114"/>
                <a:gd name="connsiteY0" fmla="*/ 244269 h 434274"/>
                <a:gd name="connsiteX1" fmla="*/ 360586 w 509114"/>
                <a:gd name="connsiteY1" fmla="*/ 49810 h 434274"/>
                <a:gd name="connsiteX2" fmla="*/ 411389 w 509114"/>
                <a:gd name="connsiteY2" fmla="*/ 246649 h 434274"/>
                <a:gd name="connsiteX0" fmla="*/ 44677 w 411389"/>
                <a:gd name="connsiteY0" fmla="*/ 194459 h 384464"/>
                <a:gd name="connsiteX1" fmla="*/ 360586 w 411389"/>
                <a:gd name="connsiteY1" fmla="*/ 0 h 384464"/>
                <a:gd name="connsiteX2" fmla="*/ 411389 w 411389"/>
                <a:gd name="connsiteY2" fmla="*/ 196839 h 384464"/>
                <a:gd name="connsiteX0" fmla="*/ 101654 w 468366"/>
                <a:gd name="connsiteY0" fmla="*/ 194459 h 379230"/>
                <a:gd name="connsiteX1" fmla="*/ 417563 w 468366"/>
                <a:gd name="connsiteY1" fmla="*/ 0 h 379230"/>
                <a:gd name="connsiteX2" fmla="*/ 468366 w 468366"/>
                <a:gd name="connsiteY2" fmla="*/ 196839 h 379230"/>
                <a:gd name="connsiteX0" fmla="*/ 217081 w 583793"/>
                <a:gd name="connsiteY0" fmla="*/ 187315 h 373891"/>
                <a:gd name="connsiteX1" fmla="*/ 368684 w 583793"/>
                <a:gd name="connsiteY1" fmla="*/ 0 h 373891"/>
                <a:gd name="connsiteX2" fmla="*/ 583793 w 583793"/>
                <a:gd name="connsiteY2" fmla="*/ 189695 h 373891"/>
                <a:gd name="connsiteX0" fmla="*/ 75303 w 442015"/>
                <a:gd name="connsiteY0" fmla="*/ 187315 h 367282"/>
                <a:gd name="connsiteX1" fmla="*/ 226906 w 442015"/>
                <a:gd name="connsiteY1" fmla="*/ 0 h 367282"/>
                <a:gd name="connsiteX2" fmla="*/ 442015 w 442015"/>
                <a:gd name="connsiteY2" fmla="*/ 189695 h 367282"/>
                <a:gd name="connsiteX0" fmla="*/ 75303 w 442015"/>
                <a:gd name="connsiteY0" fmla="*/ 234205 h 414172"/>
                <a:gd name="connsiteX1" fmla="*/ 226906 w 442015"/>
                <a:gd name="connsiteY1" fmla="*/ 46890 h 414172"/>
                <a:gd name="connsiteX2" fmla="*/ 442015 w 442015"/>
                <a:gd name="connsiteY2" fmla="*/ 236585 h 414172"/>
                <a:gd name="connsiteX0" fmla="*/ 75303 w 442015"/>
                <a:gd name="connsiteY0" fmla="*/ 196413 h 376380"/>
                <a:gd name="connsiteX1" fmla="*/ 326919 w 442015"/>
                <a:gd name="connsiteY1" fmla="*/ 47194 h 376380"/>
                <a:gd name="connsiteX2" fmla="*/ 226906 w 442015"/>
                <a:gd name="connsiteY2" fmla="*/ 9098 h 376380"/>
                <a:gd name="connsiteX3" fmla="*/ 442015 w 442015"/>
                <a:gd name="connsiteY3" fmla="*/ 198793 h 376380"/>
                <a:gd name="connsiteX0" fmla="*/ 75303 w 442015"/>
                <a:gd name="connsiteY0" fmla="*/ 207310 h 387277"/>
                <a:gd name="connsiteX1" fmla="*/ 417407 w 442015"/>
                <a:gd name="connsiteY1" fmla="*/ 22372 h 387277"/>
                <a:gd name="connsiteX2" fmla="*/ 226906 w 442015"/>
                <a:gd name="connsiteY2" fmla="*/ 19995 h 387277"/>
                <a:gd name="connsiteX3" fmla="*/ 442015 w 442015"/>
                <a:gd name="connsiteY3" fmla="*/ 209690 h 387277"/>
                <a:gd name="connsiteX0" fmla="*/ 75303 w 442015"/>
                <a:gd name="connsiteY0" fmla="*/ 219954 h 399921"/>
                <a:gd name="connsiteX1" fmla="*/ 417407 w 442015"/>
                <a:gd name="connsiteY1" fmla="*/ 35016 h 399921"/>
                <a:gd name="connsiteX2" fmla="*/ 226906 w 442015"/>
                <a:gd name="connsiteY2" fmla="*/ 32639 h 399921"/>
                <a:gd name="connsiteX3" fmla="*/ 442015 w 442015"/>
                <a:gd name="connsiteY3" fmla="*/ 222334 h 399921"/>
                <a:gd name="connsiteX0" fmla="*/ 75303 w 442015"/>
                <a:gd name="connsiteY0" fmla="*/ 219954 h 399921"/>
                <a:gd name="connsiteX1" fmla="*/ 417407 w 442015"/>
                <a:gd name="connsiteY1" fmla="*/ 35016 h 399921"/>
                <a:gd name="connsiteX2" fmla="*/ 226906 w 442015"/>
                <a:gd name="connsiteY2" fmla="*/ 32639 h 399921"/>
                <a:gd name="connsiteX3" fmla="*/ 442015 w 442015"/>
                <a:gd name="connsiteY3" fmla="*/ 222334 h 399921"/>
                <a:gd name="connsiteX0" fmla="*/ 75303 w 442015"/>
                <a:gd name="connsiteY0" fmla="*/ 216933 h 396900"/>
                <a:gd name="connsiteX1" fmla="*/ 417407 w 442015"/>
                <a:gd name="connsiteY1" fmla="*/ 31995 h 396900"/>
                <a:gd name="connsiteX2" fmla="*/ 226906 w 442015"/>
                <a:gd name="connsiteY2" fmla="*/ 29618 h 396900"/>
                <a:gd name="connsiteX3" fmla="*/ 442015 w 442015"/>
                <a:gd name="connsiteY3" fmla="*/ 219313 h 396900"/>
                <a:gd name="connsiteX0" fmla="*/ 75303 w 442015"/>
                <a:gd name="connsiteY0" fmla="*/ 219251 h 399218"/>
                <a:gd name="connsiteX1" fmla="*/ 417407 w 442015"/>
                <a:gd name="connsiteY1" fmla="*/ 34313 h 399218"/>
                <a:gd name="connsiteX2" fmla="*/ 226906 w 442015"/>
                <a:gd name="connsiteY2" fmla="*/ 31936 h 399218"/>
                <a:gd name="connsiteX3" fmla="*/ 442015 w 442015"/>
                <a:gd name="connsiteY3" fmla="*/ 221631 h 399218"/>
                <a:gd name="connsiteX0" fmla="*/ 75303 w 442015"/>
                <a:gd name="connsiteY0" fmla="*/ 219251 h 399218"/>
                <a:gd name="connsiteX1" fmla="*/ 417407 w 442015"/>
                <a:gd name="connsiteY1" fmla="*/ 34313 h 399218"/>
                <a:gd name="connsiteX2" fmla="*/ 226906 w 442015"/>
                <a:gd name="connsiteY2" fmla="*/ 31936 h 399218"/>
                <a:gd name="connsiteX3" fmla="*/ 442015 w 442015"/>
                <a:gd name="connsiteY3" fmla="*/ 221631 h 399218"/>
                <a:gd name="connsiteX0" fmla="*/ 82573 w 449285"/>
                <a:gd name="connsiteY0" fmla="*/ 219251 h 397105"/>
                <a:gd name="connsiteX1" fmla="*/ 424677 w 449285"/>
                <a:gd name="connsiteY1" fmla="*/ 34313 h 397105"/>
                <a:gd name="connsiteX2" fmla="*/ 234176 w 449285"/>
                <a:gd name="connsiteY2" fmla="*/ 31936 h 397105"/>
                <a:gd name="connsiteX3" fmla="*/ 449285 w 449285"/>
                <a:gd name="connsiteY3" fmla="*/ 221631 h 397105"/>
                <a:gd name="connsiteX0" fmla="*/ 80870 w 447582"/>
                <a:gd name="connsiteY0" fmla="*/ 219251 h 381254"/>
                <a:gd name="connsiteX1" fmla="*/ 422974 w 447582"/>
                <a:gd name="connsiteY1" fmla="*/ 34313 h 381254"/>
                <a:gd name="connsiteX2" fmla="*/ 232473 w 447582"/>
                <a:gd name="connsiteY2" fmla="*/ 31936 h 381254"/>
                <a:gd name="connsiteX3" fmla="*/ 447582 w 447582"/>
                <a:gd name="connsiteY3" fmla="*/ 221631 h 381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582" h="381254">
                  <a:moveTo>
                    <a:pt x="80870" y="219251"/>
                  </a:moveTo>
                  <a:cubicBezTo>
                    <a:pt x="134712" y="203906"/>
                    <a:pt x="423901" y="129826"/>
                    <a:pt x="422974" y="34313"/>
                  </a:cubicBezTo>
                  <a:cubicBezTo>
                    <a:pt x="424429" y="-20719"/>
                    <a:pt x="301396" y="-473"/>
                    <a:pt x="232473" y="31936"/>
                  </a:cubicBezTo>
                  <a:cubicBezTo>
                    <a:pt x="-246946" y="244653"/>
                    <a:pt x="111032" y="584376"/>
                    <a:pt x="447582" y="22163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フリーフォーム 29"/>
            <p:cNvSpPr/>
            <p:nvPr/>
          </p:nvSpPr>
          <p:spPr>
            <a:xfrm>
              <a:off x="4466843" y="2790292"/>
              <a:ext cx="5828" cy="738186"/>
            </a:xfrm>
            <a:custGeom>
              <a:avLst/>
              <a:gdLst>
                <a:gd name="connsiteX0" fmla="*/ 0 w 714375"/>
                <a:gd name="connsiteY0" fmla="*/ 0 h 1505767"/>
                <a:gd name="connsiteX1" fmla="*/ 438150 w 714375"/>
                <a:gd name="connsiteY1" fmla="*/ 1333500 h 1505767"/>
                <a:gd name="connsiteX2" fmla="*/ 714375 w 714375"/>
                <a:gd name="connsiteY2" fmla="*/ 1447800 h 1505767"/>
                <a:gd name="connsiteX0" fmla="*/ 0 w 728662"/>
                <a:gd name="connsiteY0" fmla="*/ 0 h 1559277"/>
                <a:gd name="connsiteX1" fmla="*/ 438150 w 728662"/>
                <a:gd name="connsiteY1" fmla="*/ 1333500 h 1559277"/>
                <a:gd name="connsiteX2" fmla="*/ 728662 w 728662"/>
                <a:gd name="connsiteY2" fmla="*/ 1524000 h 1559277"/>
                <a:gd name="connsiteX0" fmla="*/ 0 w 728662"/>
                <a:gd name="connsiteY0" fmla="*/ 0 h 1586794"/>
                <a:gd name="connsiteX1" fmla="*/ 438150 w 728662"/>
                <a:gd name="connsiteY1" fmla="*/ 1333500 h 1586794"/>
                <a:gd name="connsiteX2" fmla="*/ 728662 w 728662"/>
                <a:gd name="connsiteY2" fmla="*/ 1524000 h 1586794"/>
                <a:gd name="connsiteX0" fmla="*/ 0 w 728662"/>
                <a:gd name="connsiteY0" fmla="*/ 0 h 1524000"/>
                <a:gd name="connsiteX1" fmla="*/ 728662 w 728662"/>
                <a:gd name="connsiteY1" fmla="*/ 1524000 h 1524000"/>
                <a:gd name="connsiteX0" fmla="*/ 381001 w 381001"/>
                <a:gd name="connsiteY0" fmla="*/ 0 h 1371600"/>
                <a:gd name="connsiteX1" fmla="*/ 0 w 381001"/>
                <a:gd name="connsiteY1" fmla="*/ 1371600 h 1371600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19402 w 21996"/>
                <a:gd name="connsiteY0" fmla="*/ 0 h 738186"/>
                <a:gd name="connsiteX1" fmla="*/ 21783 w 21996"/>
                <a:gd name="connsiteY1" fmla="*/ 738186 h 738186"/>
                <a:gd name="connsiteX0" fmla="*/ 2767 w 5827"/>
                <a:gd name="connsiteY0" fmla="*/ 0 h 738186"/>
                <a:gd name="connsiteX1" fmla="*/ 5148 w 5827"/>
                <a:gd name="connsiteY1" fmla="*/ 738186 h 738186"/>
                <a:gd name="connsiteX0" fmla="*/ 4749 w 10002"/>
                <a:gd name="connsiteY0" fmla="*/ 0 h 10000"/>
                <a:gd name="connsiteX1" fmla="*/ 8835 w 10002"/>
                <a:gd name="connsiteY1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2" h="10000">
                  <a:moveTo>
                    <a:pt x="4749" y="0"/>
                  </a:moveTo>
                  <a:cubicBezTo>
                    <a:pt x="-10233" y="3247"/>
                    <a:pt x="15646" y="6914"/>
                    <a:pt x="8835" y="1000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 30"/>
            <p:cNvSpPr/>
            <p:nvPr/>
          </p:nvSpPr>
          <p:spPr>
            <a:xfrm>
              <a:off x="4703789" y="2790292"/>
              <a:ext cx="5828" cy="738186"/>
            </a:xfrm>
            <a:custGeom>
              <a:avLst/>
              <a:gdLst>
                <a:gd name="connsiteX0" fmla="*/ 0 w 714375"/>
                <a:gd name="connsiteY0" fmla="*/ 0 h 1505767"/>
                <a:gd name="connsiteX1" fmla="*/ 438150 w 714375"/>
                <a:gd name="connsiteY1" fmla="*/ 1333500 h 1505767"/>
                <a:gd name="connsiteX2" fmla="*/ 714375 w 714375"/>
                <a:gd name="connsiteY2" fmla="*/ 1447800 h 1505767"/>
                <a:gd name="connsiteX0" fmla="*/ 0 w 728662"/>
                <a:gd name="connsiteY0" fmla="*/ 0 h 1559277"/>
                <a:gd name="connsiteX1" fmla="*/ 438150 w 728662"/>
                <a:gd name="connsiteY1" fmla="*/ 1333500 h 1559277"/>
                <a:gd name="connsiteX2" fmla="*/ 728662 w 728662"/>
                <a:gd name="connsiteY2" fmla="*/ 1524000 h 1559277"/>
                <a:gd name="connsiteX0" fmla="*/ 0 w 728662"/>
                <a:gd name="connsiteY0" fmla="*/ 0 h 1586794"/>
                <a:gd name="connsiteX1" fmla="*/ 438150 w 728662"/>
                <a:gd name="connsiteY1" fmla="*/ 1333500 h 1586794"/>
                <a:gd name="connsiteX2" fmla="*/ 728662 w 728662"/>
                <a:gd name="connsiteY2" fmla="*/ 1524000 h 1586794"/>
                <a:gd name="connsiteX0" fmla="*/ 0 w 728662"/>
                <a:gd name="connsiteY0" fmla="*/ 0 h 1524000"/>
                <a:gd name="connsiteX1" fmla="*/ 728662 w 728662"/>
                <a:gd name="connsiteY1" fmla="*/ 1524000 h 1524000"/>
                <a:gd name="connsiteX0" fmla="*/ 381001 w 381001"/>
                <a:gd name="connsiteY0" fmla="*/ 0 h 1371600"/>
                <a:gd name="connsiteX1" fmla="*/ 0 w 381001"/>
                <a:gd name="connsiteY1" fmla="*/ 1371600 h 1371600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19402 w 21996"/>
                <a:gd name="connsiteY0" fmla="*/ 0 h 738186"/>
                <a:gd name="connsiteX1" fmla="*/ 21783 w 21996"/>
                <a:gd name="connsiteY1" fmla="*/ 738186 h 738186"/>
                <a:gd name="connsiteX0" fmla="*/ 2767 w 5827"/>
                <a:gd name="connsiteY0" fmla="*/ 0 h 738186"/>
                <a:gd name="connsiteX1" fmla="*/ 5148 w 5827"/>
                <a:gd name="connsiteY1" fmla="*/ 738186 h 738186"/>
                <a:gd name="connsiteX0" fmla="*/ 4749 w 10002"/>
                <a:gd name="connsiteY0" fmla="*/ 0 h 10000"/>
                <a:gd name="connsiteX1" fmla="*/ 8835 w 10002"/>
                <a:gd name="connsiteY1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2" h="10000">
                  <a:moveTo>
                    <a:pt x="4749" y="0"/>
                  </a:moveTo>
                  <a:cubicBezTo>
                    <a:pt x="-10233" y="3247"/>
                    <a:pt x="15646" y="6914"/>
                    <a:pt x="8835" y="1000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フリーフォーム 31"/>
            <p:cNvSpPr/>
            <p:nvPr/>
          </p:nvSpPr>
          <p:spPr>
            <a:xfrm>
              <a:off x="4901114" y="3101207"/>
              <a:ext cx="434394" cy="402785"/>
            </a:xfrm>
            <a:custGeom>
              <a:avLst/>
              <a:gdLst>
                <a:gd name="connsiteX0" fmla="*/ 0 w 714375"/>
                <a:gd name="connsiteY0" fmla="*/ 0 h 1505767"/>
                <a:gd name="connsiteX1" fmla="*/ 438150 w 714375"/>
                <a:gd name="connsiteY1" fmla="*/ 1333500 h 1505767"/>
                <a:gd name="connsiteX2" fmla="*/ 714375 w 714375"/>
                <a:gd name="connsiteY2" fmla="*/ 1447800 h 1505767"/>
                <a:gd name="connsiteX0" fmla="*/ 0 w 728662"/>
                <a:gd name="connsiteY0" fmla="*/ 0 h 1559277"/>
                <a:gd name="connsiteX1" fmla="*/ 438150 w 728662"/>
                <a:gd name="connsiteY1" fmla="*/ 1333500 h 1559277"/>
                <a:gd name="connsiteX2" fmla="*/ 728662 w 728662"/>
                <a:gd name="connsiteY2" fmla="*/ 1524000 h 1559277"/>
                <a:gd name="connsiteX0" fmla="*/ 0 w 728662"/>
                <a:gd name="connsiteY0" fmla="*/ 0 h 1586794"/>
                <a:gd name="connsiteX1" fmla="*/ 438150 w 728662"/>
                <a:gd name="connsiteY1" fmla="*/ 1333500 h 1586794"/>
                <a:gd name="connsiteX2" fmla="*/ 728662 w 728662"/>
                <a:gd name="connsiteY2" fmla="*/ 1524000 h 1586794"/>
                <a:gd name="connsiteX0" fmla="*/ 0 w 728662"/>
                <a:gd name="connsiteY0" fmla="*/ 0 h 1524000"/>
                <a:gd name="connsiteX1" fmla="*/ 728662 w 728662"/>
                <a:gd name="connsiteY1" fmla="*/ 1524000 h 1524000"/>
                <a:gd name="connsiteX0" fmla="*/ 381001 w 381001"/>
                <a:gd name="connsiteY0" fmla="*/ 0 h 1371600"/>
                <a:gd name="connsiteX1" fmla="*/ 0 w 381001"/>
                <a:gd name="connsiteY1" fmla="*/ 1371600 h 1371600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19402 w 21996"/>
                <a:gd name="connsiteY0" fmla="*/ 0 h 738186"/>
                <a:gd name="connsiteX1" fmla="*/ 21783 w 21996"/>
                <a:gd name="connsiteY1" fmla="*/ 738186 h 738186"/>
                <a:gd name="connsiteX0" fmla="*/ 2767 w 5827"/>
                <a:gd name="connsiteY0" fmla="*/ 0 h 738186"/>
                <a:gd name="connsiteX1" fmla="*/ 5148 w 5827"/>
                <a:gd name="connsiteY1" fmla="*/ 738186 h 738186"/>
                <a:gd name="connsiteX0" fmla="*/ 4749 w 10002"/>
                <a:gd name="connsiteY0" fmla="*/ 0 h 10000"/>
                <a:gd name="connsiteX1" fmla="*/ 8835 w 10002"/>
                <a:gd name="connsiteY1" fmla="*/ 10000 h 10000"/>
                <a:gd name="connsiteX0" fmla="*/ 6218 w 6218"/>
                <a:gd name="connsiteY0" fmla="*/ 0 h 6839"/>
                <a:gd name="connsiteX1" fmla="*/ 2130 w 6218"/>
                <a:gd name="connsiteY1" fmla="*/ 6839 h 6839"/>
                <a:gd name="connsiteX0" fmla="*/ 325465 w 325465"/>
                <a:gd name="connsiteY0" fmla="*/ 0 h 10000"/>
                <a:gd name="connsiteX1" fmla="*/ 318891 w 325465"/>
                <a:gd name="connsiteY1" fmla="*/ 10000 h 10000"/>
                <a:gd name="connsiteX0" fmla="*/ 323776 w 323892"/>
                <a:gd name="connsiteY0" fmla="*/ 1473 h 2337"/>
                <a:gd name="connsiteX1" fmla="*/ 323773 w 323892"/>
                <a:gd name="connsiteY1" fmla="*/ 1426 h 2337"/>
                <a:gd name="connsiteX0" fmla="*/ 5550 w 16555"/>
                <a:gd name="connsiteY0" fmla="*/ 201 h 6773"/>
                <a:gd name="connsiteX1" fmla="*/ 5550 w 16555"/>
                <a:gd name="connsiteY1" fmla="*/ 0 h 6773"/>
                <a:gd name="connsiteX0" fmla="*/ 2233 w 8911"/>
                <a:gd name="connsiteY0" fmla="*/ 297 h 13014"/>
                <a:gd name="connsiteX1" fmla="*/ 4331 w 8911"/>
                <a:gd name="connsiteY1" fmla="*/ 8749 h 13014"/>
                <a:gd name="connsiteX2" fmla="*/ 2233 w 8911"/>
                <a:gd name="connsiteY2" fmla="*/ 0 h 13014"/>
                <a:gd name="connsiteX0" fmla="*/ 0 w 8453"/>
                <a:gd name="connsiteY0" fmla="*/ 228 h 23801"/>
                <a:gd name="connsiteX1" fmla="*/ 7994 w 8453"/>
                <a:gd name="connsiteY1" fmla="*/ 21836 h 23801"/>
                <a:gd name="connsiteX2" fmla="*/ 0 w 8453"/>
                <a:gd name="connsiteY2" fmla="*/ 0 h 23801"/>
                <a:gd name="connsiteX0" fmla="*/ 0 w 13346"/>
                <a:gd name="connsiteY0" fmla="*/ 96 h 10000"/>
                <a:gd name="connsiteX1" fmla="*/ 9457 w 13346"/>
                <a:gd name="connsiteY1" fmla="*/ 9174 h 10000"/>
                <a:gd name="connsiteX2" fmla="*/ 0 w 13346"/>
                <a:gd name="connsiteY2" fmla="*/ 0 h 10000"/>
                <a:gd name="connsiteX0" fmla="*/ 0 w 13346"/>
                <a:gd name="connsiteY0" fmla="*/ 96 h 11559"/>
                <a:gd name="connsiteX1" fmla="*/ 9457 w 13346"/>
                <a:gd name="connsiteY1" fmla="*/ 9174 h 11559"/>
                <a:gd name="connsiteX2" fmla="*/ 0 w 13346"/>
                <a:gd name="connsiteY2" fmla="*/ 0 h 11559"/>
                <a:gd name="connsiteX0" fmla="*/ 12999 w 26345"/>
                <a:gd name="connsiteY0" fmla="*/ 96 h 12915"/>
                <a:gd name="connsiteX1" fmla="*/ 22456 w 26345"/>
                <a:gd name="connsiteY1" fmla="*/ 9174 h 12915"/>
                <a:gd name="connsiteX2" fmla="*/ 12999 w 26345"/>
                <a:gd name="connsiteY2" fmla="*/ 0 h 12915"/>
                <a:gd name="connsiteX0" fmla="*/ 15139 w 28485"/>
                <a:gd name="connsiteY0" fmla="*/ 0 h 13165"/>
                <a:gd name="connsiteX1" fmla="*/ 24596 w 28485"/>
                <a:gd name="connsiteY1" fmla="*/ 9078 h 13165"/>
                <a:gd name="connsiteX2" fmla="*/ 12210 w 28485"/>
                <a:gd name="connsiteY2" fmla="*/ 1347 h 13165"/>
                <a:gd name="connsiteX0" fmla="*/ 15139 w 31523"/>
                <a:gd name="connsiteY0" fmla="*/ 2034 h 15199"/>
                <a:gd name="connsiteX1" fmla="*/ 24596 w 31523"/>
                <a:gd name="connsiteY1" fmla="*/ 11112 h 15199"/>
                <a:gd name="connsiteX2" fmla="*/ 12210 w 31523"/>
                <a:gd name="connsiteY2" fmla="*/ 3381 h 15199"/>
                <a:gd name="connsiteX0" fmla="*/ 13822 w 30206"/>
                <a:gd name="connsiteY0" fmla="*/ 2034 h 14918"/>
                <a:gd name="connsiteX1" fmla="*/ 23279 w 30206"/>
                <a:gd name="connsiteY1" fmla="*/ 11112 h 14918"/>
                <a:gd name="connsiteX2" fmla="*/ 12683 w 30206"/>
                <a:gd name="connsiteY2" fmla="*/ 2227 h 14918"/>
                <a:gd name="connsiteX0" fmla="*/ 12032 w 29624"/>
                <a:gd name="connsiteY0" fmla="*/ 2093 h 14592"/>
                <a:gd name="connsiteX1" fmla="*/ 23279 w 29624"/>
                <a:gd name="connsiteY1" fmla="*/ 10786 h 14592"/>
                <a:gd name="connsiteX2" fmla="*/ 12683 w 29624"/>
                <a:gd name="connsiteY2" fmla="*/ 1901 h 14592"/>
                <a:gd name="connsiteX0" fmla="*/ 12387 w 29979"/>
                <a:gd name="connsiteY0" fmla="*/ 2093 h 14571"/>
                <a:gd name="connsiteX1" fmla="*/ 23634 w 29979"/>
                <a:gd name="connsiteY1" fmla="*/ 10786 h 14571"/>
                <a:gd name="connsiteX2" fmla="*/ 12550 w 29979"/>
                <a:gd name="connsiteY2" fmla="*/ 1805 h 14571"/>
                <a:gd name="connsiteX0" fmla="*/ 12507 w 30099"/>
                <a:gd name="connsiteY0" fmla="*/ 2093 h 14637"/>
                <a:gd name="connsiteX1" fmla="*/ 23754 w 30099"/>
                <a:gd name="connsiteY1" fmla="*/ 10786 h 14637"/>
                <a:gd name="connsiteX2" fmla="*/ 12507 w 30099"/>
                <a:gd name="connsiteY2" fmla="*/ 2094 h 14637"/>
                <a:gd name="connsiteX0" fmla="*/ 10402 w 27994"/>
                <a:gd name="connsiteY0" fmla="*/ 2093 h 14423"/>
                <a:gd name="connsiteX1" fmla="*/ 21649 w 27994"/>
                <a:gd name="connsiteY1" fmla="*/ 10786 h 14423"/>
                <a:gd name="connsiteX2" fmla="*/ 13331 w 27994"/>
                <a:gd name="connsiteY2" fmla="*/ 1132 h 14423"/>
                <a:gd name="connsiteX0" fmla="*/ 14946 w 32538"/>
                <a:gd name="connsiteY0" fmla="*/ 2093 h 14800"/>
                <a:gd name="connsiteX1" fmla="*/ 26193 w 32538"/>
                <a:gd name="connsiteY1" fmla="*/ 10786 h 14800"/>
                <a:gd name="connsiteX2" fmla="*/ 11691 w 32538"/>
                <a:gd name="connsiteY2" fmla="*/ 2767 h 14800"/>
                <a:gd name="connsiteX0" fmla="*/ 13593 w 31185"/>
                <a:gd name="connsiteY0" fmla="*/ 2093 h 14729"/>
                <a:gd name="connsiteX1" fmla="*/ 24840 w 31185"/>
                <a:gd name="connsiteY1" fmla="*/ 10786 h 14729"/>
                <a:gd name="connsiteX2" fmla="*/ 12128 w 31185"/>
                <a:gd name="connsiteY2" fmla="*/ 2478 h 14729"/>
                <a:gd name="connsiteX0" fmla="*/ 13014 w 30606"/>
                <a:gd name="connsiteY0" fmla="*/ 2093 h 14131"/>
                <a:gd name="connsiteX1" fmla="*/ 24261 w 30606"/>
                <a:gd name="connsiteY1" fmla="*/ 10786 h 14131"/>
                <a:gd name="connsiteX2" fmla="*/ 11549 w 30606"/>
                <a:gd name="connsiteY2" fmla="*/ 2478 h 14131"/>
                <a:gd name="connsiteX0" fmla="*/ 12505 w 31731"/>
                <a:gd name="connsiteY0" fmla="*/ 2251 h 13572"/>
                <a:gd name="connsiteX1" fmla="*/ 26030 w 31731"/>
                <a:gd name="connsiteY1" fmla="*/ 9982 h 13572"/>
                <a:gd name="connsiteX2" fmla="*/ 11040 w 31731"/>
                <a:gd name="connsiteY2" fmla="*/ 2636 h 13572"/>
                <a:gd name="connsiteX0" fmla="*/ 12505 w 31731"/>
                <a:gd name="connsiteY0" fmla="*/ 2345 h 13666"/>
                <a:gd name="connsiteX1" fmla="*/ 26030 w 31731"/>
                <a:gd name="connsiteY1" fmla="*/ 10076 h 13666"/>
                <a:gd name="connsiteX2" fmla="*/ 11040 w 31731"/>
                <a:gd name="connsiteY2" fmla="*/ 2730 h 13666"/>
                <a:gd name="connsiteX0" fmla="*/ 14012 w 33238"/>
                <a:gd name="connsiteY0" fmla="*/ 2345 h 15889"/>
                <a:gd name="connsiteX1" fmla="*/ 27537 w 33238"/>
                <a:gd name="connsiteY1" fmla="*/ 10076 h 15889"/>
                <a:gd name="connsiteX2" fmla="*/ 12547 w 33238"/>
                <a:gd name="connsiteY2" fmla="*/ 2730 h 15889"/>
                <a:gd name="connsiteX0" fmla="*/ 11482 w 30708"/>
                <a:gd name="connsiteY0" fmla="*/ 2345 h 15573"/>
                <a:gd name="connsiteX1" fmla="*/ 25007 w 30708"/>
                <a:gd name="connsiteY1" fmla="*/ 10076 h 15573"/>
                <a:gd name="connsiteX2" fmla="*/ 10017 w 30708"/>
                <a:gd name="connsiteY2" fmla="*/ 2730 h 15573"/>
                <a:gd name="connsiteX0" fmla="*/ 11337 w 30563"/>
                <a:gd name="connsiteY0" fmla="*/ 2345 h 15414"/>
                <a:gd name="connsiteX1" fmla="*/ 24862 w 30563"/>
                <a:gd name="connsiteY1" fmla="*/ 10076 h 15414"/>
                <a:gd name="connsiteX2" fmla="*/ 9872 w 30563"/>
                <a:gd name="connsiteY2" fmla="*/ 2730 h 15414"/>
                <a:gd name="connsiteX0" fmla="*/ 11265 w 30491"/>
                <a:gd name="connsiteY0" fmla="*/ 2345 h 15999"/>
                <a:gd name="connsiteX1" fmla="*/ 24790 w 30491"/>
                <a:gd name="connsiteY1" fmla="*/ 10076 h 15999"/>
                <a:gd name="connsiteX2" fmla="*/ 9800 w 30491"/>
                <a:gd name="connsiteY2" fmla="*/ 2730 h 15999"/>
                <a:gd name="connsiteX0" fmla="*/ 11265 w 30752"/>
                <a:gd name="connsiteY0" fmla="*/ 2722 h 16376"/>
                <a:gd name="connsiteX1" fmla="*/ 24790 w 30752"/>
                <a:gd name="connsiteY1" fmla="*/ 10453 h 16376"/>
                <a:gd name="connsiteX2" fmla="*/ 9800 w 30752"/>
                <a:gd name="connsiteY2" fmla="*/ 3107 h 16376"/>
                <a:gd name="connsiteX0" fmla="*/ 10199 w 29686"/>
                <a:gd name="connsiteY0" fmla="*/ 2722 h 16273"/>
                <a:gd name="connsiteX1" fmla="*/ 23724 w 29686"/>
                <a:gd name="connsiteY1" fmla="*/ 10453 h 16273"/>
                <a:gd name="connsiteX2" fmla="*/ 10199 w 29686"/>
                <a:gd name="connsiteY2" fmla="*/ 2722 h 1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686" h="16273">
                  <a:moveTo>
                    <a:pt x="10199" y="2722"/>
                  </a:moveTo>
                  <a:cubicBezTo>
                    <a:pt x="29461" y="-4065"/>
                    <a:pt x="35381" y="3098"/>
                    <a:pt x="23724" y="10453"/>
                  </a:cubicBezTo>
                  <a:cubicBezTo>
                    <a:pt x="3256" y="22700"/>
                    <a:pt x="-10358" y="13434"/>
                    <a:pt x="10199" y="272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フリーフォーム 32"/>
            <p:cNvSpPr/>
            <p:nvPr/>
          </p:nvSpPr>
          <p:spPr>
            <a:xfrm>
              <a:off x="5457823" y="3377631"/>
              <a:ext cx="148533" cy="243702"/>
            </a:xfrm>
            <a:custGeom>
              <a:avLst/>
              <a:gdLst>
                <a:gd name="connsiteX0" fmla="*/ 0 w 714375"/>
                <a:gd name="connsiteY0" fmla="*/ 0 h 1505767"/>
                <a:gd name="connsiteX1" fmla="*/ 438150 w 714375"/>
                <a:gd name="connsiteY1" fmla="*/ 1333500 h 1505767"/>
                <a:gd name="connsiteX2" fmla="*/ 714375 w 714375"/>
                <a:gd name="connsiteY2" fmla="*/ 1447800 h 1505767"/>
                <a:gd name="connsiteX0" fmla="*/ 0 w 728662"/>
                <a:gd name="connsiteY0" fmla="*/ 0 h 1559277"/>
                <a:gd name="connsiteX1" fmla="*/ 438150 w 728662"/>
                <a:gd name="connsiteY1" fmla="*/ 1333500 h 1559277"/>
                <a:gd name="connsiteX2" fmla="*/ 728662 w 728662"/>
                <a:gd name="connsiteY2" fmla="*/ 1524000 h 1559277"/>
                <a:gd name="connsiteX0" fmla="*/ 0 w 728662"/>
                <a:gd name="connsiteY0" fmla="*/ 0 h 1586794"/>
                <a:gd name="connsiteX1" fmla="*/ 438150 w 728662"/>
                <a:gd name="connsiteY1" fmla="*/ 1333500 h 1586794"/>
                <a:gd name="connsiteX2" fmla="*/ 728662 w 728662"/>
                <a:gd name="connsiteY2" fmla="*/ 1524000 h 1586794"/>
                <a:gd name="connsiteX0" fmla="*/ 0 w 728662"/>
                <a:gd name="connsiteY0" fmla="*/ 0 h 1524000"/>
                <a:gd name="connsiteX1" fmla="*/ 728662 w 728662"/>
                <a:gd name="connsiteY1" fmla="*/ 1524000 h 1524000"/>
                <a:gd name="connsiteX0" fmla="*/ 381001 w 381001"/>
                <a:gd name="connsiteY0" fmla="*/ 0 h 1371600"/>
                <a:gd name="connsiteX1" fmla="*/ 0 w 381001"/>
                <a:gd name="connsiteY1" fmla="*/ 1371600 h 1371600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19402 w 21996"/>
                <a:gd name="connsiteY0" fmla="*/ 0 h 738186"/>
                <a:gd name="connsiteX1" fmla="*/ 21783 w 21996"/>
                <a:gd name="connsiteY1" fmla="*/ 738186 h 738186"/>
                <a:gd name="connsiteX0" fmla="*/ 2767 w 5827"/>
                <a:gd name="connsiteY0" fmla="*/ 0 h 738186"/>
                <a:gd name="connsiteX1" fmla="*/ 5148 w 5827"/>
                <a:gd name="connsiteY1" fmla="*/ 738186 h 738186"/>
                <a:gd name="connsiteX0" fmla="*/ 4749 w 10002"/>
                <a:gd name="connsiteY0" fmla="*/ 0 h 10000"/>
                <a:gd name="connsiteX1" fmla="*/ 8835 w 10002"/>
                <a:gd name="connsiteY1" fmla="*/ 10000 h 10000"/>
                <a:gd name="connsiteX0" fmla="*/ 522 w 290786"/>
                <a:gd name="connsiteY0" fmla="*/ 0 h 5387"/>
                <a:gd name="connsiteX1" fmla="*/ 290676 w 290786"/>
                <a:gd name="connsiteY1" fmla="*/ 5387 h 5387"/>
                <a:gd name="connsiteX0" fmla="*/ 0 w 9988"/>
                <a:gd name="connsiteY0" fmla="*/ 379 h 10379"/>
                <a:gd name="connsiteX1" fmla="*/ 9978 w 9988"/>
                <a:gd name="connsiteY1" fmla="*/ 10379 h 10379"/>
                <a:gd name="connsiteX0" fmla="*/ 3096 w 5397"/>
                <a:gd name="connsiteY0" fmla="*/ 713 h 6309"/>
                <a:gd name="connsiteX1" fmla="*/ 0 w 5397"/>
                <a:gd name="connsiteY1" fmla="*/ 6309 h 6309"/>
                <a:gd name="connsiteX0" fmla="*/ 5737 w 15970"/>
                <a:gd name="connsiteY0" fmla="*/ 878 h 9748"/>
                <a:gd name="connsiteX1" fmla="*/ 0 w 15970"/>
                <a:gd name="connsiteY1" fmla="*/ 9748 h 9748"/>
                <a:gd name="connsiteX0" fmla="*/ 3592 w 10183"/>
                <a:gd name="connsiteY0" fmla="*/ 875 h 9974"/>
                <a:gd name="connsiteX1" fmla="*/ 0 w 10183"/>
                <a:gd name="connsiteY1" fmla="*/ 9974 h 9974"/>
                <a:gd name="connsiteX0" fmla="*/ 3527 w 10000"/>
                <a:gd name="connsiteY0" fmla="*/ 503 h 9626"/>
                <a:gd name="connsiteX1" fmla="*/ 0 w 10000"/>
                <a:gd name="connsiteY1" fmla="*/ 9626 h 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9626">
                  <a:moveTo>
                    <a:pt x="3527" y="503"/>
                  </a:moveTo>
                  <a:cubicBezTo>
                    <a:pt x="10956" y="-1598"/>
                    <a:pt x="14535" y="3167"/>
                    <a:pt x="0" y="962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 33"/>
            <p:cNvSpPr/>
            <p:nvPr/>
          </p:nvSpPr>
          <p:spPr>
            <a:xfrm>
              <a:off x="6235743" y="2935989"/>
              <a:ext cx="422158" cy="576329"/>
            </a:xfrm>
            <a:custGeom>
              <a:avLst/>
              <a:gdLst>
                <a:gd name="connsiteX0" fmla="*/ 0 w 714375"/>
                <a:gd name="connsiteY0" fmla="*/ 0 h 1505767"/>
                <a:gd name="connsiteX1" fmla="*/ 438150 w 714375"/>
                <a:gd name="connsiteY1" fmla="*/ 1333500 h 1505767"/>
                <a:gd name="connsiteX2" fmla="*/ 714375 w 714375"/>
                <a:gd name="connsiteY2" fmla="*/ 1447800 h 1505767"/>
                <a:gd name="connsiteX0" fmla="*/ 0 w 728662"/>
                <a:gd name="connsiteY0" fmla="*/ 0 h 1559277"/>
                <a:gd name="connsiteX1" fmla="*/ 438150 w 728662"/>
                <a:gd name="connsiteY1" fmla="*/ 1333500 h 1559277"/>
                <a:gd name="connsiteX2" fmla="*/ 728662 w 728662"/>
                <a:gd name="connsiteY2" fmla="*/ 1524000 h 1559277"/>
                <a:gd name="connsiteX0" fmla="*/ 0 w 728662"/>
                <a:gd name="connsiteY0" fmla="*/ 0 h 1586794"/>
                <a:gd name="connsiteX1" fmla="*/ 438150 w 728662"/>
                <a:gd name="connsiteY1" fmla="*/ 1333500 h 1586794"/>
                <a:gd name="connsiteX2" fmla="*/ 728662 w 728662"/>
                <a:gd name="connsiteY2" fmla="*/ 1524000 h 1586794"/>
                <a:gd name="connsiteX0" fmla="*/ 0 w 728662"/>
                <a:gd name="connsiteY0" fmla="*/ 0 h 1524000"/>
                <a:gd name="connsiteX1" fmla="*/ 728662 w 728662"/>
                <a:gd name="connsiteY1" fmla="*/ 1524000 h 1524000"/>
                <a:gd name="connsiteX0" fmla="*/ 381001 w 381001"/>
                <a:gd name="connsiteY0" fmla="*/ 0 h 1371600"/>
                <a:gd name="connsiteX1" fmla="*/ 0 w 381001"/>
                <a:gd name="connsiteY1" fmla="*/ 1371600 h 1371600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19402 w 21996"/>
                <a:gd name="connsiteY0" fmla="*/ 0 h 738186"/>
                <a:gd name="connsiteX1" fmla="*/ 21783 w 21996"/>
                <a:gd name="connsiteY1" fmla="*/ 738186 h 738186"/>
                <a:gd name="connsiteX0" fmla="*/ 2767 w 5827"/>
                <a:gd name="connsiteY0" fmla="*/ 0 h 738186"/>
                <a:gd name="connsiteX1" fmla="*/ 5148 w 5827"/>
                <a:gd name="connsiteY1" fmla="*/ 738186 h 738186"/>
                <a:gd name="connsiteX0" fmla="*/ 4749 w 10002"/>
                <a:gd name="connsiteY0" fmla="*/ 0 h 10000"/>
                <a:gd name="connsiteX1" fmla="*/ 8835 w 10002"/>
                <a:gd name="connsiteY1" fmla="*/ 10000 h 10000"/>
                <a:gd name="connsiteX0" fmla="*/ 522 w 290786"/>
                <a:gd name="connsiteY0" fmla="*/ 0 h 5387"/>
                <a:gd name="connsiteX1" fmla="*/ 290676 w 290786"/>
                <a:gd name="connsiteY1" fmla="*/ 5387 h 5387"/>
                <a:gd name="connsiteX0" fmla="*/ 0 w 9988"/>
                <a:gd name="connsiteY0" fmla="*/ 379 h 10379"/>
                <a:gd name="connsiteX1" fmla="*/ 9978 w 9988"/>
                <a:gd name="connsiteY1" fmla="*/ 10379 h 10379"/>
                <a:gd name="connsiteX0" fmla="*/ 3096 w 5397"/>
                <a:gd name="connsiteY0" fmla="*/ 713 h 6309"/>
                <a:gd name="connsiteX1" fmla="*/ 0 w 5397"/>
                <a:gd name="connsiteY1" fmla="*/ 6309 h 6309"/>
                <a:gd name="connsiteX0" fmla="*/ 5737 w 15970"/>
                <a:gd name="connsiteY0" fmla="*/ 878 h 9748"/>
                <a:gd name="connsiteX1" fmla="*/ 0 w 15970"/>
                <a:gd name="connsiteY1" fmla="*/ 9748 h 9748"/>
                <a:gd name="connsiteX0" fmla="*/ 3592 w 10183"/>
                <a:gd name="connsiteY0" fmla="*/ 875 h 9974"/>
                <a:gd name="connsiteX1" fmla="*/ 0 w 10183"/>
                <a:gd name="connsiteY1" fmla="*/ 9974 h 9974"/>
                <a:gd name="connsiteX0" fmla="*/ 3527 w 10000"/>
                <a:gd name="connsiteY0" fmla="*/ 503 h 9626"/>
                <a:gd name="connsiteX1" fmla="*/ 0 w 10000"/>
                <a:gd name="connsiteY1" fmla="*/ 9626 h 9626"/>
                <a:gd name="connsiteX0" fmla="*/ 9138 w 13344"/>
                <a:gd name="connsiteY0" fmla="*/ 135 h 29447"/>
                <a:gd name="connsiteX1" fmla="*/ 0 w 13344"/>
                <a:gd name="connsiteY1" fmla="*/ 29447 h 29447"/>
                <a:gd name="connsiteX0" fmla="*/ 9138 w 9872"/>
                <a:gd name="connsiteY0" fmla="*/ 0 h 29312"/>
                <a:gd name="connsiteX1" fmla="*/ 0 w 9872"/>
                <a:gd name="connsiteY1" fmla="*/ 29312 h 29312"/>
                <a:gd name="connsiteX0" fmla="*/ 7 w 30081"/>
                <a:gd name="connsiteY0" fmla="*/ 0 h 6366"/>
                <a:gd name="connsiteX1" fmla="*/ 26966 w 30081"/>
                <a:gd name="connsiteY1" fmla="*/ 6366 h 6366"/>
                <a:gd name="connsiteX0" fmla="*/ 13 w 8975"/>
                <a:gd name="connsiteY0" fmla="*/ 0 h 11265"/>
                <a:gd name="connsiteX1" fmla="*/ 8975 w 8975"/>
                <a:gd name="connsiteY1" fmla="*/ 10000 h 11265"/>
                <a:gd name="connsiteX0" fmla="*/ 0 w 9986"/>
                <a:gd name="connsiteY0" fmla="*/ 0 h 10100"/>
                <a:gd name="connsiteX1" fmla="*/ 2349 w 9986"/>
                <a:gd name="connsiteY1" fmla="*/ 8648 h 10100"/>
                <a:gd name="connsiteX2" fmla="*/ 9986 w 9986"/>
                <a:gd name="connsiteY2" fmla="*/ 8877 h 10100"/>
                <a:gd name="connsiteX0" fmla="*/ 1220 w 11220"/>
                <a:gd name="connsiteY0" fmla="*/ 0 h 11139"/>
                <a:gd name="connsiteX1" fmla="*/ 681 w 11220"/>
                <a:gd name="connsiteY1" fmla="*/ 11139 h 11139"/>
                <a:gd name="connsiteX2" fmla="*/ 11220 w 11220"/>
                <a:gd name="connsiteY2" fmla="*/ 8789 h 11139"/>
                <a:gd name="connsiteX0" fmla="*/ 598 w 10598"/>
                <a:gd name="connsiteY0" fmla="*/ 0 h 11279"/>
                <a:gd name="connsiteX1" fmla="*/ 59 w 10598"/>
                <a:gd name="connsiteY1" fmla="*/ 11139 h 11279"/>
                <a:gd name="connsiteX2" fmla="*/ 10598 w 10598"/>
                <a:gd name="connsiteY2" fmla="*/ 8789 h 11279"/>
                <a:gd name="connsiteX0" fmla="*/ 679 w 10679"/>
                <a:gd name="connsiteY0" fmla="*/ 0 h 11139"/>
                <a:gd name="connsiteX1" fmla="*/ 140 w 10679"/>
                <a:gd name="connsiteY1" fmla="*/ 11139 h 11139"/>
                <a:gd name="connsiteX2" fmla="*/ 10679 w 10679"/>
                <a:gd name="connsiteY2" fmla="*/ 8789 h 11139"/>
                <a:gd name="connsiteX0" fmla="*/ 679 w 10679"/>
                <a:gd name="connsiteY0" fmla="*/ 0 h 11139"/>
                <a:gd name="connsiteX1" fmla="*/ 140 w 10679"/>
                <a:gd name="connsiteY1" fmla="*/ 11139 h 11139"/>
                <a:gd name="connsiteX2" fmla="*/ 10679 w 10679"/>
                <a:gd name="connsiteY2" fmla="*/ 8789 h 11139"/>
                <a:gd name="connsiteX0" fmla="*/ 679 w 10679"/>
                <a:gd name="connsiteY0" fmla="*/ 0 h 11139"/>
                <a:gd name="connsiteX1" fmla="*/ 140 w 10679"/>
                <a:gd name="connsiteY1" fmla="*/ 11139 h 11139"/>
                <a:gd name="connsiteX2" fmla="*/ 10679 w 10679"/>
                <a:gd name="connsiteY2" fmla="*/ 8789 h 11139"/>
                <a:gd name="connsiteX0" fmla="*/ 679 w 10679"/>
                <a:gd name="connsiteY0" fmla="*/ 0 h 11139"/>
                <a:gd name="connsiteX1" fmla="*/ 140 w 10679"/>
                <a:gd name="connsiteY1" fmla="*/ 11139 h 11139"/>
                <a:gd name="connsiteX2" fmla="*/ 10679 w 10679"/>
                <a:gd name="connsiteY2" fmla="*/ 8789 h 11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79" h="11139">
                  <a:moveTo>
                    <a:pt x="679" y="0"/>
                  </a:moveTo>
                  <a:cubicBezTo>
                    <a:pt x="920" y="1044"/>
                    <a:pt x="380" y="9221"/>
                    <a:pt x="140" y="11139"/>
                  </a:cubicBezTo>
                  <a:cubicBezTo>
                    <a:pt x="-744" y="10524"/>
                    <a:pt x="2528" y="12441"/>
                    <a:pt x="10679" y="878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フリーフォーム 34"/>
            <p:cNvSpPr/>
            <p:nvPr/>
          </p:nvSpPr>
          <p:spPr>
            <a:xfrm>
              <a:off x="6765663" y="2905133"/>
              <a:ext cx="28752" cy="631001"/>
            </a:xfrm>
            <a:custGeom>
              <a:avLst/>
              <a:gdLst>
                <a:gd name="connsiteX0" fmla="*/ 0 w 714375"/>
                <a:gd name="connsiteY0" fmla="*/ 0 h 1505767"/>
                <a:gd name="connsiteX1" fmla="*/ 438150 w 714375"/>
                <a:gd name="connsiteY1" fmla="*/ 1333500 h 1505767"/>
                <a:gd name="connsiteX2" fmla="*/ 714375 w 714375"/>
                <a:gd name="connsiteY2" fmla="*/ 1447800 h 1505767"/>
                <a:gd name="connsiteX0" fmla="*/ 0 w 728662"/>
                <a:gd name="connsiteY0" fmla="*/ 0 h 1559277"/>
                <a:gd name="connsiteX1" fmla="*/ 438150 w 728662"/>
                <a:gd name="connsiteY1" fmla="*/ 1333500 h 1559277"/>
                <a:gd name="connsiteX2" fmla="*/ 728662 w 728662"/>
                <a:gd name="connsiteY2" fmla="*/ 1524000 h 1559277"/>
                <a:gd name="connsiteX0" fmla="*/ 0 w 728662"/>
                <a:gd name="connsiteY0" fmla="*/ 0 h 1586794"/>
                <a:gd name="connsiteX1" fmla="*/ 438150 w 728662"/>
                <a:gd name="connsiteY1" fmla="*/ 1333500 h 1586794"/>
                <a:gd name="connsiteX2" fmla="*/ 728662 w 728662"/>
                <a:gd name="connsiteY2" fmla="*/ 1524000 h 1586794"/>
                <a:gd name="connsiteX0" fmla="*/ 0 w 728662"/>
                <a:gd name="connsiteY0" fmla="*/ 0 h 1524000"/>
                <a:gd name="connsiteX1" fmla="*/ 728662 w 728662"/>
                <a:gd name="connsiteY1" fmla="*/ 1524000 h 1524000"/>
                <a:gd name="connsiteX0" fmla="*/ 381001 w 381001"/>
                <a:gd name="connsiteY0" fmla="*/ 0 h 1371600"/>
                <a:gd name="connsiteX1" fmla="*/ 0 w 381001"/>
                <a:gd name="connsiteY1" fmla="*/ 1371600 h 1371600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19402 w 21996"/>
                <a:gd name="connsiteY0" fmla="*/ 0 h 738186"/>
                <a:gd name="connsiteX1" fmla="*/ 21783 w 21996"/>
                <a:gd name="connsiteY1" fmla="*/ 738186 h 738186"/>
                <a:gd name="connsiteX0" fmla="*/ 2767 w 5827"/>
                <a:gd name="connsiteY0" fmla="*/ 0 h 738186"/>
                <a:gd name="connsiteX1" fmla="*/ 5148 w 5827"/>
                <a:gd name="connsiteY1" fmla="*/ 738186 h 738186"/>
                <a:gd name="connsiteX0" fmla="*/ 4749 w 10002"/>
                <a:gd name="connsiteY0" fmla="*/ 0 h 10000"/>
                <a:gd name="connsiteX1" fmla="*/ 8835 w 10002"/>
                <a:gd name="connsiteY1" fmla="*/ 10000 h 10000"/>
                <a:gd name="connsiteX0" fmla="*/ 208422 w 208422"/>
                <a:gd name="connsiteY0" fmla="*/ 0 h 10516"/>
                <a:gd name="connsiteX1" fmla="*/ 0 w 208422"/>
                <a:gd name="connsiteY1" fmla="*/ 10516 h 10516"/>
                <a:gd name="connsiteX0" fmla="*/ 208422 w 208422"/>
                <a:gd name="connsiteY0" fmla="*/ 0 h 10516"/>
                <a:gd name="connsiteX1" fmla="*/ 0 w 208422"/>
                <a:gd name="connsiteY1" fmla="*/ 10516 h 10516"/>
                <a:gd name="connsiteX0" fmla="*/ 36780 w 36780"/>
                <a:gd name="connsiteY0" fmla="*/ 0 h 8548"/>
                <a:gd name="connsiteX1" fmla="*/ 0 w 36780"/>
                <a:gd name="connsiteY1" fmla="*/ 8548 h 8548"/>
                <a:gd name="connsiteX0" fmla="*/ 13416 w 13416"/>
                <a:gd name="connsiteY0" fmla="*/ 0 h 10000"/>
                <a:gd name="connsiteX1" fmla="*/ 3416 w 13416"/>
                <a:gd name="connsiteY1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416" h="10000">
                  <a:moveTo>
                    <a:pt x="13416" y="0"/>
                  </a:moveTo>
                  <a:cubicBezTo>
                    <a:pt x="454" y="3799"/>
                    <a:pt x="-3621" y="5031"/>
                    <a:pt x="3416" y="1000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フリーフォーム 35"/>
            <p:cNvSpPr/>
            <p:nvPr/>
          </p:nvSpPr>
          <p:spPr>
            <a:xfrm>
              <a:off x="7039431" y="2950205"/>
              <a:ext cx="21686" cy="585735"/>
            </a:xfrm>
            <a:custGeom>
              <a:avLst/>
              <a:gdLst>
                <a:gd name="connsiteX0" fmla="*/ 0 w 714375"/>
                <a:gd name="connsiteY0" fmla="*/ 0 h 1505767"/>
                <a:gd name="connsiteX1" fmla="*/ 438150 w 714375"/>
                <a:gd name="connsiteY1" fmla="*/ 1333500 h 1505767"/>
                <a:gd name="connsiteX2" fmla="*/ 714375 w 714375"/>
                <a:gd name="connsiteY2" fmla="*/ 1447800 h 1505767"/>
                <a:gd name="connsiteX0" fmla="*/ 0 w 728662"/>
                <a:gd name="connsiteY0" fmla="*/ 0 h 1559277"/>
                <a:gd name="connsiteX1" fmla="*/ 438150 w 728662"/>
                <a:gd name="connsiteY1" fmla="*/ 1333500 h 1559277"/>
                <a:gd name="connsiteX2" fmla="*/ 728662 w 728662"/>
                <a:gd name="connsiteY2" fmla="*/ 1524000 h 1559277"/>
                <a:gd name="connsiteX0" fmla="*/ 0 w 728662"/>
                <a:gd name="connsiteY0" fmla="*/ 0 h 1586794"/>
                <a:gd name="connsiteX1" fmla="*/ 438150 w 728662"/>
                <a:gd name="connsiteY1" fmla="*/ 1333500 h 1586794"/>
                <a:gd name="connsiteX2" fmla="*/ 728662 w 728662"/>
                <a:gd name="connsiteY2" fmla="*/ 1524000 h 1586794"/>
                <a:gd name="connsiteX0" fmla="*/ 0 w 728662"/>
                <a:gd name="connsiteY0" fmla="*/ 0 h 1524000"/>
                <a:gd name="connsiteX1" fmla="*/ 728662 w 728662"/>
                <a:gd name="connsiteY1" fmla="*/ 1524000 h 1524000"/>
                <a:gd name="connsiteX0" fmla="*/ 381001 w 381001"/>
                <a:gd name="connsiteY0" fmla="*/ 0 h 1371600"/>
                <a:gd name="connsiteX1" fmla="*/ 0 w 381001"/>
                <a:gd name="connsiteY1" fmla="*/ 1371600 h 1371600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19402 w 21996"/>
                <a:gd name="connsiteY0" fmla="*/ 0 h 738186"/>
                <a:gd name="connsiteX1" fmla="*/ 21783 w 21996"/>
                <a:gd name="connsiteY1" fmla="*/ 738186 h 738186"/>
                <a:gd name="connsiteX0" fmla="*/ 2767 w 5827"/>
                <a:gd name="connsiteY0" fmla="*/ 0 h 738186"/>
                <a:gd name="connsiteX1" fmla="*/ 5148 w 5827"/>
                <a:gd name="connsiteY1" fmla="*/ 738186 h 738186"/>
                <a:gd name="connsiteX0" fmla="*/ 4749 w 10002"/>
                <a:gd name="connsiteY0" fmla="*/ 0 h 10000"/>
                <a:gd name="connsiteX1" fmla="*/ 8835 w 10002"/>
                <a:gd name="connsiteY1" fmla="*/ 10000 h 10000"/>
                <a:gd name="connsiteX0" fmla="*/ 208422 w 208422"/>
                <a:gd name="connsiteY0" fmla="*/ 0 h 10516"/>
                <a:gd name="connsiteX1" fmla="*/ 0 w 208422"/>
                <a:gd name="connsiteY1" fmla="*/ 10516 h 10516"/>
                <a:gd name="connsiteX0" fmla="*/ 208422 w 208422"/>
                <a:gd name="connsiteY0" fmla="*/ 0 h 10516"/>
                <a:gd name="connsiteX1" fmla="*/ 0 w 208422"/>
                <a:gd name="connsiteY1" fmla="*/ 10516 h 10516"/>
                <a:gd name="connsiteX0" fmla="*/ 36780 w 36780"/>
                <a:gd name="connsiteY0" fmla="*/ 0 h 8548"/>
                <a:gd name="connsiteX1" fmla="*/ 0 w 36780"/>
                <a:gd name="connsiteY1" fmla="*/ 8548 h 8548"/>
                <a:gd name="connsiteX0" fmla="*/ 13416 w 13416"/>
                <a:gd name="connsiteY0" fmla="*/ 0 h 10000"/>
                <a:gd name="connsiteX1" fmla="*/ 3416 w 13416"/>
                <a:gd name="connsiteY1" fmla="*/ 10000 h 10000"/>
                <a:gd name="connsiteX0" fmla="*/ 6852 w 9074"/>
                <a:gd name="connsiteY0" fmla="*/ 0 h 9472"/>
                <a:gd name="connsiteX1" fmla="*/ 9074 w 9074"/>
                <a:gd name="connsiteY1" fmla="*/ 9472 h 9472"/>
                <a:gd name="connsiteX0" fmla="*/ 3388 w 5837"/>
                <a:gd name="connsiteY0" fmla="*/ 0 h 10000"/>
                <a:gd name="connsiteX1" fmla="*/ 5837 w 5837"/>
                <a:gd name="connsiteY1" fmla="*/ 10000 h 10000"/>
                <a:gd name="connsiteX0" fmla="*/ 13891 w 13890"/>
                <a:gd name="connsiteY0" fmla="*/ 0 h 9641"/>
                <a:gd name="connsiteX1" fmla="*/ 5501 w 13890"/>
                <a:gd name="connsiteY1" fmla="*/ 9641 h 9641"/>
                <a:gd name="connsiteX0" fmla="*/ 13339 w 13339"/>
                <a:gd name="connsiteY0" fmla="*/ 0 h 10000"/>
                <a:gd name="connsiteX1" fmla="*/ 7298 w 13339"/>
                <a:gd name="connsiteY1" fmla="*/ 10000 h 10000"/>
                <a:gd name="connsiteX0" fmla="*/ 14678 w 14678"/>
                <a:gd name="connsiteY0" fmla="*/ 0 h 10000"/>
                <a:gd name="connsiteX1" fmla="*/ 8637 w 14678"/>
                <a:gd name="connsiteY1" fmla="*/ 10000 h 10000"/>
                <a:gd name="connsiteX0" fmla="*/ 11335 w 11335"/>
                <a:gd name="connsiteY0" fmla="*/ 0 h 10000"/>
                <a:gd name="connsiteX1" fmla="*/ 5294 w 11335"/>
                <a:gd name="connsiteY1" fmla="*/ 10000 h 10000"/>
                <a:gd name="connsiteX0" fmla="*/ 13754 w 13754"/>
                <a:gd name="connsiteY0" fmla="*/ 0 h 10165"/>
                <a:gd name="connsiteX1" fmla="*/ 4692 w 13754"/>
                <a:gd name="connsiteY1" fmla="*/ 10165 h 10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754" h="10165">
                  <a:moveTo>
                    <a:pt x="13754" y="0"/>
                  </a:moveTo>
                  <a:cubicBezTo>
                    <a:pt x="8217" y="4119"/>
                    <a:pt x="-7894" y="7080"/>
                    <a:pt x="4692" y="10165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フリーフォーム 36"/>
            <p:cNvSpPr/>
            <p:nvPr/>
          </p:nvSpPr>
          <p:spPr>
            <a:xfrm>
              <a:off x="7030387" y="2897476"/>
              <a:ext cx="402450" cy="364890"/>
            </a:xfrm>
            <a:custGeom>
              <a:avLst/>
              <a:gdLst>
                <a:gd name="connsiteX0" fmla="*/ 0 w 714375"/>
                <a:gd name="connsiteY0" fmla="*/ 0 h 1505767"/>
                <a:gd name="connsiteX1" fmla="*/ 438150 w 714375"/>
                <a:gd name="connsiteY1" fmla="*/ 1333500 h 1505767"/>
                <a:gd name="connsiteX2" fmla="*/ 714375 w 714375"/>
                <a:gd name="connsiteY2" fmla="*/ 1447800 h 1505767"/>
                <a:gd name="connsiteX0" fmla="*/ 0 w 728662"/>
                <a:gd name="connsiteY0" fmla="*/ 0 h 1559277"/>
                <a:gd name="connsiteX1" fmla="*/ 438150 w 728662"/>
                <a:gd name="connsiteY1" fmla="*/ 1333500 h 1559277"/>
                <a:gd name="connsiteX2" fmla="*/ 728662 w 728662"/>
                <a:gd name="connsiteY2" fmla="*/ 1524000 h 1559277"/>
                <a:gd name="connsiteX0" fmla="*/ 0 w 728662"/>
                <a:gd name="connsiteY0" fmla="*/ 0 h 1586794"/>
                <a:gd name="connsiteX1" fmla="*/ 438150 w 728662"/>
                <a:gd name="connsiteY1" fmla="*/ 1333500 h 1586794"/>
                <a:gd name="connsiteX2" fmla="*/ 728662 w 728662"/>
                <a:gd name="connsiteY2" fmla="*/ 1524000 h 1586794"/>
                <a:gd name="connsiteX0" fmla="*/ 0 w 728662"/>
                <a:gd name="connsiteY0" fmla="*/ 0 h 1524000"/>
                <a:gd name="connsiteX1" fmla="*/ 728662 w 728662"/>
                <a:gd name="connsiteY1" fmla="*/ 1524000 h 1524000"/>
                <a:gd name="connsiteX0" fmla="*/ 381001 w 381001"/>
                <a:gd name="connsiteY0" fmla="*/ 0 h 1371600"/>
                <a:gd name="connsiteX1" fmla="*/ 0 w 381001"/>
                <a:gd name="connsiteY1" fmla="*/ 1371600 h 1371600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19402 w 21996"/>
                <a:gd name="connsiteY0" fmla="*/ 0 h 738186"/>
                <a:gd name="connsiteX1" fmla="*/ 21783 w 21996"/>
                <a:gd name="connsiteY1" fmla="*/ 738186 h 738186"/>
                <a:gd name="connsiteX0" fmla="*/ 2767 w 5827"/>
                <a:gd name="connsiteY0" fmla="*/ 0 h 738186"/>
                <a:gd name="connsiteX1" fmla="*/ 5148 w 5827"/>
                <a:gd name="connsiteY1" fmla="*/ 738186 h 738186"/>
                <a:gd name="connsiteX0" fmla="*/ 4749 w 10002"/>
                <a:gd name="connsiteY0" fmla="*/ 0 h 10000"/>
                <a:gd name="connsiteX1" fmla="*/ 8835 w 10002"/>
                <a:gd name="connsiteY1" fmla="*/ 10000 h 10000"/>
                <a:gd name="connsiteX0" fmla="*/ 208422 w 208422"/>
                <a:gd name="connsiteY0" fmla="*/ 0 h 10516"/>
                <a:gd name="connsiteX1" fmla="*/ 0 w 208422"/>
                <a:gd name="connsiteY1" fmla="*/ 10516 h 10516"/>
                <a:gd name="connsiteX0" fmla="*/ 208422 w 208422"/>
                <a:gd name="connsiteY0" fmla="*/ 0 h 10516"/>
                <a:gd name="connsiteX1" fmla="*/ 0 w 208422"/>
                <a:gd name="connsiteY1" fmla="*/ 10516 h 10516"/>
                <a:gd name="connsiteX0" fmla="*/ 36780 w 36780"/>
                <a:gd name="connsiteY0" fmla="*/ 0 h 8548"/>
                <a:gd name="connsiteX1" fmla="*/ 0 w 36780"/>
                <a:gd name="connsiteY1" fmla="*/ 8548 h 8548"/>
                <a:gd name="connsiteX0" fmla="*/ 13416 w 13416"/>
                <a:gd name="connsiteY0" fmla="*/ 0 h 10000"/>
                <a:gd name="connsiteX1" fmla="*/ 3416 w 13416"/>
                <a:gd name="connsiteY1" fmla="*/ 10000 h 10000"/>
                <a:gd name="connsiteX0" fmla="*/ 10538 w 28407"/>
                <a:gd name="connsiteY0" fmla="*/ 0 h 10000"/>
                <a:gd name="connsiteX1" fmla="*/ 538 w 28407"/>
                <a:gd name="connsiteY1" fmla="*/ 10000 h 10000"/>
                <a:gd name="connsiteX0" fmla="*/ 0 w 186669"/>
                <a:gd name="connsiteY0" fmla="*/ 0 h 5094"/>
                <a:gd name="connsiteX1" fmla="*/ 186669 w 186669"/>
                <a:gd name="connsiteY1" fmla="*/ 5094 h 5094"/>
                <a:gd name="connsiteX0" fmla="*/ 0 w 10000"/>
                <a:gd name="connsiteY0" fmla="*/ 0 h 10951"/>
                <a:gd name="connsiteX1" fmla="*/ 10000 w 10000"/>
                <a:gd name="connsiteY1" fmla="*/ 10000 h 10951"/>
                <a:gd name="connsiteX0" fmla="*/ 0 w 10000"/>
                <a:gd name="connsiteY0" fmla="*/ 0 h 11594"/>
                <a:gd name="connsiteX1" fmla="*/ 10000 w 10000"/>
                <a:gd name="connsiteY1" fmla="*/ 10000 h 11594"/>
                <a:gd name="connsiteX0" fmla="*/ 0 w 10000"/>
                <a:gd name="connsiteY0" fmla="*/ 0 h 11033"/>
                <a:gd name="connsiteX1" fmla="*/ 10000 w 10000"/>
                <a:gd name="connsiteY1" fmla="*/ 10000 h 11033"/>
                <a:gd name="connsiteX0" fmla="*/ 0 w 10000"/>
                <a:gd name="connsiteY0" fmla="*/ 0 h 11636"/>
                <a:gd name="connsiteX1" fmla="*/ 10000 w 10000"/>
                <a:gd name="connsiteY1" fmla="*/ 10000 h 11636"/>
                <a:gd name="connsiteX0" fmla="*/ 0 w 10000"/>
                <a:gd name="connsiteY0" fmla="*/ 0 h 11362"/>
                <a:gd name="connsiteX1" fmla="*/ 10000 w 10000"/>
                <a:gd name="connsiteY1" fmla="*/ 10000 h 11362"/>
                <a:gd name="connsiteX0" fmla="*/ 0 w 10060"/>
                <a:gd name="connsiteY0" fmla="*/ 0 h 10789"/>
                <a:gd name="connsiteX1" fmla="*/ 10060 w 10060"/>
                <a:gd name="connsiteY1" fmla="*/ 9333 h 10789"/>
                <a:gd name="connsiteX0" fmla="*/ 0 w 10060"/>
                <a:gd name="connsiteY0" fmla="*/ 0 h 11542"/>
                <a:gd name="connsiteX1" fmla="*/ 10060 w 10060"/>
                <a:gd name="connsiteY1" fmla="*/ 9333 h 11542"/>
                <a:gd name="connsiteX0" fmla="*/ 0 w 10060"/>
                <a:gd name="connsiteY0" fmla="*/ 0 h 11352"/>
                <a:gd name="connsiteX1" fmla="*/ 10060 w 10060"/>
                <a:gd name="connsiteY1" fmla="*/ 9333 h 1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60" h="11352">
                  <a:moveTo>
                    <a:pt x="0" y="0"/>
                  </a:moveTo>
                  <a:cubicBezTo>
                    <a:pt x="3769" y="8420"/>
                    <a:pt x="8612" y="14766"/>
                    <a:pt x="10060" y="9333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フリーフォーム 37"/>
            <p:cNvSpPr/>
            <p:nvPr/>
          </p:nvSpPr>
          <p:spPr>
            <a:xfrm>
              <a:off x="7413392" y="2880803"/>
              <a:ext cx="50174" cy="642897"/>
            </a:xfrm>
            <a:custGeom>
              <a:avLst/>
              <a:gdLst>
                <a:gd name="connsiteX0" fmla="*/ 0 w 714375"/>
                <a:gd name="connsiteY0" fmla="*/ 0 h 1505767"/>
                <a:gd name="connsiteX1" fmla="*/ 438150 w 714375"/>
                <a:gd name="connsiteY1" fmla="*/ 1333500 h 1505767"/>
                <a:gd name="connsiteX2" fmla="*/ 714375 w 714375"/>
                <a:gd name="connsiteY2" fmla="*/ 1447800 h 1505767"/>
                <a:gd name="connsiteX0" fmla="*/ 0 w 728662"/>
                <a:gd name="connsiteY0" fmla="*/ 0 h 1559277"/>
                <a:gd name="connsiteX1" fmla="*/ 438150 w 728662"/>
                <a:gd name="connsiteY1" fmla="*/ 1333500 h 1559277"/>
                <a:gd name="connsiteX2" fmla="*/ 728662 w 728662"/>
                <a:gd name="connsiteY2" fmla="*/ 1524000 h 1559277"/>
                <a:gd name="connsiteX0" fmla="*/ 0 w 728662"/>
                <a:gd name="connsiteY0" fmla="*/ 0 h 1586794"/>
                <a:gd name="connsiteX1" fmla="*/ 438150 w 728662"/>
                <a:gd name="connsiteY1" fmla="*/ 1333500 h 1586794"/>
                <a:gd name="connsiteX2" fmla="*/ 728662 w 728662"/>
                <a:gd name="connsiteY2" fmla="*/ 1524000 h 1586794"/>
                <a:gd name="connsiteX0" fmla="*/ 0 w 728662"/>
                <a:gd name="connsiteY0" fmla="*/ 0 h 1524000"/>
                <a:gd name="connsiteX1" fmla="*/ 728662 w 728662"/>
                <a:gd name="connsiteY1" fmla="*/ 1524000 h 1524000"/>
                <a:gd name="connsiteX0" fmla="*/ 381001 w 381001"/>
                <a:gd name="connsiteY0" fmla="*/ 0 h 1371600"/>
                <a:gd name="connsiteX1" fmla="*/ 0 w 381001"/>
                <a:gd name="connsiteY1" fmla="*/ 1371600 h 1371600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19402 w 21996"/>
                <a:gd name="connsiteY0" fmla="*/ 0 h 738186"/>
                <a:gd name="connsiteX1" fmla="*/ 21783 w 21996"/>
                <a:gd name="connsiteY1" fmla="*/ 738186 h 738186"/>
                <a:gd name="connsiteX0" fmla="*/ 2767 w 5827"/>
                <a:gd name="connsiteY0" fmla="*/ 0 h 738186"/>
                <a:gd name="connsiteX1" fmla="*/ 5148 w 5827"/>
                <a:gd name="connsiteY1" fmla="*/ 738186 h 738186"/>
                <a:gd name="connsiteX0" fmla="*/ 4749 w 10002"/>
                <a:gd name="connsiteY0" fmla="*/ 0 h 10000"/>
                <a:gd name="connsiteX1" fmla="*/ 8835 w 10002"/>
                <a:gd name="connsiteY1" fmla="*/ 10000 h 10000"/>
                <a:gd name="connsiteX0" fmla="*/ 208422 w 208422"/>
                <a:gd name="connsiteY0" fmla="*/ 0 h 10516"/>
                <a:gd name="connsiteX1" fmla="*/ 0 w 208422"/>
                <a:gd name="connsiteY1" fmla="*/ 10516 h 10516"/>
                <a:gd name="connsiteX0" fmla="*/ 208422 w 208422"/>
                <a:gd name="connsiteY0" fmla="*/ 0 h 10516"/>
                <a:gd name="connsiteX1" fmla="*/ 0 w 208422"/>
                <a:gd name="connsiteY1" fmla="*/ 10516 h 10516"/>
                <a:gd name="connsiteX0" fmla="*/ 36780 w 36780"/>
                <a:gd name="connsiteY0" fmla="*/ 0 h 8548"/>
                <a:gd name="connsiteX1" fmla="*/ 0 w 36780"/>
                <a:gd name="connsiteY1" fmla="*/ 8548 h 8548"/>
                <a:gd name="connsiteX0" fmla="*/ 13416 w 13416"/>
                <a:gd name="connsiteY0" fmla="*/ 0 h 10000"/>
                <a:gd name="connsiteX1" fmla="*/ 3416 w 13416"/>
                <a:gd name="connsiteY1" fmla="*/ 10000 h 10000"/>
                <a:gd name="connsiteX0" fmla="*/ 6852 w 9074"/>
                <a:gd name="connsiteY0" fmla="*/ 0 h 9472"/>
                <a:gd name="connsiteX1" fmla="*/ 9074 w 9074"/>
                <a:gd name="connsiteY1" fmla="*/ 9472 h 9472"/>
                <a:gd name="connsiteX0" fmla="*/ 3388 w 5837"/>
                <a:gd name="connsiteY0" fmla="*/ 0 h 10000"/>
                <a:gd name="connsiteX1" fmla="*/ 5837 w 5837"/>
                <a:gd name="connsiteY1" fmla="*/ 10000 h 10000"/>
                <a:gd name="connsiteX0" fmla="*/ 13891 w 13890"/>
                <a:gd name="connsiteY0" fmla="*/ 0 h 9641"/>
                <a:gd name="connsiteX1" fmla="*/ 5501 w 13890"/>
                <a:gd name="connsiteY1" fmla="*/ 9641 h 9641"/>
                <a:gd name="connsiteX0" fmla="*/ 13339 w 13339"/>
                <a:gd name="connsiteY0" fmla="*/ 0 h 10000"/>
                <a:gd name="connsiteX1" fmla="*/ 7298 w 13339"/>
                <a:gd name="connsiteY1" fmla="*/ 10000 h 10000"/>
                <a:gd name="connsiteX0" fmla="*/ 14678 w 14678"/>
                <a:gd name="connsiteY0" fmla="*/ 0 h 10000"/>
                <a:gd name="connsiteX1" fmla="*/ 8637 w 14678"/>
                <a:gd name="connsiteY1" fmla="*/ 10000 h 10000"/>
                <a:gd name="connsiteX0" fmla="*/ 11335 w 11335"/>
                <a:gd name="connsiteY0" fmla="*/ 0 h 10000"/>
                <a:gd name="connsiteX1" fmla="*/ 5294 w 11335"/>
                <a:gd name="connsiteY1" fmla="*/ 10000 h 10000"/>
                <a:gd name="connsiteX0" fmla="*/ 13754 w 13754"/>
                <a:gd name="connsiteY0" fmla="*/ 0 h 10165"/>
                <a:gd name="connsiteX1" fmla="*/ 4692 w 13754"/>
                <a:gd name="connsiteY1" fmla="*/ 10165 h 10165"/>
                <a:gd name="connsiteX0" fmla="*/ 20955 w 20955"/>
                <a:gd name="connsiteY0" fmla="*/ 0 h 10165"/>
                <a:gd name="connsiteX1" fmla="*/ 11893 w 20955"/>
                <a:gd name="connsiteY1" fmla="*/ 10165 h 10165"/>
                <a:gd name="connsiteX0" fmla="*/ 32764 w 32764"/>
                <a:gd name="connsiteY0" fmla="*/ 0 h 11157"/>
                <a:gd name="connsiteX1" fmla="*/ 5579 w 32764"/>
                <a:gd name="connsiteY1" fmla="*/ 11157 h 11157"/>
                <a:gd name="connsiteX0" fmla="*/ 33428 w 33428"/>
                <a:gd name="connsiteY0" fmla="*/ 0 h 11157"/>
                <a:gd name="connsiteX1" fmla="*/ 6243 w 33428"/>
                <a:gd name="connsiteY1" fmla="*/ 11157 h 11157"/>
                <a:gd name="connsiteX0" fmla="*/ 31822 w 31822"/>
                <a:gd name="connsiteY0" fmla="*/ 0 h 11157"/>
                <a:gd name="connsiteX1" fmla="*/ 4637 w 31822"/>
                <a:gd name="connsiteY1" fmla="*/ 11157 h 1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822" h="11157">
                  <a:moveTo>
                    <a:pt x="31822" y="0"/>
                  </a:moveTo>
                  <a:cubicBezTo>
                    <a:pt x="11183" y="5234"/>
                    <a:pt x="-9459" y="8981"/>
                    <a:pt x="4637" y="1115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フリーフォーム 38"/>
            <p:cNvSpPr/>
            <p:nvPr/>
          </p:nvSpPr>
          <p:spPr>
            <a:xfrm>
              <a:off x="7618496" y="2932503"/>
              <a:ext cx="631207" cy="537062"/>
            </a:xfrm>
            <a:custGeom>
              <a:avLst/>
              <a:gdLst>
                <a:gd name="connsiteX0" fmla="*/ 0 w 714375"/>
                <a:gd name="connsiteY0" fmla="*/ 0 h 1505767"/>
                <a:gd name="connsiteX1" fmla="*/ 438150 w 714375"/>
                <a:gd name="connsiteY1" fmla="*/ 1333500 h 1505767"/>
                <a:gd name="connsiteX2" fmla="*/ 714375 w 714375"/>
                <a:gd name="connsiteY2" fmla="*/ 1447800 h 1505767"/>
                <a:gd name="connsiteX0" fmla="*/ 0 w 728662"/>
                <a:gd name="connsiteY0" fmla="*/ 0 h 1559277"/>
                <a:gd name="connsiteX1" fmla="*/ 438150 w 728662"/>
                <a:gd name="connsiteY1" fmla="*/ 1333500 h 1559277"/>
                <a:gd name="connsiteX2" fmla="*/ 728662 w 728662"/>
                <a:gd name="connsiteY2" fmla="*/ 1524000 h 1559277"/>
                <a:gd name="connsiteX0" fmla="*/ 0 w 728662"/>
                <a:gd name="connsiteY0" fmla="*/ 0 h 1586794"/>
                <a:gd name="connsiteX1" fmla="*/ 438150 w 728662"/>
                <a:gd name="connsiteY1" fmla="*/ 1333500 h 1586794"/>
                <a:gd name="connsiteX2" fmla="*/ 728662 w 728662"/>
                <a:gd name="connsiteY2" fmla="*/ 1524000 h 1586794"/>
                <a:gd name="connsiteX0" fmla="*/ 0 w 728662"/>
                <a:gd name="connsiteY0" fmla="*/ 0 h 1524000"/>
                <a:gd name="connsiteX1" fmla="*/ 728662 w 728662"/>
                <a:gd name="connsiteY1" fmla="*/ 1524000 h 1524000"/>
                <a:gd name="connsiteX0" fmla="*/ 381001 w 381001"/>
                <a:gd name="connsiteY0" fmla="*/ 0 h 1371600"/>
                <a:gd name="connsiteX1" fmla="*/ 0 w 381001"/>
                <a:gd name="connsiteY1" fmla="*/ 1371600 h 1371600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19402 w 21996"/>
                <a:gd name="connsiteY0" fmla="*/ 0 h 738186"/>
                <a:gd name="connsiteX1" fmla="*/ 21783 w 21996"/>
                <a:gd name="connsiteY1" fmla="*/ 738186 h 738186"/>
                <a:gd name="connsiteX0" fmla="*/ 2767 w 5827"/>
                <a:gd name="connsiteY0" fmla="*/ 0 h 738186"/>
                <a:gd name="connsiteX1" fmla="*/ 5148 w 5827"/>
                <a:gd name="connsiteY1" fmla="*/ 738186 h 738186"/>
                <a:gd name="connsiteX0" fmla="*/ 4749 w 10002"/>
                <a:gd name="connsiteY0" fmla="*/ 0 h 10000"/>
                <a:gd name="connsiteX1" fmla="*/ 8835 w 10002"/>
                <a:gd name="connsiteY1" fmla="*/ 10000 h 10000"/>
                <a:gd name="connsiteX0" fmla="*/ 6218 w 6218"/>
                <a:gd name="connsiteY0" fmla="*/ 0 h 6839"/>
                <a:gd name="connsiteX1" fmla="*/ 2130 w 6218"/>
                <a:gd name="connsiteY1" fmla="*/ 6839 h 6839"/>
                <a:gd name="connsiteX0" fmla="*/ 325465 w 325465"/>
                <a:gd name="connsiteY0" fmla="*/ 0 h 10000"/>
                <a:gd name="connsiteX1" fmla="*/ 318891 w 325465"/>
                <a:gd name="connsiteY1" fmla="*/ 10000 h 10000"/>
                <a:gd name="connsiteX0" fmla="*/ 323776 w 323892"/>
                <a:gd name="connsiteY0" fmla="*/ 1473 h 2337"/>
                <a:gd name="connsiteX1" fmla="*/ 323773 w 323892"/>
                <a:gd name="connsiteY1" fmla="*/ 1426 h 2337"/>
                <a:gd name="connsiteX0" fmla="*/ 5550 w 16555"/>
                <a:gd name="connsiteY0" fmla="*/ 201 h 6773"/>
                <a:gd name="connsiteX1" fmla="*/ 5550 w 16555"/>
                <a:gd name="connsiteY1" fmla="*/ 0 h 6773"/>
                <a:gd name="connsiteX0" fmla="*/ 2233 w 8911"/>
                <a:gd name="connsiteY0" fmla="*/ 297 h 13014"/>
                <a:gd name="connsiteX1" fmla="*/ 4331 w 8911"/>
                <a:gd name="connsiteY1" fmla="*/ 8749 h 13014"/>
                <a:gd name="connsiteX2" fmla="*/ 2233 w 8911"/>
                <a:gd name="connsiteY2" fmla="*/ 0 h 13014"/>
                <a:gd name="connsiteX0" fmla="*/ 0 w 8453"/>
                <a:gd name="connsiteY0" fmla="*/ 228 h 23801"/>
                <a:gd name="connsiteX1" fmla="*/ 7994 w 8453"/>
                <a:gd name="connsiteY1" fmla="*/ 21836 h 23801"/>
                <a:gd name="connsiteX2" fmla="*/ 0 w 8453"/>
                <a:gd name="connsiteY2" fmla="*/ 0 h 23801"/>
                <a:gd name="connsiteX0" fmla="*/ 0 w 13346"/>
                <a:gd name="connsiteY0" fmla="*/ 96 h 10000"/>
                <a:gd name="connsiteX1" fmla="*/ 9457 w 13346"/>
                <a:gd name="connsiteY1" fmla="*/ 9174 h 10000"/>
                <a:gd name="connsiteX2" fmla="*/ 0 w 13346"/>
                <a:gd name="connsiteY2" fmla="*/ 0 h 10000"/>
                <a:gd name="connsiteX0" fmla="*/ 0 w 13346"/>
                <a:gd name="connsiteY0" fmla="*/ 96 h 11559"/>
                <a:gd name="connsiteX1" fmla="*/ 9457 w 13346"/>
                <a:gd name="connsiteY1" fmla="*/ 9174 h 11559"/>
                <a:gd name="connsiteX2" fmla="*/ 0 w 13346"/>
                <a:gd name="connsiteY2" fmla="*/ 0 h 11559"/>
                <a:gd name="connsiteX0" fmla="*/ 12999 w 26345"/>
                <a:gd name="connsiteY0" fmla="*/ 96 h 12915"/>
                <a:gd name="connsiteX1" fmla="*/ 22456 w 26345"/>
                <a:gd name="connsiteY1" fmla="*/ 9174 h 12915"/>
                <a:gd name="connsiteX2" fmla="*/ 12999 w 26345"/>
                <a:gd name="connsiteY2" fmla="*/ 0 h 12915"/>
                <a:gd name="connsiteX0" fmla="*/ 15139 w 28485"/>
                <a:gd name="connsiteY0" fmla="*/ 0 h 13165"/>
                <a:gd name="connsiteX1" fmla="*/ 24596 w 28485"/>
                <a:gd name="connsiteY1" fmla="*/ 9078 h 13165"/>
                <a:gd name="connsiteX2" fmla="*/ 12210 w 28485"/>
                <a:gd name="connsiteY2" fmla="*/ 1347 h 13165"/>
                <a:gd name="connsiteX0" fmla="*/ 15139 w 31523"/>
                <a:gd name="connsiteY0" fmla="*/ 2034 h 15199"/>
                <a:gd name="connsiteX1" fmla="*/ 24596 w 31523"/>
                <a:gd name="connsiteY1" fmla="*/ 11112 h 15199"/>
                <a:gd name="connsiteX2" fmla="*/ 12210 w 31523"/>
                <a:gd name="connsiteY2" fmla="*/ 3381 h 15199"/>
                <a:gd name="connsiteX0" fmla="*/ 13822 w 30206"/>
                <a:gd name="connsiteY0" fmla="*/ 2034 h 14918"/>
                <a:gd name="connsiteX1" fmla="*/ 23279 w 30206"/>
                <a:gd name="connsiteY1" fmla="*/ 11112 h 14918"/>
                <a:gd name="connsiteX2" fmla="*/ 12683 w 30206"/>
                <a:gd name="connsiteY2" fmla="*/ 2227 h 14918"/>
                <a:gd name="connsiteX0" fmla="*/ 12032 w 29624"/>
                <a:gd name="connsiteY0" fmla="*/ 2093 h 14592"/>
                <a:gd name="connsiteX1" fmla="*/ 23279 w 29624"/>
                <a:gd name="connsiteY1" fmla="*/ 10786 h 14592"/>
                <a:gd name="connsiteX2" fmla="*/ 12683 w 29624"/>
                <a:gd name="connsiteY2" fmla="*/ 1901 h 14592"/>
                <a:gd name="connsiteX0" fmla="*/ 12387 w 29979"/>
                <a:gd name="connsiteY0" fmla="*/ 2093 h 14571"/>
                <a:gd name="connsiteX1" fmla="*/ 23634 w 29979"/>
                <a:gd name="connsiteY1" fmla="*/ 10786 h 14571"/>
                <a:gd name="connsiteX2" fmla="*/ 12550 w 29979"/>
                <a:gd name="connsiteY2" fmla="*/ 1805 h 14571"/>
                <a:gd name="connsiteX0" fmla="*/ 12507 w 30099"/>
                <a:gd name="connsiteY0" fmla="*/ 2093 h 14637"/>
                <a:gd name="connsiteX1" fmla="*/ 23754 w 30099"/>
                <a:gd name="connsiteY1" fmla="*/ 10786 h 14637"/>
                <a:gd name="connsiteX2" fmla="*/ 12507 w 30099"/>
                <a:gd name="connsiteY2" fmla="*/ 2094 h 14637"/>
                <a:gd name="connsiteX0" fmla="*/ 10402 w 27994"/>
                <a:gd name="connsiteY0" fmla="*/ 2093 h 14423"/>
                <a:gd name="connsiteX1" fmla="*/ 21649 w 27994"/>
                <a:gd name="connsiteY1" fmla="*/ 10786 h 14423"/>
                <a:gd name="connsiteX2" fmla="*/ 13331 w 27994"/>
                <a:gd name="connsiteY2" fmla="*/ 1132 h 14423"/>
                <a:gd name="connsiteX0" fmla="*/ 14946 w 32538"/>
                <a:gd name="connsiteY0" fmla="*/ 2093 h 14800"/>
                <a:gd name="connsiteX1" fmla="*/ 26193 w 32538"/>
                <a:gd name="connsiteY1" fmla="*/ 10786 h 14800"/>
                <a:gd name="connsiteX2" fmla="*/ 11691 w 32538"/>
                <a:gd name="connsiteY2" fmla="*/ 2767 h 14800"/>
                <a:gd name="connsiteX0" fmla="*/ 13593 w 31185"/>
                <a:gd name="connsiteY0" fmla="*/ 2093 h 14729"/>
                <a:gd name="connsiteX1" fmla="*/ 24840 w 31185"/>
                <a:gd name="connsiteY1" fmla="*/ 10786 h 14729"/>
                <a:gd name="connsiteX2" fmla="*/ 12128 w 31185"/>
                <a:gd name="connsiteY2" fmla="*/ 2478 h 14729"/>
                <a:gd name="connsiteX0" fmla="*/ 13014 w 30606"/>
                <a:gd name="connsiteY0" fmla="*/ 2093 h 14131"/>
                <a:gd name="connsiteX1" fmla="*/ 24261 w 30606"/>
                <a:gd name="connsiteY1" fmla="*/ 10786 h 14131"/>
                <a:gd name="connsiteX2" fmla="*/ 11549 w 30606"/>
                <a:gd name="connsiteY2" fmla="*/ 2478 h 14131"/>
                <a:gd name="connsiteX0" fmla="*/ 12505 w 31731"/>
                <a:gd name="connsiteY0" fmla="*/ 2251 h 13572"/>
                <a:gd name="connsiteX1" fmla="*/ 26030 w 31731"/>
                <a:gd name="connsiteY1" fmla="*/ 9982 h 13572"/>
                <a:gd name="connsiteX2" fmla="*/ 11040 w 31731"/>
                <a:gd name="connsiteY2" fmla="*/ 2636 h 13572"/>
                <a:gd name="connsiteX0" fmla="*/ 12505 w 31731"/>
                <a:gd name="connsiteY0" fmla="*/ 2345 h 13666"/>
                <a:gd name="connsiteX1" fmla="*/ 26030 w 31731"/>
                <a:gd name="connsiteY1" fmla="*/ 10076 h 13666"/>
                <a:gd name="connsiteX2" fmla="*/ 11040 w 31731"/>
                <a:gd name="connsiteY2" fmla="*/ 2730 h 13666"/>
                <a:gd name="connsiteX0" fmla="*/ 14012 w 33238"/>
                <a:gd name="connsiteY0" fmla="*/ 2345 h 15889"/>
                <a:gd name="connsiteX1" fmla="*/ 27537 w 33238"/>
                <a:gd name="connsiteY1" fmla="*/ 10076 h 15889"/>
                <a:gd name="connsiteX2" fmla="*/ 12547 w 33238"/>
                <a:gd name="connsiteY2" fmla="*/ 2730 h 15889"/>
                <a:gd name="connsiteX0" fmla="*/ 11482 w 30708"/>
                <a:gd name="connsiteY0" fmla="*/ 2345 h 15573"/>
                <a:gd name="connsiteX1" fmla="*/ 25007 w 30708"/>
                <a:gd name="connsiteY1" fmla="*/ 10076 h 15573"/>
                <a:gd name="connsiteX2" fmla="*/ 10017 w 30708"/>
                <a:gd name="connsiteY2" fmla="*/ 2730 h 15573"/>
                <a:gd name="connsiteX0" fmla="*/ 11337 w 30563"/>
                <a:gd name="connsiteY0" fmla="*/ 2345 h 15414"/>
                <a:gd name="connsiteX1" fmla="*/ 24862 w 30563"/>
                <a:gd name="connsiteY1" fmla="*/ 10076 h 15414"/>
                <a:gd name="connsiteX2" fmla="*/ 9872 w 30563"/>
                <a:gd name="connsiteY2" fmla="*/ 2730 h 15414"/>
                <a:gd name="connsiteX0" fmla="*/ 11265 w 30491"/>
                <a:gd name="connsiteY0" fmla="*/ 2345 h 15999"/>
                <a:gd name="connsiteX1" fmla="*/ 24790 w 30491"/>
                <a:gd name="connsiteY1" fmla="*/ 10076 h 15999"/>
                <a:gd name="connsiteX2" fmla="*/ 9800 w 30491"/>
                <a:gd name="connsiteY2" fmla="*/ 2730 h 15999"/>
                <a:gd name="connsiteX0" fmla="*/ 11265 w 30752"/>
                <a:gd name="connsiteY0" fmla="*/ 2722 h 16376"/>
                <a:gd name="connsiteX1" fmla="*/ 24790 w 30752"/>
                <a:gd name="connsiteY1" fmla="*/ 10453 h 16376"/>
                <a:gd name="connsiteX2" fmla="*/ 9800 w 30752"/>
                <a:gd name="connsiteY2" fmla="*/ 3107 h 16376"/>
                <a:gd name="connsiteX0" fmla="*/ 10199 w 29686"/>
                <a:gd name="connsiteY0" fmla="*/ 2722 h 16273"/>
                <a:gd name="connsiteX1" fmla="*/ 23724 w 29686"/>
                <a:gd name="connsiteY1" fmla="*/ 10453 h 16273"/>
                <a:gd name="connsiteX2" fmla="*/ 10199 w 29686"/>
                <a:gd name="connsiteY2" fmla="*/ 2722 h 16273"/>
                <a:gd name="connsiteX0" fmla="*/ 13594 w 33081"/>
                <a:gd name="connsiteY0" fmla="*/ 2722 h 16429"/>
                <a:gd name="connsiteX1" fmla="*/ 27119 w 33081"/>
                <a:gd name="connsiteY1" fmla="*/ 10453 h 16429"/>
                <a:gd name="connsiteX2" fmla="*/ 9038 w 33081"/>
                <a:gd name="connsiteY2" fmla="*/ 3299 h 16429"/>
                <a:gd name="connsiteX0" fmla="*/ 19452 w 35063"/>
                <a:gd name="connsiteY0" fmla="*/ 2880 h 15817"/>
                <a:gd name="connsiteX1" fmla="*/ 27119 w 35063"/>
                <a:gd name="connsiteY1" fmla="*/ 9841 h 15817"/>
                <a:gd name="connsiteX2" fmla="*/ 9038 w 35063"/>
                <a:gd name="connsiteY2" fmla="*/ 2687 h 15817"/>
                <a:gd name="connsiteX0" fmla="*/ 6120 w 21731"/>
                <a:gd name="connsiteY0" fmla="*/ 5099 h 16900"/>
                <a:gd name="connsiteX1" fmla="*/ 13787 w 21731"/>
                <a:gd name="connsiteY1" fmla="*/ 12060 h 16900"/>
                <a:gd name="connsiteX2" fmla="*/ 17187 w 21731"/>
                <a:gd name="connsiteY2" fmla="*/ 0 h 16900"/>
                <a:gd name="connsiteX0" fmla="*/ 12529 w 28140"/>
                <a:gd name="connsiteY0" fmla="*/ 5099 h 16588"/>
                <a:gd name="connsiteX1" fmla="*/ 20196 w 28140"/>
                <a:gd name="connsiteY1" fmla="*/ 12060 h 16588"/>
                <a:gd name="connsiteX2" fmla="*/ 23596 w 28140"/>
                <a:gd name="connsiteY2" fmla="*/ 0 h 16588"/>
                <a:gd name="connsiteX0" fmla="*/ 20263 w 35874"/>
                <a:gd name="connsiteY0" fmla="*/ 5099 h 17486"/>
                <a:gd name="connsiteX1" fmla="*/ 27930 w 35874"/>
                <a:gd name="connsiteY1" fmla="*/ 12060 h 17486"/>
                <a:gd name="connsiteX2" fmla="*/ 31330 w 35874"/>
                <a:gd name="connsiteY2" fmla="*/ 0 h 17486"/>
                <a:gd name="connsiteX0" fmla="*/ 20263 w 36355"/>
                <a:gd name="connsiteY0" fmla="*/ 5099 h 17486"/>
                <a:gd name="connsiteX1" fmla="*/ 27930 w 36355"/>
                <a:gd name="connsiteY1" fmla="*/ 12060 h 17486"/>
                <a:gd name="connsiteX2" fmla="*/ 31330 w 36355"/>
                <a:gd name="connsiteY2" fmla="*/ 0 h 17486"/>
                <a:gd name="connsiteX0" fmla="*/ 20263 w 36355"/>
                <a:gd name="connsiteY0" fmla="*/ 5099 h 17486"/>
                <a:gd name="connsiteX1" fmla="*/ 27930 w 36355"/>
                <a:gd name="connsiteY1" fmla="*/ 12060 h 17486"/>
                <a:gd name="connsiteX2" fmla="*/ 31330 w 36355"/>
                <a:gd name="connsiteY2" fmla="*/ 0 h 17486"/>
                <a:gd name="connsiteX0" fmla="*/ 19724 w 36682"/>
                <a:gd name="connsiteY0" fmla="*/ 5099 h 18310"/>
                <a:gd name="connsiteX1" fmla="*/ 28856 w 36682"/>
                <a:gd name="connsiteY1" fmla="*/ 13118 h 18310"/>
                <a:gd name="connsiteX2" fmla="*/ 30791 w 36682"/>
                <a:gd name="connsiteY2" fmla="*/ 0 h 18310"/>
                <a:gd name="connsiteX0" fmla="*/ 19724 w 38968"/>
                <a:gd name="connsiteY0" fmla="*/ 5099 h 18310"/>
                <a:gd name="connsiteX1" fmla="*/ 28856 w 38968"/>
                <a:gd name="connsiteY1" fmla="*/ 13118 h 18310"/>
                <a:gd name="connsiteX2" fmla="*/ 30791 w 38968"/>
                <a:gd name="connsiteY2" fmla="*/ 0 h 18310"/>
                <a:gd name="connsiteX0" fmla="*/ 19724 w 38968"/>
                <a:gd name="connsiteY0" fmla="*/ 5099 h 18310"/>
                <a:gd name="connsiteX1" fmla="*/ 28856 w 38968"/>
                <a:gd name="connsiteY1" fmla="*/ 13118 h 18310"/>
                <a:gd name="connsiteX2" fmla="*/ 30791 w 38968"/>
                <a:gd name="connsiteY2" fmla="*/ 0 h 18310"/>
                <a:gd name="connsiteX0" fmla="*/ 25543 w 44787"/>
                <a:gd name="connsiteY0" fmla="*/ 5099 h 21923"/>
                <a:gd name="connsiteX1" fmla="*/ 34675 w 44787"/>
                <a:gd name="connsiteY1" fmla="*/ 13118 h 21923"/>
                <a:gd name="connsiteX2" fmla="*/ 36610 w 44787"/>
                <a:gd name="connsiteY2" fmla="*/ 0 h 21923"/>
                <a:gd name="connsiteX0" fmla="*/ 24123 w 43367"/>
                <a:gd name="connsiteY0" fmla="*/ 5099 h 21698"/>
                <a:gd name="connsiteX1" fmla="*/ 33255 w 43367"/>
                <a:gd name="connsiteY1" fmla="*/ 13118 h 21698"/>
                <a:gd name="connsiteX2" fmla="*/ 35190 w 43367"/>
                <a:gd name="connsiteY2" fmla="*/ 0 h 21698"/>
                <a:gd name="connsiteX0" fmla="*/ 23472 w 43136"/>
                <a:gd name="connsiteY0" fmla="*/ 4329 h 21698"/>
                <a:gd name="connsiteX1" fmla="*/ 33255 w 43136"/>
                <a:gd name="connsiteY1" fmla="*/ 13118 h 21698"/>
                <a:gd name="connsiteX2" fmla="*/ 35190 w 43136"/>
                <a:gd name="connsiteY2" fmla="*/ 0 h 2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36" h="21698">
                  <a:moveTo>
                    <a:pt x="23472" y="4329"/>
                  </a:moveTo>
                  <a:cubicBezTo>
                    <a:pt x="44199" y="-1785"/>
                    <a:pt x="50282" y="3935"/>
                    <a:pt x="33255" y="13118"/>
                  </a:cubicBezTo>
                  <a:cubicBezTo>
                    <a:pt x="-5276" y="33542"/>
                    <a:pt x="-17262" y="12733"/>
                    <a:pt x="35190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フリーフォーム 39"/>
            <p:cNvSpPr/>
            <p:nvPr/>
          </p:nvSpPr>
          <p:spPr>
            <a:xfrm>
              <a:off x="7915973" y="3311842"/>
              <a:ext cx="247662" cy="304726"/>
            </a:xfrm>
            <a:custGeom>
              <a:avLst/>
              <a:gdLst>
                <a:gd name="connsiteX0" fmla="*/ 0 w 714375"/>
                <a:gd name="connsiteY0" fmla="*/ 0 h 1505767"/>
                <a:gd name="connsiteX1" fmla="*/ 438150 w 714375"/>
                <a:gd name="connsiteY1" fmla="*/ 1333500 h 1505767"/>
                <a:gd name="connsiteX2" fmla="*/ 714375 w 714375"/>
                <a:gd name="connsiteY2" fmla="*/ 1447800 h 1505767"/>
                <a:gd name="connsiteX0" fmla="*/ 0 w 728662"/>
                <a:gd name="connsiteY0" fmla="*/ 0 h 1559277"/>
                <a:gd name="connsiteX1" fmla="*/ 438150 w 728662"/>
                <a:gd name="connsiteY1" fmla="*/ 1333500 h 1559277"/>
                <a:gd name="connsiteX2" fmla="*/ 728662 w 728662"/>
                <a:gd name="connsiteY2" fmla="*/ 1524000 h 1559277"/>
                <a:gd name="connsiteX0" fmla="*/ 0 w 728662"/>
                <a:gd name="connsiteY0" fmla="*/ 0 h 1586794"/>
                <a:gd name="connsiteX1" fmla="*/ 438150 w 728662"/>
                <a:gd name="connsiteY1" fmla="*/ 1333500 h 1586794"/>
                <a:gd name="connsiteX2" fmla="*/ 728662 w 728662"/>
                <a:gd name="connsiteY2" fmla="*/ 1524000 h 1586794"/>
                <a:gd name="connsiteX0" fmla="*/ 0 w 728662"/>
                <a:gd name="connsiteY0" fmla="*/ 0 h 1524000"/>
                <a:gd name="connsiteX1" fmla="*/ 728662 w 728662"/>
                <a:gd name="connsiteY1" fmla="*/ 1524000 h 1524000"/>
                <a:gd name="connsiteX0" fmla="*/ 381001 w 381001"/>
                <a:gd name="connsiteY0" fmla="*/ 0 h 1371600"/>
                <a:gd name="connsiteX1" fmla="*/ 0 w 381001"/>
                <a:gd name="connsiteY1" fmla="*/ 1371600 h 1371600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19402 w 21996"/>
                <a:gd name="connsiteY0" fmla="*/ 0 h 738186"/>
                <a:gd name="connsiteX1" fmla="*/ 21783 w 21996"/>
                <a:gd name="connsiteY1" fmla="*/ 738186 h 738186"/>
                <a:gd name="connsiteX0" fmla="*/ 2767 w 5827"/>
                <a:gd name="connsiteY0" fmla="*/ 0 h 738186"/>
                <a:gd name="connsiteX1" fmla="*/ 5148 w 5827"/>
                <a:gd name="connsiteY1" fmla="*/ 738186 h 738186"/>
                <a:gd name="connsiteX0" fmla="*/ 4749 w 10002"/>
                <a:gd name="connsiteY0" fmla="*/ 0 h 10000"/>
                <a:gd name="connsiteX1" fmla="*/ 8835 w 10002"/>
                <a:gd name="connsiteY1" fmla="*/ 10000 h 10000"/>
                <a:gd name="connsiteX0" fmla="*/ 208422 w 208422"/>
                <a:gd name="connsiteY0" fmla="*/ 0 h 10516"/>
                <a:gd name="connsiteX1" fmla="*/ 0 w 208422"/>
                <a:gd name="connsiteY1" fmla="*/ 10516 h 10516"/>
                <a:gd name="connsiteX0" fmla="*/ 208422 w 208422"/>
                <a:gd name="connsiteY0" fmla="*/ 0 h 10516"/>
                <a:gd name="connsiteX1" fmla="*/ 0 w 208422"/>
                <a:gd name="connsiteY1" fmla="*/ 10516 h 10516"/>
                <a:gd name="connsiteX0" fmla="*/ 36780 w 36780"/>
                <a:gd name="connsiteY0" fmla="*/ 0 h 8548"/>
                <a:gd name="connsiteX1" fmla="*/ 0 w 36780"/>
                <a:gd name="connsiteY1" fmla="*/ 8548 h 8548"/>
                <a:gd name="connsiteX0" fmla="*/ 13416 w 13416"/>
                <a:gd name="connsiteY0" fmla="*/ 0 h 10000"/>
                <a:gd name="connsiteX1" fmla="*/ 3416 w 13416"/>
                <a:gd name="connsiteY1" fmla="*/ 10000 h 10000"/>
                <a:gd name="connsiteX0" fmla="*/ 6852 w 9074"/>
                <a:gd name="connsiteY0" fmla="*/ 0 h 9472"/>
                <a:gd name="connsiteX1" fmla="*/ 9074 w 9074"/>
                <a:gd name="connsiteY1" fmla="*/ 9472 h 9472"/>
                <a:gd name="connsiteX0" fmla="*/ 3388 w 5837"/>
                <a:gd name="connsiteY0" fmla="*/ 0 h 10000"/>
                <a:gd name="connsiteX1" fmla="*/ 5837 w 5837"/>
                <a:gd name="connsiteY1" fmla="*/ 10000 h 10000"/>
                <a:gd name="connsiteX0" fmla="*/ 13891 w 13890"/>
                <a:gd name="connsiteY0" fmla="*/ 0 h 9641"/>
                <a:gd name="connsiteX1" fmla="*/ 5501 w 13890"/>
                <a:gd name="connsiteY1" fmla="*/ 9641 h 9641"/>
                <a:gd name="connsiteX0" fmla="*/ 13339 w 13339"/>
                <a:gd name="connsiteY0" fmla="*/ 0 h 10000"/>
                <a:gd name="connsiteX1" fmla="*/ 7298 w 13339"/>
                <a:gd name="connsiteY1" fmla="*/ 10000 h 10000"/>
                <a:gd name="connsiteX0" fmla="*/ 14678 w 14678"/>
                <a:gd name="connsiteY0" fmla="*/ 0 h 10000"/>
                <a:gd name="connsiteX1" fmla="*/ 8637 w 14678"/>
                <a:gd name="connsiteY1" fmla="*/ 10000 h 10000"/>
                <a:gd name="connsiteX0" fmla="*/ 11335 w 11335"/>
                <a:gd name="connsiteY0" fmla="*/ 0 h 10000"/>
                <a:gd name="connsiteX1" fmla="*/ 5294 w 11335"/>
                <a:gd name="connsiteY1" fmla="*/ 10000 h 10000"/>
                <a:gd name="connsiteX0" fmla="*/ 13754 w 13754"/>
                <a:gd name="connsiteY0" fmla="*/ 0 h 10165"/>
                <a:gd name="connsiteX1" fmla="*/ 4692 w 13754"/>
                <a:gd name="connsiteY1" fmla="*/ 10165 h 10165"/>
                <a:gd name="connsiteX0" fmla="*/ 157 w 149674"/>
                <a:gd name="connsiteY0" fmla="*/ 0 h 5371"/>
                <a:gd name="connsiteX1" fmla="*/ 149674 w 149674"/>
                <a:gd name="connsiteY1" fmla="*/ 5371 h 5371"/>
                <a:gd name="connsiteX0" fmla="*/ 0 w 9990"/>
                <a:gd name="connsiteY0" fmla="*/ 0 h 10000"/>
                <a:gd name="connsiteX1" fmla="*/ 9990 w 9990"/>
                <a:gd name="connsiteY1" fmla="*/ 10000 h 10000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" fmla="*/ 0 w 10505"/>
                <a:gd name="connsiteY0" fmla="*/ 0 h 9846"/>
                <a:gd name="connsiteX1" fmla="*/ 10505 w 10505"/>
                <a:gd name="connsiteY1" fmla="*/ 9846 h 9846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" fmla="*/ 0 w 10000"/>
                <a:gd name="connsiteY0" fmla="*/ 0 h 10000"/>
                <a:gd name="connsiteX1" fmla="*/ 10000 w 10000"/>
                <a:gd name="connsiteY1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591" y="5288"/>
                    <a:pt x="7275" y="7839"/>
                    <a:pt x="10000" y="1000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フリーフォーム 40"/>
            <p:cNvSpPr/>
            <p:nvPr/>
          </p:nvSpPr>
          <p:spPr>
            <a:xfrm>
              <a:off x="8459834" y="2895064"/>
              <a:ext cx="42859" cy="435706"/>
            </a:xfrm>
            <a:custGeom>
              <a:avLst/>
              <a:gdLst>
                <a:gd name="connsiteX0" fmla="*/ 0 w 714375"/>
                <a:gd name="connsiteY0" fmla="*/ 0 h 1505767"/>
                <a:gd name="connsiteX1" fmla="*/ 438150 w 714375"/>
                <a:gd name="connsiteY1" fmla="*/ 1333500 h 1505767"/>
                <a:gd name="connsiteX2" fmla="*/ 714375 w 714375"/>
                <a:gd name="connsiteY2" fmla="*/ 1447800 h 1505767"/>
                <a:gd name="connsiteX0" fmla="*/ 0 w 728662"/>
                <a:gd name="connsiteY0" fmla="*/ 0 h 1559277"/>
                <a:gd name="connsiteX1" fmla="*/ 438150 w 728662"/>
                <a:gd name="connsiteY1" fmla="*/ 1333500 h 1559277"/>
                <a:gd name="connsiteX2" fmla="*/ 728662 w 728662"/>
                <a:gd name="connsiteY2" fmla="*/ 1524000 h 1559277"/>
                <a:gd name="connsiteX0" fmla="*/ 0 w 728662"/>
                <a:gd name="connsiteY0" fmla="*/ 0 h 1586794"/>
                <a:gd name="connsiteX1" fmla="*/ 438150 w 728662"/>
                <a:gd name="connsiteY1" fmla="*/ 1333500 h 1586794"/>
                <a:gd name="connsiteX2" fmla="*/ 728662 w 728662"/>
                <a:gd name="connsiteY2" fmla="*/ 1524000 h 1586794"/>
                <a:gd name="connsiteX0" fmla="*/ 0 w 728662"/>
                <a:gd name="connsiteY0" fmla="*/ 0 h 1524000"/>
                <a:gd name="connsiteX1" fmla="*/ 728662 w 728662"/>
                <a:gd name="connsiteY1" fmla="*/ 1524000 h 1524000"/>
                <a:gd name="connsiteX0" fmla="*/ 381001 w 381001"/>
                <a:gd name="connsiteY0" fmla="*/ 0 h 1371600"/>
                <a:gd name="connsiteX1" fmla="*/ 0 w 381001"/>
                <a:gd name="connsiteY1" fmla="*/ 1371600 h 1371600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19402 w 21996"/>
                <a:gd name="connsiteY0" fmla="*/ 0 h 738186"/>
                <a:gd name="connsiteX1" fmla="*/ 21783 w 21996"/>
                <a:gd name="connsiteY1" fmla="*/ 738186 h 738186"/>
                <a:gd name="connsiteX0" fmla="*/ 2767 w 5827"/>
                <a:gd name="connsiteY0" fmla="*/ 0 h 738186"/>
                <a:gd name="connsiteX1" fmla="*/ 5148 w 5827"/>
                <a:gd name="connsiteY1" fmla="*/ 738186 h 738186"/>
                <a:gd name="connsiteX0" fmla="*/ 4749 w 10002"/>
                <a:gd name="connsiteY0" fmla="*/ 0 h 10000"/>
                <a:gd name="connsiteX1" fmla="*/ 8835 w 10002"/>
                <a:gd name="connsiteY1" fmla="*/ 10000 h 10000"/>
                <a:gd name="connsiteX0" fmla="*/ 208422 w 208422"/>
                <a:gd name="connsiteY0" fmla="*/ 0 h 10516"/>
                <a:gd name="connsiteX1" fmla="*/ 0 w 208422"/>
                <a:gd name="connsiteY1" fmla="*/ 10516 h 10516"/>
                <a:gd name="connsiteX0" fmla="*/ 208422 w 208422"/>
                <a:gd name="connsiteY0" fmla="*/ 0 h 10516"/>
                <a:gd name="connsiteX1" fmla="*/ 0 w 208422"/>
                <a:gd name="connsiteY1" fmla="*/ 10516 h 10516"/>
                <a:gd name="connsiteX0" fmla="*/ 36780 w 36780"/>
                <a:gd name="connsiteY0" fmla="*/ 0 h 8548"/>
                <a:gd name="connsiteX1" fmla="*/ 0 w 36780"/>
                <a:gd name="connsiteY1" fmla="*/ 8548 h 8548"/>
                <a:gd name="connsiteX0" fmla="*/ 13416 w 13416"/>
                <a:gd name="connsiteY0" fmla="*/ 0 h 10000"/>
                <a:gd name="connsiteX1" fmla="*/ 3416 w 13416"/>
                <a:gd name="connsiteY1" fmla="*/ 10000 h 10000"/>
                <a:gd name="connsiteX0" fmla="*/ 6852 w 9074"/>
                <a:gd name="connsiteY0" fmla="*/ 0 h 9472"/>
                <a:gd name="connsiteX1" fmla="*/ 9074 w 9074"/>
                <a:gd name="connsiteY1" fmla="*/ 9472 h 9472"/>
                <a:gd name="connsiteX0" fmla="*/ 3388 w 5837"/>
                <a:gd name="connsiteY0" fmla="*/ 0 h 10000"/>
                <a:gd name="connsiteX1" fmla="*/ 5837 w 5837"/>
                <a:gd name="connsiteY1" fmla="*/ 10000 h 10000"/>
                <a:gd name="connsiteX0" fmla="*/ 13891 w 13890"/>
                <a:gd name="connsiteY0" fmla="*/ 0 h 9641"/>
                <a:gd name="connsiteX1" fmla="*/ 5501 w 13890"/>
                <a:gd name="connsiteY1" fmla="*/ 9641 h 9641"/>
                <a:gd name="connsiteX0" fmla="*/ 13339 w 13339"/>
                <a:gd name="connsiteY0" fmla="*/ 0 h 10000"/>
                <a:gd name="connsiteX1" fmla="*/ 7298 w 13339"/>
                <a:gd name="connsiteY1" fmla="*/ 10000 h 10000"/>
                <a:gd name="connsiteX0" fmla="*/ 14678 w 14678"/>
                <a:gd name="connsiteY0" fmla="*/ 0 h 10000"/>
                <a:gd name="connsiteX1" fmla="*/ 8637 w 14678"/>
                <a:gd name="connsiteY1" fmla="*/ 10000 h 10000"/>
                <a:gd name="connsiteX0" fmla="*/ 11335 w 11335"/>
                <a:gd name="connsiteY0" fmla="*/ 0 h 10000"/>
                <a:gd name="connsiteX1" fmla="*/ 5294 w 11335"/>
                <a:gd name="connsiteY1" fmla="*/ 10000 h 10000"/>
                <a:gd name="connsiteX0" fmla="*/ 13754 w 13754"/>
                <a:gd name="connsiteY0" fmla="*/ 0 h 10165"/>
                <a:gd name="connsiteX1" fmla="*/ 4692 w 13754"/>
                <a:gd name="connsiteY1" fmla="*/ 10165 h 10165"/>
                <a:gd name="connsiteX0" fmla="*/ 31361 w 31361"/>
                <a:gd name="connsiteY0" fmla="*/ 0 h 7520"/>
                <a:gd name="connsiteX1" fmla="*/ 2666 w 31361"/>
                <a:gd name="connsiteY1" fmla="*/ 7520 h 7520"/>
                <a:gd name="connsiteX0" fmla="*/ 9547 w 9547"/>
                <a:gd name="connsiteY0" fmla="*/ 0 h 10055"/>
                <a:gd name="connsiteX1" fmla="*/ 879 w 9547"/>
                <a:gd name="connsiteY1" fmla="*/ 10055 h 10055"/>
                <a:gd name="connsiteX0" fmla="*/ 10031 w 10031"/>
                <a:gd name="connsiteY0" fmla="*/ 0 h 10000"/>
                <a:gd name="connsiteX1" fmla="*/ 952 w 10031"/>
                <a:gd name="connsiteY1" fmla="*/ 10000 h 10000"/>
                <a:gd name="connsiteX0" fmla="*/ 10177 w 10177"/>
                <a:gd name="connsiteY0" fmla="*/ 0 h 10000"/>
                <a:gd name="connsiteX1" fmla="*/ 1098 w 10177"/>
                <a:gd name="connsiteY1" fmla="*/ 10000 h 10000"/>
                <a:gd name="connsiteX0" fmla="*/ 9079 w 9079"/>
                <a:gd name="connsiteY0" fmla="*/ 0 h 10000"/>
                <a:gd name="connsiteX1" fmla="*/ 0 w 9079"/>
                <a:gd name="connsiteY1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9" h="10000">
                  <a:moveTo>
                    <a:pt x="9079" y="0"/>
                  </a:moveTo>
                  <a:cubicBezTo>
                    <a:pt x="4707" y="5447"/>
                    <a:pt x="4371" y="5920"/>
                    <a:pt x="0" y="1000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フリーフォーム 41"/>
            <p:cNvSpPr/>
            <p:nvPr/>
          </p:nvSpPr>
          <p:spPr>
            <a:xfrm>
              <a:off x="8417563" y="3416021"/>
              <a:ext cx="81877" cy="72409"/>
            </a:xfrm>
            <a:custGeom>
              <a:avLst/>
              <a:gdLst>
                <a:gd name="connsiteX0" fmla="*/ 0 w 714375"/>
                <a:gd name="connsiteY0" fmla="*/ 0 h 1505767"/>
                <a:gd name="connsiteX1" fmla="*/ 438150 w 714375"/>
                <a:gd name="connsiteY1" fmla="*/ 1333500 h 1505767"/>
                <a:gd name="connsiteX2" fmla="*/ 714375 w 714375"/>
                <a:gd name="connsiteY2" fmla="*/ 1447800 h 1505767"/>
                <a:gd name="connsiteX0" fmla="*/ 0 w 728662"/>
                <a:gd name="connsiteY0" fmla="*/ 0 h 1559277"/>
                <a:gd name="connsiteX1" fmla="*/ 438150 w 728662"/>
                <a:gd name="connsiteY1" fmla="*/ 1333500 h 1559277"/>
                <a:gd name="connsiteX2" fmla="*/ 728662 w 728662"/>
                <a:gd name="connsiteY2" fmla="*/ 1524000 h 1559277"/>
                <a:gd name="connsiteX0" fmla="*/ 0 w 728662"/>
                <a:gd name="connsiteY0" fmla="*/ 0 h 1586794"/>
                <a:gd name="connsiteX1" fmla="*/ 438150 w 728662"/>
                <a:gd name="connsiteY1" fmla="*/ 1333500 h 1586794"/>
                <a:gd name="connsiteX2" fmla="*/ 728662 w 728662"/>
                <a:gd name="connsiteY2" fmla="*/ 1524000 h 1586794"/>
                <a:gd name="connsiteX0" fmla="*/ 0 w 728662"/>
                <a:gd name="connsiteY0" fmla="*/ 0 h 1524000"/>
                <a:gd name="connsiteX1" fmla="*/ 728662 w 728662"/>
                <a:gd name="connsiteY1" fmla="*/ 1524000 h 1524000"/>
                <a:gd name="connsiteX0" fmla="*/ 381001 w 381001"/>
                <a:gd name="connsiteY0" fmla="*/ 0 h 1371600"/>
                <a:gd name="connsiteX1" fmla="*/ 0 w 381001"/>
                <a:gd name="connsiteY1" fmla="*/ 1371600 h 1371600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90 w 52390"/>
                <a:gd name="connsiteY0" fmla="*/ 0 h 633412"/>
                <a:gd name="connsiteX1" fmla="*/ 0 w 52390"/>
                <a:gd name="connsiteY1" fmla="*/ 333374 h 633412"/>
                <a:gd name="connsiteX2" fmla="*/ 2 w 52390"/>
                <a:gd name="connsiteY2" fmla="*/ 633412 h 633412"/>
                <a:gd name="connsiteX0" fmla="*/ 52388 w 52388"/>
                <a:gd name="connsiteY0" fmla="*/ 0 h 633412"/>
                <a:gd name="connsiteX1" fmla="*/ 0 w 52388"/>
                <a:gd name="connsiteY1" fmla="*/ 633412 h 633412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54769 w 54769"/>
                <a:gd name="connsiteY0" fmla="*/ 0 h 654843"/>
                <a:gd name="connsiteX1" fmla="*/ 0 w 54769"/>
                <a:gd name="connsiteY1" fmla="*/ 654843 h 654843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47625 w 47625"/>
                <a:gd name="connsiteY0" fmla="*/ 0 h 659605"/>
                <a:gd name="connsiteX1" fmla="*/ 0 w 47625"/>
                <a:gd name="connsiteY1" fmla="*/ 659605 h 659605"/>
                <a:gd name="connsiteX0" fmla="*/ 19402 w 21996"/>
                <a:gd name="connsiteY0" fmla="*/ 0 h 738186"/>
                <a:gd name="connsiteX1" fmla="*/ 21783 w 21996"/>
                <a:gd name="connsiteY1" fmla="*/ 738186 h 738186"/>
                <a:gd name="connsiteX0" fmla="*/ 2767 w 5827"/>
                <a:gd name="connsiteY0" fmla="*/ 0 h 738186"/>
                <a:gd name="connsiteX1" fmla="*/ 5148 w 5827"/>
                <a:gd name="connsiteY1" fmla="*/ 738186 h 738186"/>
                <a:gd name="connsiteX0" fmla="*/ 4749 w 10002"/>
                <a:gd name="connsiteY0" fmla="*/ 0 h 10000"/>
                <a:gd name="connsiteX1" fmla="*/ 8835 w 10002"/>
                <a:gd name="connsiteY1" fmla="*/ 10000 h 10000"/>
                <a:gd name="connsiteX0" fmla="*/ 208422 w 208422"/>
                <a:gd name="connsiteY0" fmla="*/ 0 h 10516"/>
                <a:gd name="connsiteX1" fmla="*/ 0 w 208422"/>
                <a:gd name="connsiteY1" fmla="*/ 10516 h 10516"/>
                <a:gd name="connsiteX0" fmla="*/ 208422 w 208422"/>
                <a:gd name="connsiteY0" fmla="*/ 0 h 10516"/>
                <a:gd name="connsiteX1" fmla="*/ 0 w 208422"/>
                <a:gd name="connsiteY1" fmla="*/ 10516 h 10516"/>
                <a:gd name="connsiteX0" fmla="*/ 36780 w 36780"/>
                <a:gd name="connsiteY0" fmla="*/ 0 h 8548"/>
                <a:gd name="connsiteX1" fmla="*/ 0 w 36780"/>
                <a:gd name="connsiteY1" fmla="*/ 8548 h 8548"/>
                <a:gd name="connsiteX0" fmla="*/ 13416 w 13416"/>
                <a:gd name="connsiteY0" fmla="*/ 0 h 10000"/>
                <a:gd name="connsiteX1" fmla="*/ 3416 w 13416"/>
                <a:gd name="connsiteY1" fmla="*/ 10000 h 10000"/>
                <a:gd name="connsiteX0" fmla="*/ 6852 w 9074"/>
                <a:gd name="connsiteY0" fmla="*/ 0 h 9472"/>
                <a:gd name="connsiteX1" fmla="*/ 9074 w 9074"/>
                <a:gd name="connsiteY1" fmla="*/ 9472 h 9472"/>
                <a:gd name="connsiteX0" fmla="*/ 3388 w 5837"/>
                <a:gd name="connsiteY0" fmla="*/ 0 h 10000"/>
                <a:gd name="connsiteX1" fmla="*/ 5837 w 5837"/>
                <a:gd name="connsiteY1" fmla="*/ 10000 h 10000"/>
                <a:gd name="connsiteX0" fmla="*/ 13891 w 13890"/>
                <a:gd name="connsiteY0" fmla="*/ 0 h 9641"/>
                <a:gd name="connsiteX1" fmla="*/ 5501 w 13890"/>
                <a:gd name="connsiteY1" fmla="*/ 9641 h 9641"/>
                <a:gd name="connsiteX0" fmla="*/ 13339 w 13339"/>
                <a:gd name="connsiteY0" fmla="*/ 0 h 10000"/>
                <a:gd name="connsiteX1" fmla="*/ 7298 w 13339"/>
                <a:gd name="connsiteY1" fmla="*/ 10000 h 10000"/>
                <a:gd name="connsiteX0" fmla="*/ 14678 w 14678"/>
                <a:gd name="connsiteY0" fmla="*/ 0 h 10000"/>
                <a:gd name="connsiteX1" fmla="*/ 8637 w 14678"/>
                <a:gd name="connsiteY1" fmla="*/ 10000 h 10000"/>
                <a:gd name="connsiteX0" fmla="*/ 11335 w 11335"/>
                <a:gd name="connsiteY0" fmla="*/ 0 h 10000"/>
                <a:gd name="connsiteX1" fmla="*/ 5294 w 11335"/>
                <a:gd name="connsiteY1" fmla="*/ 10000 h 10000"/>
                <a:gd name="connsiteX0" fmla="*/ 13754 w 13754"/>
                <a:gd name="connsiteY0" fmla="*/ 0 h 10165"/>
                <a:gd name="connsiteX1" fmla="*/ 4692 w 13754"/>
                <a:gd name="connsiteY1" fmla="*/ 10165 h 10165"/>
                <a:gd name="connsiteX0" fmla="*/ 157 w 149674"/>
                <a:gd name="connsiteY0" fmla="*/ 0 h 5371"/>
                <a:gd name="connsiteX1" fmla="*/ 149674 w 149674"/>
                <a:gd name="connsiteY1" fmla="*/ 5371 h 5371"/>
                <a:gd name="connsiteX0" fmla="*/ 0 w 9990"/>
                <a:gd name="connsiteY0" fmla="*/ 0 h 10000"/>
                <a:gd name="connsiteX1" fmla="*/ 9990 w 9990"/>
                <a:gd name="connsiteY1" fmla="*/ 10000 h 10000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" fmla="*/ 0 w 10505"/>
                <a:gd name="connsiteY0" fmla="*/ 0 h 9846"/>
                <a:gd name="connsiteX1" fmla="*/ 10505 w 10505"/>
                <a:gd name="connsiteY1" fmla="*/ 9846 h 9846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" fmla="*/ 0 w 4423"/>
                <a:gd name="connsiteY0" fmla="*/ 0 h 8515"/>
                <a:gd name="connsiteX1" fmla="*/ 4423 w 4423"/>
                <a:gd name="connsiteY1" fmla="*/ 8515 h 8515"/>
                <a:gd name="connsiteX0" fmla="*/ 2491 w 12491"/>
                <a:gd name="connsiteY0" fmla="*/ 0 h 10000"/>
                <a:gd name="connsiteX1" fmla="*/ 12491 w 12491"/>
                <a:gd name="connsiteY1" fmla="*/ 10000 h 10000"/>
                <a:gd name="connsiteX0" fmla="*/ 4041 w 6867"/>
                <a:gd name="connsiteY0" fmla="*/ 1090 h 2023"/>
                <a:gd name="connsiteX1" fmla="*/ 6867 w 6867"/>
                <a:gd name="connsiteY1" fmla="*/ 628 h 2023"/>
                <a:gd name="connsiteX0" fmla="*/ 2253 w 12073"/>
                <a:gd name="connsiteY0" fmla="*/ 2284 h 9737"/>
                <a:gd name="connsiteX1" fmla="*/ 6368 w 12073"/>
                <a:gd name="connsiteY1" fmla="*/ 0 h 9737"/>
                <a:gd name="connsiteX0" fmla="*/ 0 w 8179"/>
                <a:gd name="connsiteY0" fmla="*/ 2346 h 12436"/>
                <a:gd name="connsiteX1" fmla="*/ 3837 w 8179"/>
                <a:gd name="connsiteY1" fmla="*/ 9368 h 12436"/>
                <a:gd name="connsiteX2" fmla="*/ 3409 w 8179"/>
                <a:gd name="connsiteY2" fmla="*/ 0 h 12436"/>
                <a:gd name="connsiteX0" fmla="*/ 0 w 10176"/>
                <a:gd name="connsiteY0" fmla="*/ 1886 h 12290"/>
                <a:gd name="connsiteX1" fmla="*/ 5973 w 10176"/>
                <a:gd name="connsiteY1" fmla="*/ 10155 h 12290"/>
                <a:gd name="connsiteX2" fmla="*/ 4168 w 10176"/>
                <a:gd name="connsiteY2" fmla="*/ 0 h 12290"/>
                <a:gd name="connsiteX0" fmla="*/ 7396 w 17572"/>
                <a:gd name="connsiteY0" fmla="*/ 1886 h 18443"/>
                <a:gd name="connsiteX1" fmla="*/ 13369 w 17572"/>
                <a:gd name="connsiteY1" fmla="*/ 10155 h 18443"/>
                <a:gd name="connsiteX2" fmla="*/ 11564 w 17572"/>
                <a:gd name="connsiteY2" fmla="*/ 0 h 18443"/>
                <a:gd name="connsiteX0" fmla="*/ 7396 w 24895"/>
                <a:gd name="connsiteY0" fmla="*/ 1886 h 18443"/>
                <a:gd name="connsiteX1" fmla="*/ 13369 w 24895"/>
                <a:gd name="connsiteY1" fmla="*/ 10155 h 18443"/>
                <a:gd name="connsiteX2" fmla="*/ 11564 w 24895"/>
                <a:gd name="connsiteY2" fmla="*/ 0 h 18443"/>
                <a:gd name="connsiteX0" fmla="*/ 7396 w 21227"/>
                <a:gd name="connsiteY0" fmla="*/ 1886 h 18443"/>
                <a:gd name="connsiteX1" fmla="*/ 13369 w 21227"/>
                <a:gd name="connsiteY1" fmla="*/ 10155 h 18443"/>
                <a:gd name="connsiteX2" fmla="*/ 11564 w 21227"/>
                <a:gd name="connsiteY2" fmla="*/ 0 h 18443"/>
                <a:gd name="connsiteX0" fmla="*/ 904 w 14735"/>
                <a:gd name="connsiteY0" fmla="*/ 1886 h 12547"/>
                <a:gd name="connsiteX1" fmla="*/ 6877 w 14735"/>
                <a:gd name="connsiteY1" fmla="*/ 10155 h 12547"/>
                <a:gd name="connsiteX2" fmla="*/ 5072 w 14735"/>
                <a:gd name="connsiteY2" fmla="*/ 0 h 12547"/>
                <a:gd name="connsiteX0" fmla="*/ 3363 w 17194"/>
                <a:gd name="connsiteY0" fmla="*/ 1886 h 12829"/>
                <a:gd name="connsiteX1" fmla="*/ 9336 w 17194"/>
                <a:gd name="connsiteY1" fmla="*/ 10155 h 12829"/>
                <a:gd name="connsiteX2" fmla="*/ 7531 w 17194"/>
                <a:gd name="connsiteY2" fmla="*/ 0 h 12829"/>
                <a:gd name="connsiteX0" fmla="*/ 3766 w 17597"/>
                <a:gd name="connsiteY0" fmla="*/ 1886 h 12729"/>
                <a:gd name="connsiteX1" fmla="*/ 9739 w 17597"/>
                <a:gd name="connsiteY1" fmla="*/ 10155 h 12729"/>
                <a:gd name="connsiteX2" fmla="*/ 7934 w 17597"/>
                <a:gd name="connsiteY2" fmla="*/ 0 h 12729"/>
                <a:gd name="connsiteX0" fmla="*/ 3766 w 13106"/>
                <a:gd name="connsiteY0" fmla="*/ 3291 h 14134"/>
                <a:gd name="connsiteX1" fmla="*/ 9739 w 13106"/>
                <a:gd name="connsiteY1" fmla="*/ 11560 h 14134"/>
                <a:gd name="connsiteX2" fmla="*/ 7934 w 13106"/>
                <a:gd name="connsiteY2" fmla="*/ 1405 h 14134"/>
                <a:gd name="connsiteX0" fmla="*/ 3766 w 13811"/>
                <a:gd name="connsiteY0" fmla="*/ 3291 h 14134"/>
                <a:gd name="connsiteX1" fmla="*/ 9739 w 13811"/>
                <a:gd name="connsiteY1" fmla="*/ 11560 h 14134"/>
                <a:gd name="connsiteX2" fmla="*/ 7934 w 13811"/>
                <a:gd name="connsiteY2" fmla="*/ 1405 h 14134"/>
                <a:gd name="connsiteX0" fmla="*/ 3030 w 13075"/>
                <a:gd name="connsiteY0" fmla="*/ 3291 h 13370"/>
                <a:gd name="connsiteX1" fmla="*/ 9003 w 13075"/>
                <a:gd name="connsiteY1" fmla="*/ 11560 h 13370"/>
                <a:gd name="connsiteX2" fmla="*/ 7198 w 13075"/>
                <a:gd name="connsiteY2" fmla="*/ 1405 h 13370"/>
                <a:gd name="connsiteX0" fmla="*/ 3468 w 12231"/>
                <a:gd name="connsiteY0" fmla="*/ 2916 h 13325"/>
                <a:gd name="connsiteX1" fmla="*/ 8159 w 12231"/>
                <a:gd name="connsiteY1" fmla="*/ 11560 h 13325"/>
                <a:gd name="connsiteX2" fmla="*/ 6354 w 12231"/>
                <a:gd name="connsiteY2" fmla="*/ 1405 h 13325"/>
                <a:gd name="connsiteX0" fmla="*/ 3468 w 11279"/>
                <a:gd name="connsiteY0" fmla="*/ 1560 h 11969"/>
                <a:gd name="connsiteX1" fmla="*/ 8159 w 11279"/>
                <a:gd name="connsiteY1" fmla="*/ 10204 h 11969"/>
                <a:gd name="connsiteX2" fmla="*/ 4110 w 11279"/>
                <a:gd name="connsiteY2" fmla="*/ 1547 h 11969"/>
                <a:gd name="connsiteX0" fmla="*/ 3985 w 11023"/>
                <a:gd name="connsiteY0" fmla="*/ 1640 h 11392"/>
                <a:gd name="connsiteX1" fmla="*/ 7394 w 11023"/>
                <a:gd name="connsiteY1" fmla="*/ 9535 h 11392"/>
                <a:gd name="connsiteX2" fmla="*/ 4627 w 11023"/>
                <a:gd name="connsiteY2" fmla="*/ 1627 h 1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23" h="11392">
                  <a:moveTo>
                    <a:pt x="3985" y="1640"/>
                  </a:moveTo>
                  <a:cubicBezTo>
                    <a:pt x="-1398" y="5895"/>
                    <a:pt x="-2290" y="15395"/>
                    <a:pt x="7394" y="9535"/>
                  </a:cubicBezTo>
                  <a:cubicBezTo>
                    <a:pt x="12431" y="6009"/>
                    <a:pt x="12852" y="-3863"/>
                    <a:pt x="4627" y="162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576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フリーフォーム 25"/>
          <p:cNvSpPr/>
          <p:nvPr/>
        </p:nvSpPr>
        <p:spPr>
          <a:xfrm rot="21540000">
            <a:off x="38775" y="64330"/>
            <a:ext cx="10871" cy="150560"/>
          </a:xfrm>
          <a:custGeom>
            <a:avLst/>
            <a:gdLst>
              <a:gd name="connsiteX0" fmla="*/ 0 w 714375"/>
              <a:gd name="connsiteY0" fmla="*/ 0 h 1505767"/>
              <a:gd name="connsiteX1" fmla="*/ 438150 w 714375"/>
              <a:gd name="connsiteY1" fmla="*/ 1333500 h 1505767"/>
              <a:gd name="connsiteX2" fmla="*/ 714375 w 714375"/>
              <a:gd name="connsiteY2" fmla="*/ 1447800 h 1505767"/>
              <a:gd name="connsiteX0" fmla="*/ 0 w 728662"/>
              <a:gd name="connsiteY0" fmla="*/ 0 h 1559277"/>
              <a:gd name="connsiteX1" fmla="*/ 438150 w 728662"/>
              <a:gd name="connsiteY1" fmla="*/ 1333500 h 1559277"/>
              <a:gd name="connsiteX2" fmla="*/ 728662 w 728662"/>
              <a:gd name="connsiteY2" fmla="*/ 1524000 h 1559277"/>
              <a:gd name="connsiteX0" fmla="*/ 0 w 728662"/>
              <a:gd name="connsiteY0" fmla="*/ 0 h 1586794"/>
              <a:gd name="connsiteX1" fmla="*/ 438150 w 728662"/>
              <a:gd name="connsiteY1" fmla="*/ 1333500 h 1586794"/>
              <a:gd name="connsiteX2" fmla="*/ 728662 w 728662"/>
              <a:gd name="connsiteY2" fmla="*/ 1524000 h 1586794"/>
              <a:gd name="connsiteX0" fmla="*/ 0 w 728662"/>
              <a:gd name="connsiteY0" fmla="*/ 0 h 1524000"/>
              <a:gd name="connsiteX1" fmla="*/ 728662 w 728662"/>
              <a:gd name="connsiteY1" fmla="*/ 1524000 h 1524000"/>
              <a:gd name="connsiteX0" fmla="*/ 381001 w 381001"/>
              <a:gd name="connsiteY0" fmla="*/ 0 h 1371600"/>
              <a:gd name="connsiteX1" fmla="*/ 0 w 381001"/>
              <a:gd name="connsiteY1" fmla="*/ 1371600 h 1371600"/>
              <a:gd name="connsiteX0" fmla="*/ 52388 w 52388"/>
              <a:gd name="connsiteY0" fmla="*/ 0 h 633412"/>
              <a:gd name="connsiteX1" fmla="*/ 0 w 52388"/>
              <a:gd name="connsiteY1" fmla="*/ 633412 h 633412"/>
              <a:gd name="connsiteX0" fmla="*/ 52388 w 52388"/>
              <a:gd name="connsiteY0" fmla="*/ 0 h 633412"/>
              <a:gd name="connsiteX1" fmla="*/ 0 w 52388"/>
              <a:gd name="connsiteY1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88 w 52388"/>
              <a:gd name="connsiteY0" fmla="*/ 0 h 633412"/>
              <a:gd name="connsiteX1" fmla="*/ 0 w 52388"/>
              <a:gd name="connsiteY1" fmla="*/ 633412 h 633412"/>
              <a:gd name="connsiteX0" fmla="*/ 54769 w 54769"/>
              <a:gd name="connsiteY0" fmla="*/ 0 h 654843"/>
              <a:gd name="connsiteX1" fmla="*/ 0 w 54769"/>
              <a:gd name="connsiteY1" fmla="*/ 654843 h 654843"/>
              <a:gd name="connsiteX0" fmla="*/ 54769 w 54769"/>
              <a:gd name="connsiteY0" fmla="*/ 0 h 654843"/>
              <a:gd name="connsiteX1" fmla="*/ 0 w 54769"/>
              <a:gd name="connsiteY1" fmla="*/ 654843 h 654843"/>
              <a:gd name="connsiteX0" fmla="*/ 54769 w 54769"/>
              <a:gd name="connsiteY0" fmla="*/ 0 h 654843"/>
              <a:gd name="connsiteX1" fmla="*/ 0 w 54769"/>
              <a:gd name="connsiteY1" fmla="*/ 654843 h 654843"/>
              <a:gd name="connsiteX0" fmla="*/ 47625 w 47625"/>
              <a:gd name="connsiteY0" fmla="*/ 0 h 659605"/>
              <a:gd name="connsiteX1" fmla="*/ 0 w 47625"/>
              <a:gd name="connsiteY1" fmla="*/ 659605 h 659605"/>
              <a:gd name="connsiteX0" fmla="*/ 47625 w 47625"/>
              <a:gd name="connsiteY0" fmla="*/ 0 h 659605"/>
              <a:gd name="connsiteX1" fmla="*/ 0 w 47625"/>
              <a:gd name="connsiteY1" fmla="*/ 659605 h 659605"/>
              <a:gd name="connsiteX0" fmla="*/ 47625 w 47625"/>
              <a:gd name="connsiteY0" fmla="*/ 0 h 659605"/>
              <a:gd name="connsiteX1" fmla="*/ 0 w 47625"/>
              <a:gd name="connsiteY1" fmla="*/ 659605 h 659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" h="659605">
                <a:moveTo>
                  <a:pt x="47625" y="0"/>
                </a:moveTo>
                <a:cubicBezTo>
                  <a:pt x="795" y="218281"/>
                  <a:pt x="3969" y="431799"/>
                  <a:pt x="0" y="659605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 26"/>
          <p:cNvSpPr/>
          <p:nvPr/>
        </p:nvSpPr>
        <p:spPr>
          <a:xfrm rot="21540000">
            <a:off x="113405" y="54244"/>
            <a:ext cx="6522" cy="126100"/>
          </a:xfrm>
          <a:custGeom>
            <a:avLst/>
            <a:gdLst>
              <a:gd name="connsiteX0" fmla="*/ 0 w 714375"/>
              <a:gd name="connsiteY0" fmla="*/ 0 h 1505767"/>
              <a:gd name="connsiteX1" fmla="*/ 438150 w 714375"/>
              <a:gd name="connsiteY1" fmla="*/ 1333500 h 1505767"/>
              <a:gd name="connsiteX2" fmla="*/ 714375 w 714375"/>
              <a:gd name="connsiteY2" fmla="*/ 1447800 h 1505767"/>
              <a:gd name="connsiteX0" fmla="*/ 0 w 728662"/>
              <a:gd name="connsiteY0" fmla="*/ 0 h 1559277"/>
              <a:gd name="connsiteX1" fmla="*/ 438150 w 728662"/>
              <a:gd name="connsiteY1" fmla="*/ 1333500 h 1559277"/>
              <a:gd name="connsiteX2" fmla="*/ 728662 w 728662"/>
              <a:gd name="connsiteY2" fmla="*/ 1524000 h 1559277"/>
              <a:gd name="connsiteX0" fmla="*/ 0 w 728662"/>
              <a:gd name="connsiteY0" fmla="*/ 0 h 1586794"/>
              <a:gd name="connsiteX1" fmla="*/ 438150 w 728662"/>
              <a:gd name="connsiteY1" fmla="*/ 1333500 h 1586794"/>
              <a:gd name="connsiteX2" fmla="*/ 728662 w 728662"/>
              <a:gd name="connsiteY2" fmla="*/ 1524000 h 1586794"/>
              <a:gd name="connsiteX0" fmla="*/ 0 w 728662"/>
              <a:gd name="connsiteY0" fmla="*/ 0 h 1524000"/>
              <a:gd name="connsiteX1" fmla="*/ 728662 w 728662"/>
              <a:gd name="connsiteY1" fmla="*/ 1524000 h 1524000"/>
              <a:gd name="connsiteX0" fmla="*/ 381001 w 381001"/>
              <a:gd name="connsiteY0" fmla="*/ 0 h 1371600"/>
              <a:gd name="connsiteX1" fmla="*/ 0 w 381001"/>
              <a:gd name="connsiteY1" fmla="*/ 1371600 h 1371600"/>
              <a:gd name="connsiteX0" fmla="*/ 52388 w 52388"/>
              <a:gd name="connsiteY0" fmla="*/ 0 h 633412"/>
              <a:gd name="connsiteX1" fmla="*/ 0 w 52388"/>
              <a:gd name="connsiteY1" fmla="*/ 633412 h 633412"/>
              <a:gd name="connsiteX0" fmla="*/ 52388 w 52388"/>
              <a:gd name="connsiteY0" fmla="*/ 0 h 633412"/>
              <a:gd name="connsiteX1" fmla="*/ 0 w 52388"/>
              <a:gd name="connsiteY1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88 w 52388"/>
              <a:gd name="connsiteY0" fmla="*/ 0 h 633412"/>
              <a:gd name="connsiteX1" fmla="*/ 0 w 52388"/>
              <a:gd name="connsiteY1" fmla="*/ 633412 h 633412"/>
              <a:gd name="connsiteX0" fmla="*/ 54769 w 54769"/>
              <a:gd name="connsiteY0" fmla="*/ 0 h 654843"/>
              <a:gd name="connsiteX1" fmla="*/ 0 w 54769"/>
              <a:gd name="connsiteY1" fmla="*/ 654843 h 654843"/>
              <a:gd name="connsiteX0" fmla="*/ 54769 w 54769"/>
              <a:gd name="connsiteY0" fmla="*/ 0 h 654843"/>
              <a:gd name="connsiteX1" fmla="*/ 0 w 54769"/>
              <a:gd name="connsiteY1" fmla="*/ 654843 h 654843"/>
              <a:gd name="connsiteX0" fmla="*/ 54769 w 54769"/>
              <a:gd name="connsiteY0" fmla="*/ 0 h 654843"/>
              <a:gd name="connsiteX1" fmla="*/ 0 w 54769"/>
              <a:gd name="connsiteY1" fmla="*/ 654843 h 654843"/>
              <a:gd name="connsiteX0" fmla="*/ 47625 w 47625"/>
              <a:gd name="connsiteY0" fmla="*/ 0 h 659605"/>
              <a:gd name="connsiteX1" fmla="*/ 0 w 47625"/>
              <a:gd name="connsiteY1" fmla="*/ 659605 h 659605"/>
              <a:gd name="connsiteX0" fmla="*/ 47625 w 47625"/>
              <a:gd name="connsiteY0" fmla="*/ 0 h 659605"/>
              <a:gd name="connsiteX1" fmla="*/ 0 w 47625"/>
              <a:gd name="connsiteY1" fmla="*/ 659605 h 659605"/>
              <a:gd name="connsiteX0" fmla="*/ 47625 w 47625"/>
              <a:gd name="connsiteY0" fmla="*/ 0 h 659605"/>
              <a:gd name="connsiteX1" fmla="*/ 0 w 47625"/>
              <a:gd name="connsiteY1" fmla="*/ 659605 h 659605"/>
              <a:gd name="connsiteX0" fmla="*/ 24117 w 24117"/>
              <a:gd name="connsiteY0" fmla="*/ 0 h 552449"/>
              <a:gd name="connsiteX1" fmla="*/ 9830 w 24117"/>
              <a:gd name="connsiteY1" fmla="*/ 552449 h 552449"/>
              <a:gd name="connsiteX0" fmla="*/ 14287 w 14327"/>
              <a:gd name="connsiteY0" fmla="*/ 0 h 552449"/>
              <a:gd name="connsiteX1" fmla="*/ 0 w 14327"/>
              <a:gd name="connsiteY1" fmla="*/ 552449 h 552449"/>
              <a:gd name="connsiteX0" fmla="*/ 14287 w 14287"/>
              <a:gd name="connsiteY0" fmla="*/ 0 h 552449"/>
              <a:gd name="connsiteX1" fmla="*/ 0 w 14287"/>
              <a:gd name="connsiteY1" fmla="*/ 552449 h 552449"/>
              <a:gd name="connsiteX0" fmla="*/ 14287 w 14287"/>
              <a:gd name="connsiteY0" fmla="*/ 0 h 552449"/>
              <a:gd name="connsiteX1" fmla="*/ 0 w 14287"/>
              <a:gd name="connsiteY1" fmla="*/ 552449 h 552449"/>
              <a:gd name="connsiteX0" fmla="*/ 20078 w 20078"/>
              <a:gd name="connsiteY0" fmla="*/ 0 h 552449"/>
              <a:gd name="connsiteX1" fmla="*/ 5791 w 20078"/>
              <a:gd name="connsiteY1" fmla="*/ 552449 h 552449"/>
              <a:gd name="connsiteX0" fmla="*/ 28575 w 28575"/>
              <a:gd name="connsiteY0" fmla="*/ 0 h 552449"/>
              <a:gd name="connsiteX1" fmla="*/ 0 w 28575"/>
              <a:gd name="connsiteY1" fmla="*/ 552449 h 552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552449">
                <a:moveTo>
                  <a:pt x="28575" y="0"/>
                </a:moveTo>
                <a:cubicBezTo>
                  <a:pt x="-13493" y="34924"/>
                  <a:pt x="11113" y="324643"/>
                  <a:pt x="0" y="55244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 27"/>
          <p:cNvSpPr/>
          <p:nvPr/>
        </p:nvSpPr>
        <p:spPr>
          <a:xfrm rot="21540000">
            <a:off x="21593" y="102799"/>
            <a:ext cx="121209" cy="34787"/>
          </a:xfrm>
          <a:custGeom>
            <a:avLst/>
            <a:gdLst>
              <a:gd name="connsiteX0" fmla="*/ 0 w 714375"/>
              <a:gd name="connsiteY0" fmla="*/ 0 h 1505767"/>
              <a:gd name="connsiteX1" fmla="*/ 438150 w 714375"/>
              <a:gd name="connsiteY1" fmla="*/ 1333500 h 1505767"/>
              <a:gd name="connsiteX2" fmla="*/ 714375 w 714375"/>
              <a:gd name="connsiteY2" fmla="*/ 1447800 h 1505767"/>
              <a:gd name="connsiteX0" fmla="*/ 0 w 728662"/>
              <a:gd name="connsiteY0" fmla="*/ 0 h 1559277"/>
              <a:gd name="connsiteX1" fmla="*/ 438150 w 728662"/>
              <a:gd name="connsiteY1" fmla="*/ 1333500 h 1559277"/>
              <a:gd name="connsiteX2" fmla="*/ 728662 w 728662"/>
              <a:gd name="connsiteY2" fmla="*/ 1524000 h 1559277"/>
              <a:gd name="connsiteX0" fmla="*/ 0 w 728662"/>
              <a:gd name="connsiteY0" fmla="*/ 0 h 1586794"/>
              <a:gd name="connsiteX1" fmla="*/ 438150 w 728662"/>
              <a:gd name="connsiteY1" fmla="*/ 1333500 h 1586794"/>
              <a:gd name="connsiteX2" fmla="*/ 728662 w 728662"/>
              <a:gd name="connsiteY2" fmla="*/ 1524000 h 1586794"/>
              <a:gd name="connsiteX0" fmla="*/ 0 w 728662"/>
              <a:gd name="connsiteY0" fmla="*/ 0 h 1524000"/>
              <a:gd name="connsiteX1" fmla="*/ 728662 w 728662"/>
              <a:gd name="connsiteY1" fmla="*/ 1524000 h 1524000"/>
              <a:gd name="connsiteX0" fmla="*/ 381001 w 381001"/>
              <a:gd name="connsiteY0" fmla="*/ 0 h 1371600"/>
              <a:gd name="connsiteX1" fmla="*/ 0 w 381001"/>
              <a:gd name="connsiteY1" fmla="*/ 1371600 h 1371600"/>
              <a:gd name="connsiteX0" fmla="*/ 52388 w 52388"/>
              <a:gd name="connsiteY0" fmla="*/ 0 h 633412"/>
              <a:gd name="connsiteX1" fmla="*/ 0 w 52388"/>
              <a:gd name="connsiteY1" fmla="*/ 633412 h 633412"/>
              <a:gd name="connsiteX0" fmla="*/ 52388 w 52388"/>
              <a:gd name="connsiteY0" fmla="*/ 0 h 633412"/>
              <a:gd name="connsiteX1" fmla="*/ 0 w 52388"/>
              <a:gd name="connsiteY1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88 w 52388"/>
              <a:gd name="connsiteY0" fmla="*/ 0 h 633412"/>
              <a:gd name="connsiteX1" fmla="*/ 0 w 52388"/>
              <a:gd name="connsiteY1" fmla="*/ 633412 h 633412"/>
              <a:gd name="connsiteX0" fmla="*/ 54769 w 54769"/>
              <a:gd name="connsiteY0" fmla="*/ 0 h 654843"/>
              <a:gd name="connsiteX1" fmla="*/ 0 w 54769"/>
              <a:gd name="connsiteY1" fmla="*/ 654843 h 654843"/>
              <a:gd name="connsiteX0" fmla="*/ 54769 w 54769"/>
              <a:gd name="connsiteY0" fmla="*/ 0 h 654843"/>
              <a:gd name="connsiteX1" fmla="*/ 0 w 54769"/>
              <a:gd name="connsiteY1" fmla="*/ 654843 h 654843"/>
              <a:gd name="connsiteX0" fmla="*/ 54769 w 54769"/>
              <a:gd name="connsiteY0" fmla="*/ 0 h 654843"/>
              <a:gd name="connsiteX1" fmla="*/ 0 w 54769"/>
              <a:gd name="connsiteY1" fmla="*/ 654843 h 654843"/>
              <a:gd name="connsiteX0" fmla="*/ 47625 w 47625"/>
              <a:gd name="connsiteY0" fmla="*/ 0 h 659605"/>
              <a:gd name="connsiteX1" fmla="*/ 0 w 47625"/>
              <a:gd name="connsiteY1" fmla="*/ 659605 h 659605"/>
              <a:gd name="connsiteX0" fmla="*/ 47625 w 47625"/>
              <a:gd name="connsiteY0" fmla="*/ 0 h 659605"/>
              <a:gd name="connsiteX1" fmla="*/ 0 w 47625"/>
              <a:gd name="connsiteY1" fmla="*/ 659605 h 659605"/>
              <a:gd name="connsiteX0" fmla="*/ 47625 w 47625"/>
              <a:gd name="connsiteY0" fmla="*/ 0 h 659605"/>
              <a:gd name="connsiteX1" fmla="*/ 0 w 47625"/>
              <a:gd name="connsiteY1" fmla="*/ 659605 h 659605"/>
              <a:gd name="connsiteX0" fmla="*/ 5253 w 236275"/>
              <a:gd name="connsiteY0" fmla="*/ 0 h 526255"/>
              <a:gd name="connsiteX1" fmla="*/ 236234 w 236275"/>
              <a:gd name="connsiteY1" fmla="*/ 526255 h 526255"/>
              <a:gd name="connsiteX0" fmla="*/ 2663 w 538464"/>
              <a:gd name="connsiteY0" fmla="*/ 169882 h 221394"/>
              <a:gd name="connsiteX1" fmla="*/ 538444 w 538464"/>
              <a:gd name="connsiteY1" fmla="*/ 55580 h 221394"/>
              <a:gd name="connsiteX0" fmla="*/ 5953 w 541734"/>
              <a:gd name="connsiteY0" fmla="*/ 114302 h 195374"/>
              <a:gd name="connsiteX1" fmla="*/ 541734 w 541734"/>
              <a:gd name="connsiteY1" fmla="*/ 0 h 195374"/>
              <a:gd name="connsiteX0" fmla="*/ 5856 w 546399"/>
              <a:gd name="connsiteY0" fmla="*/ 7146 h 113052"/>
              <a:gd name="connsiteX1" fmla="*/ 546399 w 546399"/>
              <a:gd name="connsiteY1" fmla="*/ 0 h 113052"/>
              <a:gd name="connsiteX0" fmla="*/ 3123 w 543666"/>
              <a:gd name="connsiteY0" fmla="*/ 7146 h 110948"/>
              <a:gd name="connsiteX1" fmla="*/ 543666 w 543666"/>
              <a:gd name="connsiteY1" fmla="*/ 0 h 110948"/>
              <a:gd name="connsiteX0" fmla="*/ 3241 w 534259"/>
              <a:gd name="connsiteY0" fmla="*/ 152402 h 225158"/>
              <a:gd name="connsiteX1" fmla="*/ 534259 w 534259"/>
              <a:gd name="connsiteY1" fmla="*/ 0 h 225158"/>
              <a:gd name="connsiteX0" fmla="*/ 0 w 531018"/>
              <a:gd name="connsiteY0" fmla="*/ 152402 h 152402"/>
              <a:gd name="connsiteX1" fmla="*/ 531018 w 531018"/>
              <a:gd name="connsiteY1" fmla="*/ 0 h 152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1018" h="152402">
                <a:moveTo>
                  <a:pt x="0" y="152402"/>
                </a:moveTo>
                <a:cubicBezTo>
                  <a:pt x="5558" y="101602"/>
                  <a:pt x="182562" y="46038"/>
                  <a:pt x="531018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 28"/>
          <p:cNvSpPr/>
          <p:nvPr/>
        </p:nvSpPr>
        <p:spPr>
          <a:xfrm rot="21540000">
            <a:off x="157016" y="99839"/>
            <a:ext cx="102164" cy="87024"/>
          </a:xfrm>
          <a:custGeom>
            <a:avLst/>
            <a:gdLst>
              <a:gd name="connsiteX0" fmla="*/ 0 w 714375"/>
              <a:gd name="connsiteY0" fmla="*/ 0 h 1505767"/>
              <a:gd name="connsiteX1" fmla="*/ 438150 w 714375"/>
              <a:gd name="connsiteY1" fmla="*/ 1333500 h 1505767"/>
              <a:gd name="connsiteX2" fmla="*/ 714375 w 714375"/>
              <a:gd name="connsiteY2" fmla="*/ 1447800 h 1505767"/>
              <a:gd name="connsiteX0" fmla="*/ 0 w 728662"/>
              <a:gd name="connsiteY0" fmla="*/ 0 h 1559277"/>
              <a:gd name="connsiteX1" fmla="*/ 438150 w 728662"/>
              <a:gd name="connsiteY1" fmla="*/ 1333500 h 1559277"/>
              <a:gd name="connsiteX2" fmla="*/ 728662 w 728662"/>
              <a:gd name="connsiteY2" fmla="*/ 1524000 h 1559277"/>
              <a:gd name="connsiteX0" fmla="*/ 0 w 728662"/>
              <a:gd name="connsiteY0" fmla="*/ 0 h 1586794"/>
              <a:gd name="connsiteX1" fmla="*/ 438150 w 728662"/>
              <a:gd name="connsiteY1" fmla="*/ 1333500 h 1586794"/>
              <a:gd name="connsiteX2" fmla="*/ 728662 w 728662"/>
              <a:gd name="connsiteY2" fmla="*/ 1524000 h 1586794"/>
              <a:gd name="connsiteX0" fmla="*/ 0 w 728662"/>
              <a:gd name="connsiteY0" fmla="*/ 0 h 1524000"/>
              <a:gd name="connsiteX1" fmla="*/ 728662 w 728662"/>
              <a:gd name="connsiteY1" fmla="*/ 1524000 h 1524000"/>
              <a:gd name="connsiteX0" fmla="*/ 381001 w 381001"/>
              <a:gd name="connsiteY0" fmla="*/ 0 h 1371600"/>
              <a:gd name="connsiteX1" fmla="*/ 0 w 381001"/>
              <a:gd name="connsiteY1" fmla="*/ 1371600 h 1371600"/>
              <a:gd name="connsiteX0" fmla="*/ 52388 w 52388"/>
              <a:gd name="connsiteY0" fmla="*/ 0 h 633412"/>
              <a:gd name="connsiteX1" fmla="*/ 0 w 52388"/>
              <a:gd name="connsiteY1" fmla="*/ 633412 h 633412"/>
              <a:gd name="connsiteX0" fmla="*/ 52388 w 52388"/>
              <a:gd name="connsiteY0" fmla="*/ 0 h 633412"/>
              <a:gd name="connsiteX1" fmla="*/ 0 w 52388"/>
              <a:gd name="connsiteY1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88 w 52388"/>
              <a:gd name="connsiteY0" fmla="*/ 0 h 633412"/>
              <a:gd name="connsiteX1" fmla="*/ 0 w 52388"/>
              <a:gd name="connsiteY1" fmla="*/ 633412 h 633412"/>
              <a:gd name="connsiteX0" fmla="*/ 54769 w 54769"/>
              <a:gd name="connsiteY0" fmla="*/ 0 h 654843"/>
              <a:gd name="connsiteX1" fmla="*/ 0 w 54769"/>
              <a:gd name="connsiteY1" fmla="*/ 654843 h 654843"/>
              <a:gd name="connsiteX0" fmla="*/ 54769 w 54769"/>
              <a:gd name="connsiteY0" fmla="*/ 0 h 654843"/>
              <a:gd name="connsiteX1" fmla="*/ 0 w 54769"/>
              <a:gd name="connsiteY1" fmla="*/ 654843 h 654843"/>
              <a:gd name="connsiteX0" fmla="*/ 54769 w 54769"/>
              <a:gd name="connsiteY0" fmla="*/ 0 h 654843"/>
              <a:gd name="connsiteX1" fmla="*/ 0 w 54769"/>
              <a:gd name="connsiteY1" fmla="*/ 654843 h 654843"/>
              <a:gd name="connsiteX0" fmla="*/ 47625 w 47625"/>
              <a:gd name="connsiteY0" fmla="*/ 0 h 659605"/>
              <a:gd name="connsiteX1" fmla="*/ 0 w 47625"/>
              <a:gd name="connsiteY1" fmla="*/ 659605 h 659605"/>
              <a:gd name="connsiteX0" fmla="*/ 47625 w 47625"/>
              <a:gd name="connsiteY0" fmla="*/ 0 h 659605"/>
              <a:gd name="connsiteX1" fmla="*/ 0 w 47625"/>
              <a:gd name="connsiteY1" fmla="*/ 659605 h 659605"/>
              <a:gd name="connsiteX0" fmla="*/ 47625 w 47625"/>
              <a:gd name="connsiteY0" fmla="*/ 0 h 659605"/>
              <a:gd name="connsiteX1" fmla="*/ 0 w 47625"/>
              <a:gd name="connsiteY1" fmla="*/ 659605 h 659605"/>
              <a:gd name="connsiteX0" fmla="*/ 5253 w 236275"/>
              <a:gd name="connsiteY0" fmla="*/ 0 h 526255"/>
              <a:gd name="connsiteX1" fmla="*/ 236234 w 236275"/>
              <a:gd name="connsiteY1" fmla="*/ 526255 h 526255"/>
              <a:gd name="connsiteX0" fmla="*/ 2663 w 538464"/>
              <a:gd name="connsiteY0" fmla="*/ 169882 h 221394"/>
              <a:gd name="connsiteX1" fmla="*/ 538444 w 538464"/>
              <a:gd name="connsiteY1" fmla="*/ 55580 h 221394"/>
              <a:gd name="connsiteX0" fmla="*/ 5953 w 541734"/>
              <a:gd name="connsiteY0" fmla="*/ 114302 h 195374"/>
              <a:gd name="connsiteX1" fmla="*/ 541734 w 541734"/>
              <a:gd name="connsiteY1" fmla="*/ 0 h 195374"/>
              <a:gd name="connsiteX0" fmla="*/ 5856 w 546399"/>
              <a:gd name="connsiteY0" fmla="*/ 7146 h 113052"/>
              <a:gd name="connsiteX1" fmla="*/ 546399 w 546399"/>
              <a:gd name="connsiteY1" fmla="*/ 0 h 113052"/>
              <a:gd name="connsiteX0" fmla="*/ 3123 w 543666"/>
              <a:gd name="connsiteY0" fmla="*/ 7146 h 110948"/>
              <a:gd name="connsiteX1" fmla="*/ 543666 w 543666"/>
              <a:gd name="connsiteY1" fmla="*/ 0 h 110948"/>
              <a:gd name="connsiteX0" fmla="*/ 3241 w 534259"/>
              <a:gd name="connsiteY0" fmla="*/ 152402 h 225158"/>
              <a:gd name="connsiteX1" fmla="*/ 534259 w 534259"/>
              <a:gd name="connsiteY1" fmla="*/ 0 h 225158"/>
              <a:gd name="connsiteX0" fmla="*/ 0 w 531018"/>
              <a:gd name="connsiteY0" fmla="*/ 152402 h 152402"/>
              <a:gd name="connsiteX1" fmla="*/ 531018 w 531018"/>
              <a:gd name="connsiteY1" fmla="*/ 0 h 152402"/>
              <a:gd name="connsiteX0" fmla="*/ 0 w 531018"/>
              <a:gd name="connsiteY0" fmla="*/ 152402 h 152402"/>
              <a:gd name="connsiteX1" fmla="*/ 531018 w 531018"/>
              <a:gd name="connsiteY1" fmla="*/ 0 h 152402"/>
              <a:gd name="connsiteX0" fmla="*/ 0 w 366712"/>
              <a:gd name="connsiteY0" fmla="*/ 22658 h 36004"/>
              <a:gd name="connsiteX1" fmla="*/ 366712 w 366712"/>
              <a:gd name="connsiteY1" fmla="*/ 25038 h 36004"/>
              <a:gd name="connsiteX0" fmla="*/ 0 w 366712"/>
              <a:gd name="connsiteY0" fmla="*/ 12302 h 83639"/>
              <a:gd name="connsiteX1" fmla="*/ 366712 w 366712"/>
              <a:gd name="connsiteY1" fmla="*/ 14682 h 83639"/>
              <a:gd name="connsiteX0" fmla="*/ 0 w 366712"/>
              <a:gd name="connsiteY0" fmla="*/ 5572 h 77127"/>
              <a:gd name="connsiteX1" fmla="*/ 153983 w 366712"/>
              <a:gd name="connsiteY1" fmla="*/ 15899 h 77127"/>
              <a:gd name="connsiteX2" fmla="*/ 366712 w 366712"/>
              <a:gd name="connsiteY2" fmla="*/ 7952 h 77127"/>
              <a:gd name="connsiteX0" fmla="*/ 0 w 366712"/>
              <a:gd name="connsiteY0" fmla="*/ 238974 h 283402"/>
              <a:gd name="connsiteX1" fmla="*/ 261140 w 366712"/>
              <a:gd name="connsiteY1" fmla="*/ 8795 h 283402"/>
              <a:gd name="connsiteX2" fmla="*/ 366712 w 366712"/>
              <a:gd name="connsiteY2" fmla="*/ 241354 h 283402"/>
              <a:gd name="connsiteX0" fmla="*/ 89557 w 456269"/>
              <a:gd name="connsiteY0" fmla="*/ 230179 h 296502"/>
              <a:gd name="connsiteX1" fmla="*/ 350697 w 456269"/>
              <a:gd name="connsiteY1" fmla="*/ 0 h 296502"/>
              <a:gd name="connsiteX2" fmla="*/ 456269 w 456269"/>
              <a:gd name="connsiteY2" fmla="*/ 232559 h 296502"/>
              <a:gd name="connsiteX0" fmla="*/ 120021 w 486733"/>
              <a:gd name="connsiteY0" fmla="*/ 230179 h 389607"/>
              <a:gd name="connsiteX1" fmla="*/ 381161 w 486733"/>
              <a:gd name="connsiteY1" fmla="*/ 0 h 389607"/>
              <a:gd name="connsiteX2" fmla="*/ 486733 w 486733"/>
              <a:gd name="connsiteY2" fmla="*/ 232559 h 389607"/>
              <a:gd name="connsiteX0" fmla="*/ 120021 w 486733"/>
              <a:gd name="connsiteY0" fmla="*/ 230179 h 389607"/>
              <a:gd name="connsiteX1" fmla="*/ 381161 w 486733"/>
              <a:gd name="connsiteY1" fmla="*/ 0 h 389607"/>
              <a:gd name="connsiteX2" fmla="*/ 486733 w 486733"/>
              <a:gd name="connsiteY2" fmla="*/ 232559 h 389607"/>
              <a:gd name="connsiteX0" fmla="*/ 120021 w 486733"/>
              <a:gd name="connsiteY0" fmla="*/ 230179 h 389607"/>
              <a:gd name="connsiteX1" fmla="*/ 381161 w 486733"/>
              <a:gd name="connsiteY1" fmla="*/ 0 h 389607"/>
              <a:gd name="connsiteX2" fmla="*/ 486733 w 486733"/>
              <a:gd name="connsiteY2" fmla="*/ 232559 h 389607"/>
              <a:gd name="connsiteX0" fmla="*/ 120021 w 486733"/>
              <a:gd name="connsiteY0" fmla="*/ 230191 h 389619"/>
              <a:gd name="connsiteX1" fmla="*/ 381161 w 486733"/>
              <a:gd name="connsiteY1" fmla="*/ 12 h 389619"/>
              <a:gd name="connsiteX2" fmla="*/ 486733 w 486733"/>
              <a:gd name="connsiteY2" fmla="*/ 232571 h 389619"/>
              <a:gd name="connsiteX0" fmla="*/ 81269 w 447981"/>
              <a:gd name="connsiteY0" fmla="*/ 230191 h 411242"/>
              <a:gd name="connsiteX1" fmla="*/ 342409 w 447981"/>
              <a:gd name="connsiteY1" fmla="*/ 12 h 411242"/>
              <a:gd name="connsiteX2" fmla="*/ 447981 w 447981"/>
              <a:gd name="connsiteY2" fmla="*/ 232571 h 411242"/>
              <a:gd name="connsiteX0" fmla="*/ 81269 w 447981"/>
              <a:gd name="connsiteY0" fmla="*/ 230456 h 411507"/>
              <a:gd name="connsiteX1" fmla="*/ 342409 w 447981"/>
              <a:gd name="connsiteY1" fmla="*/ 277 h 411507"/>
              <a:gd name="connsiteX2" fmla="*/ 447981 w 447981"/>
              <a:gd name="connsiteY2" fmla="*/ 232836 h 411507"/>
              <a:gd name="connsiteX0" fmla="*/ 136399 w 503111"/>
              <a:gd name="connsiteY0" fmla="*/ 197169 h 386552"/>
              <a:gd name="connsiteX1" fmla="*/ 318958 w 503111"/>
              <a:gd name="connsiteY1" fmla="*/ 328 h 386552"/>
              <a:gd name="connsiteX2" fmla="*/ 503111 w 503111"/>
              <a:gd name="connsiteY2" fmla="*/ 199549 h 386552"/>
              <a:gd name="connsiteX0" fmla="*/ 136399 w 503111"/>
              <a:gd name="connsiteY0" fmla="*/ 246398 h 435781"/>
              <a:gd name="connsiteX1" fmla="*/ 318958 w 503111"/>
              <a:gd name="connsiteY1" fmla="*/ 49557 h 435781"/>
              <a:gd name="connsiteX2" fmla="*/ 503111 w 503111"/>
              <a:gd name="connsiteY2" fmla="*/ 248778 h 435781"/>
              <a:gd name="connsiteX0" fmla="*/ 44677 w 509114"/>
              <a:gd name="connsiteY0" fmla="*/ 244269 h 434274"/>
              <a:gd name="connsiteX1" fmla="*/ 360586 w 509114"/>
              <a:gd name="connsiteY1" fmla="*/ 49810 h 434274"/>
              <a:gd name="connsiteX2" fmla="*/ 411389 w 509114"/>
              <a:gd name="connsiteY2" fmla="*/ 246649 h 434274"/>
              <a:gd name="connsiteX0" fmla="*/ 44677 w 411389"/>
              <a:gd name="connsiteY0" fmla="*/ 194459 h 384464"/>
              <a:gd name="connsiteX1" fmla="*/ 360586 w 411389"/>
              <a:gd name="connsiteY1" fmla="*/ 0 h 384464"/>
              <a:gd name="connsiteX2" fmla="*/ 411389 w 411389"/>
              <a:gd name="connsiteY2" fmla="*/ 196839 h 384464"/>
              <a:gd name="connsiteX0" fmla="*/ 101654 w 468366"/>
              <a:gd name="connsiteY0" fmla="*/ 194459 h 379230"/>
              <a:gd name="connsiteX1" fmla="*/ 417563 w 468366"/>
              <a:gd name="connsiteY1" fmla="*/ 0 h 379230"/>
              <a:gd name="connsiteX2" fmla="*/ 468366 w 468366"/>
              <a:gd name="connsiteY2" fmla="*/ 196839 h 379230"/>
              <a:gd name="connsiteX0" fmla="*/ 217081 w 583793"/>
              <a:gd name="connsiteY0" fmla="*/ 187315 h 373891"/>
              <a:gd name="connsiteX1" fmla="*/ 368684 w 583793"/>
              <a:gd name="connsiteY1" fmla="*/ 0 h 373891"/>
              <a:gd name="connsiteX2" fmla="*/ 583793 w 583793"/>
              <a:gd name="connsiteY2" fmla="*/ 189695 h 373891"/>
              <a:gd name="connsiteX0" fmla="*/ 75303 w 442015"/>
              <a:gd name="connsiteY0" fmla="*/ 187315 h 367282"/>
              <a:gd name="connsiteX1" fmla="*/ 226906 w 442015"/>
              <a:gd name="connsiteY1" fmla="*/ 0 h 367282"/>
              <a:gd name="connsiteX2" fmla="*/ 442015 w 442015"/>
              <a:gd name="connsiteY2" fmla="*/ 189695 h 367282"/>
              <a:gd name="connsiteX0" fmla="*/ 75303 w 442015"/>
              <a:gd name="connsiteY0" fmla="*/ 234205 h 414172"/>
              <a:gd name="connsiteX1" fmla="*/ 226906 w 442015"/>
              <a:gd name="connsiteY1" fmla="*/ 46890 h 414172"/>
              <a:gd name="connsiteX2" fmla="*/ 442015 w 442015"/>
              <a:gd name="connsiteY2" fmla="*/ 236585 h 414172"/>
              <a:gd name="connsiteX0" fmla="*/ 75303 w 442015"/>
              <a:gd name="connsiteY0" fmla="*/ 196413 h 376380"/>
              <a:gd name="connsiteX1" fmla="*/ 326919 w 442015"/>
              <a:gd name="connsiteY1" fmla="*/ 47194 h 376380"/>
              <a:gd name="connsiteX2" fmla="*/ 226906 w 442015"/>
              <a:gd name="connsiteY2" fmla="*/ 9098 h 376380"/>
              <a:gd name="connsiteX3" fmla="*/ 442015 w 442015"/>
              <a:gd name="connsiteY3" fmla="*/ 198793 h 376380"/>
              <a:gd name="connsiteX0" fmla="*/ 75303 w 442015"/>
              <a:gd name="connsiteY0" fmla="*/ 207310 h 387277"/>
              <a:gd name="connsiteX1" fmla="*/ 417407 w 442015"/>
              <a:gd name="connsiteY1" fmla="*/ 22372 h 387277"/>
              <a:gd name="connsiteX2" fmla="*/ 226906 w 442015"/>
              <a:gd name="connsiteY2" fmla="*/ 19995 h 387277"/>
              <a:gd name="connsiteX3" fmla="*/ 442015 w 442015"/>
              <a:gd name="connsiteY3" fmla="*/ 209690 h 387277"/>
              <a:gd name="connsiteX0" fmla="*/ 75303 w 442015"/>
              <a:gd name="connsiteY0" fmla="*/ 219954 h 399921"/>
              <a:gd name="connsiteX1" fmla="*/ 417407 w 442015"/>
              <a:gd name="connsiteY1" fmla="*/ 35016 h 399921"/>
              <a:gd name="connsiteX2" fmla="*/ 226906 w 442015"/>
              <a:gd name="connsiteY2" fmla="*/ 32639 h 399921"/>
              <a:gd name="connsiteX3" fmla="*/ 442015 w 442015"/>
              <a:gd name="connsiteY3" fmla="*/ 222334 h 399921"/>
              <a:gd name="connsiteX0" fmla="*/ 75303 w 442015"/>
              <a:gd name="connsiteY0" fmla="*/ 219954 h 399921"/>
              <a:gd name="connsiteX1" fmla="*/ 417407 w 442015"/>
              <a:gd name="connsiteY1" fmla="*/ 35016 h 399921"/>
              <a:gd name="connsiteX2" fmla="*/ 226906 w 442015"/>
              <a:gd name="connsiteY2" fmla="*/ 32639 h 399921"/>
              <a:gd name="connsiteX3" fmla="*/ 442015 w 442015"/>
              <a:gd name="connsiteY3" fmla="*/ 222334 h 399921"/>
              <a:gd name="connsiteX0" fmla="*/ 75303 w 442015"/>
              <a:gd name="connsiteY0" fmla="*/ 216933 h 396900"/>
              <a:gd name="connsiteX1" fmla="*/ 417407 w 442015"/>
              <a:gd name="connsiteY1" fmla="*/ 31995 h 396900"/>
              <a:gd name="connsiteX2" fmla="*/ 226906 w 442015"/>
              <a:gd name="connsiteY2" fmla="*/ 29618 h 396900"/>
              <a:gd name="connsiteX3" fmla="*/ 442015 w 442015"/>
              <a:gd name="connsiteY3" fmla="*/ 219313 h 396900"/>
              <a:gd name="connsiteX0" fmla="*/ 75303 w 442015"/>
              <a:gd name="connsiteY0" fmla="*/ 219251 h 399218"/>
              <a:gd name="connsiteX1" fmla="*/ 417407 w 442015"/>
              <a:gd name="connsiteY1" fmla="*/ 34313 h 399218"/>
              <a:gd name="connsiteX2" fmla="*/ 226906 w 442015"/>
              <a:gd name="connsiteY2" fmla="*/ 31936 h 399218"/>
              <a:gd name="connsiteX3" fmla="*/ 442015 w 442015"/>
              <a:gd name="connsiteY3" fmla="*/ 221631 h 399218"/>
              <a:gd name="connsiteX0" fmla="*/ 75303 w 442015"/>
              <a:gd name="connsiteY0" fmla="*/ 219251 h 399218"/>
              <a:gd name="connsiteX1" fmla="*/ 417407 w 442015"/>
              <a:gd name="connsiteY1" fmla="*/ 34313 h 399218"/>
              <a:gd name="connsiteX2" fmla="*/ 226906 w 442015"/>
              <a:gd name="connsiteY2" fmla="*/ 31936 h 399218"/>
              <a:gd name="connsiteX3" fmla="*/ 442015 w 442015"/>
              <a:gd name="connsiteY3" fmla="*/ 221631 h 399218"/>
              <a:gd name="connsiteX0" fmla="*/ 82573 w 449285"/>
              <a:gd name="connsiteY0" fmla="*/ 219251 h 397105"/>
              <a:gd name="connsiteX1" fmla="*/ 424677 w 449285"/>
              <a:gd name="connsiteY1" fmla="*/ 34313 h 397105"/>
              <a:gd name="connsiteX2" fmla="*/ 234176 w 449285"/>
              <a:gd name="connsiteY2" fmla="*/ 31936 h 397105"/>
              <a:gd name="connsiteX3" fmla="*/ 449285 w 449285"/>
              <a:gd name="connsiteY3" fmla="*/ 221631 h 397105"/>
              <a:gd name="connsiteX0" fmla="*/ 80870 w 447582"/>
              <a:gd name="connsiteY0" fmla="*/ 219251 h 381254"/>
              <a:gd name="connsiteX1" fmla="*/ 422974 w 447582"/>
              <a:gd name="connsiteY1" fmla="*/ 34313 h 381254"/>
              <a:gd name="connsiteX2" fmla="*/ 232473 w 447582"/>
              <a:gd name="connsiteY2" fmla="*/ 31936 h 381254"/>
              <a:gd name="connsiteX3" fmla="*/ 447582 w 447582"/>
              <a:gd name="connsiteY3" fmla="*/ 221631 h 38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582" h="381254">
                <a:moveTo>
                  <a:pt x="80870" y="219251"/>
                </a:moveTo>
                <a:cubicBezTo>
                  <a:pt x="134712" y="203906"/>
                  <a:pt x="423901" y="129826"/>
                  <a:pt x="422974" y="34313"/>
                </a:cubicBezTo>
                <a:cubicBezTo>
                  <a:pt x="424429" y="-20719"/>
                  <a:pt x="301396" y="-473"/>
                  <a:pt x="232473" y="31936"/>
                </a:cubicBezTo>
                <a:cubicBezTo>
                  <a:pt x="-246946" y="244653"/>
                  <a:pt x="111032" y="584376"/>
                  <a:pt x="447582" y="221631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リーフォーム 29"/>
          <p:cNvSpPr/>
          <p:nvPr/>
        </p:nvSpPr>
        <p:spPr>
          <a:xfrm rot="21540000">
            <a:off x="288253" y="26778"/>
            <a:ext cx="1330" cy="168496"/>
          </a:xfrm>
          <a:custGeom>
            <a:avLst/>
            <a:gdLst>
              <a:gd name="connsiteX0" fmla="*/ 0 w 714375"/>
              <a:gd name="connsiteY0" fmla="*/ 0 h 1505767"/>
              <a:gd name="connsiteX1" fmla="*/ 438150 w 714375"/>
              <a:gd name="connsiteY1" fmla="*/ 1333500 h 1505767"/>
              <a:gd name="connsiteX2" fmla="*/ 714375 w 714375"/>
              <a:gd name="connsiteY2" fmla="*/ 1447800 h 1505767"/>
              <a:gd name="connsiteX0" fmla="*/ 0 w 728662"/>
              <a:gd name="connsiteY0" fmla="*/ 0 h 1559277"/>
              <a:gd name="connsiteX1" fmla="*/ 438150 w 728662"/>
              <a:gd name="connsiteY1" fmla="*/ 1333500 h 1559277"/>
              <a:gd name="connsiteX2" fmla="*/ 728662 w 728662"/>
              <a:gd name="connsiteY2" fmla="*/ 1524000 h 1559277"/>
              <a:gd name="connsiteX0" fmla="*/ 0 w 728662"/>
              <a:gd name="connsiteY0" fmla="*/ 0 h 1586794"/>
              <a:gd name="connsiteX1" fmla="*/ 438150 w 728662"/>
              <a:gd name="connsiteY1" fmla="*/ 1333500 h 1586794"/>
              <a:gd name="connsiteX2" fmla="*/ 728662 w 728662"/>
              <a:gd name="connsiteY2" fmla="*/ 1524000 h 1586794"/>
              <a:gd name="connsiteX0" fmla="*/ 0 w 728662"/>
              <a:gd name="connsiteY0" fmla="*/ 0 h 1524000"/>
              <a:gd name="connsiteX1" fmla="*/ 728662 w 728662"/>
              <a:gd name="connsiteY1" fmla="*/ 1524000 h 1524000"/>
              <a:gd name="connsiteX0" fmla="*/ 381001 w 381001"/>
              <a:gd name="connsiteY0" fmla="*/ 0 h 1371600"/>
              <a:gd name="connsiteX1" fmla="*/ 0 w 381001"/>
              <a:gd name="connsiteY1" fmla="*/ 1371600 h 1371600"/>
              <a:gd name="connsiteX0" fmla="*/ 52388 w 52388"/>
              <a:gd name="connsiteY0" fmla="*/ 0 h 633412"/>
              <a:gd name="connsiteX1" fmla="*/ 0 w 52388"/>
              <a:gd name="connsiteY1" fmla="*/ 633412 h 633412"/>
              <a:gd name="connsiteX0" fmla="*/ 52388 w 52388"/>
              <a:gd name="connsiteY0" fmla="*/ 0 h 633412"/>
              <a:gd name="connsiteX1" fmla="*/ 0 w 52388"/>
              <a:gd name="connsiteY1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88 w 52388"/>
              <a:gd name="connsiteY0" fmla="*/ 0 h 633412"/>
              <a:gd name="connsiteX1" fmla="*/ 0 w 52388"/>
              <a:gd name="connsiteY1" fmla="*/ 633412 h 633412"/>
              <a:gd name="connsiteX0" fmla="*/ 54769 w 54769"/>
              <a:gd name="connsiteY0" fmla="*/ 0 h 654843"/>
              <a:gd name="connsiteX1" fmla="*/ 0 w 54769"/>
              <a:gd name="connsiteY1" fmla="*/ 654843 h 654843"/>
              <a:gd name="connsiteX0" fmla="*/ 54769 w 54769"/>
              <a:gd name="connsiteY0" fmla="*/ 0 h 654843"/>
              <a:gd name="connsiteX1" fmla="*/ 0 w 54769"/>
              <a:gd name="connsiteY1" fmla="*/ 654843 h 654843"/>
              <a:gd name="connsiteX0" fmla="*/ 54769 w 54769"/>
              <a:gd name="connsiteY0" fmla="*/ 0 h 654843"/>
              <a:gd name="connsiteX1" fmla="*/ 0 w 54769"/>
              <a:gd name="connsiteY1" fmla="*/ 654843 h 654843"/>
              <a:gd name="connsiteX0" fmla="*/ 47625 w 47625"/>
              <a:gd name="connsiteY0" fmla="*/ 0 h 659605"/>
              <a:gd name="connsiteX1" fmla="*/ 0 w 47625"/>
              <a:gd name="connsiteY1" fmla="*/ 659605 h 659605"/>
              <a:gd name="connsiteX0" fmla="*/ 47625 w 47625"/>
              <a:gd name="connsiteY0" fmla="*/ 0 h 659605"/>
              <a:gd name="connsiteX1" fmla="*/ 0 w 47625"/>
              <a:gd name="connsiteY1" fmla="*/ 659605 h 659605"/>
              <a:gd name="connsiteX0" fmla="*/ 47625 w 47625"/>
              <a:gd name="connsiteY0" fmla="*/ 0 h 659605"/>
              <a:gd name="connsiteX1" fmla="*/ 0 w 47625"/>
              <a:gd name="connsiteY1" fmla="*/ 659605 h 659605"/>
              <a:gd name="connsiteX0" fmla="*/ 19402 w 21996"/>
              <a:gd name="connsiteY0" fmla="*/ 0 h 738186"/>
              <a:gd name="connsiteX1" fmla="*/ 21783 w 21996"/>
              <a:gd name="connsiteY1" fmla="*/ 738186 h 738186"/>
              <a:gd name="connsiteX0" fmla="*/ 2767 w 5827"/>
              <a:gd name="connsiteY0" fmla="*/ 0 h 738186"/>
              <a:gd name="connsiteX1" fmla="*/ 5148 w 5827"/>
              <a:gd name="connsiteY1" fmla="*/ 738186 h 738186"/>
              <a:gd name="connsiteX0" fmla="*/ 4749 w 10002"/>
              <a:gd name="connsiteY0" fmla="*/ 0 h 10000"/>
              <a:gd name="connsiteX1" fmla="*/ 8835 w 10002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2" h="10000">
                <a:moveTo>
                  <a:pt x="4749" y="0"/>
                </a:moveTo>
                <a:cubicBezTo>
                  <a:pt x="-10233" y="3247"/>
                  <a:pt x="15646" y="6914"/>
                  <a:pt x="8835" y="1000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フリーフォーム 30"/>
          <p:cNvSpPr/>
          <p:nvPr/>
        </p:nvSpPr>
        <p:spPr>
          <a:xfrm rot="21540000">
            <a:off x="342330" y="25834"/>
            <a:ext cx="1330" cy="168496"/>
          </a:xfrm>
          <a:custGeom>
            <a:avLst/>
            <a:gdLst>
              <a:gd name="connsiteX0" fmla="*/ 0 w 714375"/>
              <a:gd name="connsiteY0" fmla="*/ 0 h 1505767"/>
              <a:gd name="connsiteX1" fmla="*/ 438150 w 714375"/>
              <a:gd name="connsiteY1" fmla="*/ 1333500 h 1505767"/>
              <a:gd name="connsiteX2" fmla="*/ 714375 w 714375"/>
              <a:gd name="connsiteY2" fmla="*/ 1447800 h 1505767"/>
              <a:gd name="connsiteX0" fmla="*/ 0 w 728662"/>
              <a:gd name="connsiteY0" fmla="*/ 0 h 1559277"/>
              <a:gd name="connsiteX1" fmla="*/ 438150 w 728662"/>
              <a:gd name="connsiteY1" fmla="*/ 1333500 h 1559277"/>
              <a:gd name="connsiteX2" fmla="*/ 728662 w 728662"/>
              <a:gd name="connsiteY2" fmla="*/ 1524000 h 1559277"/>
              <a:gd name="connsiteX0" fmla="*/ 0 w 728662"/>
              <a:gd name="connsiteY0" fmla="*/ 0 h 1586794"/>
              <a:gd name="connsiteX1" fmla="*/ 438150 w 728662"/>
              <a:gd name="connsiteY1" fmla="*/ 1333500 h 1586794"/>
              <a:gd name="connsiteX2" fmla="*/ 728662 w 728662"/>
              <a:gd name="connsiteY2" fmla="*/ 1524000 h 1586794"/>
              <a:gd name="connsiteX0" fmla="*/ 0 w 728662"/>
              <a:gd name="connsiteY0" fmla="*/ 0 h 1524000"/>
              <a:gd name="connsiteX1" fmla="*/ 728662 w 728662"/>
              <a:gd name="connsiteY1" fmla="*/ 1524000 h 1524000"/>
              <a:gd name="connsiteX0" fmla="*/ 381001 w 381001"/>
              <a:gd name="connsiteY0" fmla="*/ 0 h 1371600"/>
              <a:gd name="connsiteX1" fmla="*/ 0 w 381001"/>
              <a:gd name="connsiteY1" fmla="*/ 1371600 h 1371600"/>
              <a:gd name="connsiteX0" fmla="*/ 52388 w 52388"/>
              <a:gd name="connsiteY0" fmla="*/ 0 h 633412"/>
              <a:gd name="connsiteX1" fmla="*/ 0 w 52388"/>
              <a:gd name="connsiteY1" fmla="*/ 633412 h 633412"/>
              <a:gd name="connsiteX0" fmla="*/ 52388 w 52388"/>
              <a:gd name="connsiteY0" fmla="*/ 0 h 633412"/>
              <a:gd name="connsiteX1" fmla="*/ 0 w 52388"/>
              <a:gd name="connsiteY1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88 w 52388"/>
              <a:gd name="connsiteY0" fmla="*/ 0 h 633412"/>
              <a:gd name="connsiteX1" fmla="*/ 0 w 52388"/>
              <a:gd name="connsiteY1" fmla="*/ 633412 h 633412"/>
              <a:gd name="connsiteX0" fmla="*/ 54769 w 54769"/>
              <a:gd name="connsiteY0" fmla="*/ 0 h 654843"/>
              <a:gd name="connsiteX1" fmla="*/ 0 w 54769"/>
              <a:gd name="connsiteY1" fmla="*/ 654843 h 654843"/>
              <a:gd name="connsiteX0" fmla="*/ 54769 w 54769"/>
              <a:gd name="connsiteY0" fmla="*/ 0 h 654843"/>
              <a:gd name="connsiteX1" fmla="*/ 0 w 54769"/>
              <a:gd name="connsiteY1" fmla="*/ 654843 h 654843"/>
              <a:gd name="connsiteX0" fmla="*/ 54769 w 54769"/>
              <a:gd name="connsiteY0" fmla="*/ 0 h 654843"/>
              <a:gd name="connsiteX1" fmla="*/ 0 w 54769"/>
              <a:gd name="connsiteY1" fmla="*/ 654843 h 654843"/>
              <a:gd name="connsiteX0" fmla="*/ 47625 w 47625"/>
              <a:gd name="connsiteY0" fmla="*/ 0 h 659605"/>
              <a:gd name="connsiteX1" fmla="*/ 0 w 47625"/>
              <a:gd name="connsiteY1" fmla="*/ 659605 h 659605"/>
              <a:gd name="connsiteX0" fmla="*/ 47625 w 47625"/>
              <a:gd name="connsiteY0" fmla="*/ 0 h 659605"/>
              <a:gd name="connsiteX1" fmla="*/ 0 w 47625"/>
              <a:gd name="connsiteY1" fmla="*/ 659605 h 659605"/>
              <a:gd name="connsiteX0" fmla="*/ 47625 w 47625"/>
              <a:gd name="connsiteY0" fmla="*/ 0 h 659605"/>
              <a:gd name="connsiteX1" fmla="*/ 0 w 47625"/>
              <a:gd name="connsiteY1" fmla="*/ 659605 h 659605"/>
              <a:gd name="connsiteX0" fmla="*/ 19402 w 21996"/>
              <a:gd name="connsiteY0" fmla="*/ 0 h 738186"/>
              <a:gd name="connsiteX1" fmla="*/ 21783 w 21996"/>
              <a:gd name="connsiteY1" fmla="*/ 738186 h 738186"/>
              <a:gd name="connsiteX0" fmla="*/ 2767 w 5827"/>
              <a:gd name="connsiteY0" fmla="*/ 0 h 738186"/>
              <a:gd name="connsiteX1" fmla="*/ 5148 w 5827"/>
              <a:gd name="connsiteY1" fmla="*/ 738186 h 738186"/>
              <a:gd name="connsiteX0" fmla="*/ 4749 w 10002"/>
              <a:gd name="connsiteY0" fmla="*/ 0 h 10000"/>
              <a:gd name="connsiteX1" fmla="*/ 8835 w 10002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2" h="10000">
                <a:moveTo>
                  <a:pt x="4749" y="0"/>
                </a:moveTo>
                <a:cubicBezTo>
                  <a:pt x="-10233" y="3247"/>
                  <a:pt x="15646" y="6914"/>
                  <a:pt x="8835" y="1000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フリーフォーム 31"/>
          <p:cNvSpPr/>
          <p:nvPr/>
        </p:nvSpPr>
        <p:spPr>
          <a:xfrm rot="21540000">
            <a:off x="387927" y="95158"/>
            <a:ext cx="99154" cy="91939"/>
          </a:xfrm>
          <a:custGeom>
            <a:avLst/>
            <a:gdLst>
              <a:gd name="connsiteX0" fmla="*/ 0 w 714375"/>
              <a:gd name="connsiteY0" fmla="*/ 0 h 1505767"/>
              <a:gd name="connsiteX1" fmla="*/ 438150 w 714375"/>
              <a:gd name="connsiteY1" fmla="*/ 1333500 h 1505767"/>
              <a:gd name="connsiteX2" fmla="*/ 714375 w 714375"/>
              <a:gd name="connsiteY2" fmla="*/ 1447800 h 1505767"/>
              <a:gd name="connsiteX0" fmla="*/ 0 w 728662"/>
              <a:gd name="connsiteY0" fmla="*/ 0 h 1559277"/>
              <a:gd name="connsiteX1" fmla="*/ 438150 w 728662"/>
              <a:gd name="connsiteY1" fmla="*/ 1333500 h 1559277"/>
              <a:gd name="connsiteX2" fmla="*/ 728662 w 728662"/>
              <a:gd name="connsiteY2" fmla="*/ 1524000 h 1559277"/>
              <a:gd name="connsiteX0" fmla="*/ 0 w 728662"/>
              <a:gd name="connsiteY0" fmla="*/ 0 h 1586794"/>
              <a:gd name="connsiteX1" fmla="*/ 438150 w 728662"/>
              <a:gd name="connsiteY1" fmla="*/ 1333500 h 1586794"/>
              <a:gd name="connsiteX2" fmla="*/ 728662 w 728662"/>
              <a:gd name="connsiteY2" fmla="*/ 1524000 h 1586794"/>
              <a:gd name="connsiteX0" fmla="*/ 0 w 728662"/>
              <a:gd name="connsiteY0" fmla="*/ 0 h 1524000"/>
              <a:gd name="connsiteX1" fmla="*/ 728662 w 728662"/>
              <a:gd name="connsiteY1" fmla="*/ 1524000 h 1524000"/>
              <a:gd name="connsiteX0" fmla="*/ 381001 w 381001"/>
              <a:gd name="connsiteY0" fmla="*/ 0 h 1371600"/>
              <a:gd name="connsiteX1" fmla="*/ 0 w 381001"/>
              <a:gd name="connsiteY1" fmla="*/ 1371600 h 1371600"/>
              <a:gd name="connsiteX0" fmla="*/ 52388 w 52388"/>
              <a:gd name="connsiteY0" fmla="*/ 0 h 633412"/>
              <a:gd name="connsiteX1" fmla="*/ 0 w 52388"/>
              <a:gd name="connsiteY1" fmla="*/ 633412 h 633412"/>
              <a:gd name="connsiteX0" fmla="*/ 52388 w 52388"/>
              <a:gd name="connsiteY0" fmla="*/ 0 h 633412"/>
              <a:gd name="connsiteX1" fmla="*/ 0 w 52388"/>
              <a:gd name="connsiteY1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88 w 52388"/>
              <a:gd name="connsiteY0" fmla="*/ 0 h 633412"/>
              <a:gd name="connsiteX1" fmla="*/ 0 w 52388"/>
              <a:gd name="connsiteY1" fmla="*/ 633412 h 633412"/>
              <a:gd name="connsiteX0" fmla="*/ 54769 w 54769"/>
              <a:gd name="connsiteY0" fmla="*/ 0 h 654843"/>
              <a:gd name="connsiteX1" fmla="*/ 0 w 54769"/>
              <a:gd name="connsiteY1" fmla="*/ 654843 h 654843"/>
              <a:gd name="connsiteX0" fmla="*/ 54769 w 54769"/>
              <a:gd name="connsiteY0" fmla="*/ 0 h 654843"/>
              <a:gd name="connsiteX1" fmla="*/ 0 w 54769"/>
              <a:gd name="connsiteY1" fmla="*/ 654843 h 654843"/>
              <a:gd name="connsiteX0" fmla="*/ 54769 w 54769"/>
              <a:gd name="connsiteY0" fmla="*/ 0 h 654843"/>
              <a:gd name="connsiteX1" fmla="*/ 0 w 54769"/>
              <a:gd name="connsiteY1" fmla="*/ 654843 h 654843"/>
              <a:gd name="connsiteX0" fmla="*/ 47625 w 47625"/>
              <a:gd name="connsiteY0" fmla="*/ 0 h 659605"/>
              <a:gd name="connsiteX1" fmla="*/ 0 w 47625"/>
              <a:gd name="connsiteY1" fmla="*/ 659605 h 659605"/>
              <a:gd name="connsiteX0" fmla="*/ 47625 w 47625"/>
              <a:gd name="connsiteY0" fmla="*/ 0 h 659605"/>
              <a:gd name="connsiteX1" fmla="*/ 0 w 47625"/>
              <a:gd name="connsiteY1" fmla="*/ 659605 h 659605"/>
              <a:gd name="connsiteX0" fmla="*/ 47625 w 47625"/>
              <a:gd name="connsiteY0" fmla="*/ 0 h 659605"/>
              <a:gd name="connsiteX1" fmla="*/ 0 w 47625"/>
              <a:gd name="connsiteY1" fmla="*/ 659605 h 659605"/>
              <a:gd name="connsiteX0" fmla="*/ 19402 w 21996"/>
              <a:gd name="connsiteY0" fmla="*/ 0 h 738186"/>
              <a:gd name="connsiteX1" fmla="*/ 21783 w 21996"/>
              <a:gd name="connsiteY1" fmla="*/ 738186 h 738186"/>
              <a:gd name="connsiteX0" fmla="*/ 2767 w 5827"/>
              <a:gd name="connsiteY0" fmla="*/ 0 h 738186"/>
              <a:gd name="connsiteX1" fmla="*/ 5148 w 5827"/>
              <a:gd name="connsiteY1" fmla="*/ 738186 h 738186"/>
              <a:gd name="connsiteX0" fmla="*/ 4749 w 10002"/>
              <a:gd name="connsiteY0" fmla="*/ 0 h 10000"/>
              <a:gd name="connsiteX1" fmla="*/ 8835 w 10002"/>
              <a:gd name="connsiteY1" fmla="*/ 10000 h 10000"/>
              <a:gd name="connsiteX0" fmla="*/ 6218 w 6218"/>
              <a:gd name="connsiteY0" fmla="*/ 0 h 6839"/>
              <a:gd name="connsiteX1" fmla="*/ 2130 w 6218"/>
              <a:gd name="connsiteY1" fmla="*/ 6839 h 6839"/>
              <a:gd name="connsiteX0" fmla="*/ 325465 w 325465"/>
              <a:gd name="connsiteY0" fmla="*/ 0 h 10000"/>
              <a:gd name="connsiteX1" fmla="*/ 318891 w 325465"/>
              <a:gd name="connsiteY1" fmla="*/ 10000 h 10000"/>
              <a:gd name="connsiteX0" fmla="*/ 323776 w 323892"/>
              <a:gd name="connsiteY0" fmla="*/ 1473 h 2337"/>
              <a:gd name="connsiteX1" fmla="*/ 323773 w 323892"/>
              <a:gd name="connsiteY1" fmla="*/ 1426 h 2337"/>
              <a:gd name="connsiteX0" fmla="*/ 5550 w 16555"/>
              <a:gd name="connsiteY0" fmla="*/ 201 h 6773"/>
              <a:gd name="connsiteX1" fmla="*/ 5550 w 16555"/>
              <a:gd name="connsiteY1" fmla="*/ 0 h 6773"/>
              <a:gd name="connsiteX0" fmla="*/ 2233 w 8911"/>
              <a:gd name="connsiteY0" fmla="*/ 297 h 13014"/>
              <a:gd name="connsiteX1" fmla="*/ 4331 w 8911"/>
              <a:gd name="connsiteY1" fmla="*/ 8749 h 13014"/>
              <a:gd name="connsiteX2" fmla="*/ 2233 w 8911"/>
              <a:gd name="connsiteY2" fmla="*/ 0 h 13014"/>
              <a:gd name="connsiteX0" fmla="*/ 0 w 8453"/>
              <a:gd name="connsiteY0" fmla="*/ 228 h 23801"/>
              <a:gd name="connsiteX1" fmla="*/ 7994 w 8453"/>
              <a:gd name="connsiteY1" fmla="*/ 21836 h 23801"/>
              <a:gd name="connsiteX2" fmla="*/ 0 w 8453"/>
              <a:gd name="connsiteY2" fmla="*/ 0 h 23801"/>
              <a:gd name="connsiteX0" fmla="*/ 0 w 13346"/>
              <a:gd name="connsiteY0" fmla="*/ 96 h 10000"/>
              <a:gd name="connsiteX1" fmla="*/ 9457 w 13346"/>
              <a:gd name="connsiteY1" fmla="*/ 9174 h 10000"/>
              <a:gd name="connsiteX2" fmla="*/ 0 w 13346"/>
              <a:gd name="connsiteY2" fmla="*/ 0 h 10000"/>
              <a:gd name="connsiteX0" fmla="*/ 0 w 13346"/>
              <a:gd name="connsiteY0" fmla="*/ 96 h 11559"/>
              <a:gd name="connsiteX1" fmla="*/ 9457 w 13346"/>
              <a:gd name="connsiteY1" fmla="*/ 9174 h 11559"/>
              <a:gd name="connsiteX2" fmla="*/ 0 w 13346"/>
              <a:gd name="connsiteY2" fmla="*/ 0 h 11559"/>
              <a:gd name="connsiteX0" fmla="*/ 12999 w 26345"/>
              <a:gd name="connsiteY0" fmla="*/ 96 h 12915"/>
              <a:gd name="connsiteX1" fmla="*/ 22456 w 26345"/>
              <a:gd name="connsiteY1" fmla="*/ 9174 h 12915"/>
              <a:gd name="connsiteX2" fmla="*/ 12999 w 26345"/>
              <a:gd name="connsiteY2" fmla="*/ 0 h 12915"/>
              <a:gd name="connsiteX0" fmla="*/ 15139 w 28485"/>
              <a:gd name="connsiteY0" fmla="*/ 0 h 13165"/>
              <a:gd name="connsiteX1" fmla="*/ 24596 w 28485"/>
              <a:gd name="connsiteY1" fmla="*/ 9078 h 13165"/>
              <a:gd name="connsiteX2" fmla="*/ 12210 w 28485"/>
              <a:gd name="connsiteY2" fmla="*/ 1347 h 13165"/>
              <a:gd name="connsiteX0" fmla="*/ 15139 w 31523"/>
              <a:gd name="connsiteY0" fmla="*/ 2034 h 15199"/>
              <a:gd name="connsiteX1" fmla="*/ 24596 w 31523"/>
              <a:gd name="connsiteY1" fmla="*/ 11112 h 15199"/>
              <a:gd name="connsiteX2" fmla="*/ 12210 w 31523"/>
              <a:gd name="connsiteY2" fmla="*/ 3381 h 15199"/>
              <a:gd name="connsiteX0" fmla="*/ 13822 w 30206"/>
              <a:gd name="connsiteY0" fmla="*/ 2034 h 14918"/>
              <a:gd name="connsiteX1" fmla="*/ 23279 w 30206"/>
              <a:gd name="connsiteY1" fmla="*/ 11112 h 14918"/>
              <a:gd name="connsiteX2" fmla="*/ 12683 w 30206"/>
              <a:gd name="connsiteY2" fmla="*/ 2227 h 14918"/>
              <a:gd name="connsiteX0" fmla="*/ 12032 w 29624"/>
              <a:gd name="connsiteY0" fmla="*/ 2093 h 14592"/>
              <a:gd name="connsiteX1" fmla="*/ 23279 w 29624"/>
              <a:gd name="connsiteY1" fmla="*/ 10786 h 14592"/>
              <a:gd name="connsiteX2" fmla="*/ 12683 w 29624"/>
              <a:gd name="connsiteY2" fmla="*/ 1901 h 14592"/>
              <a:gd name="connsiteX0" fmla="*/ 12387 w 29979"/>
              <a:gd name="connsiteY0" fmla="*/ 2093 h 14571"/>
              <a:gd name="connsiteX1" fmla="*/ 23634 w 29979"/>
              <a:gd name="connsiteY1" fmla="*/ 10786 h 14571"/>
              <a:gd name="connsiteX2" fmla="*/ 12550 w 29979"/>
              <a:gd name="connsiteY2" fmla="*/ 1805 h 14571"/>
              <a:gd name="connsiteX0" fmla="*/ 12507 w 30099"/>
              <a:gd name="connsiteY0" fmla="*/ 2093 h 14637"/>
              <a:gd name="connsiteX1" fmla="*/ 23754 w 30099"/>
              <a:gd name="connsiteY1" fmla="*/ 10786 h 14637"/>
              <a:gd name="connsiteX2" fmla="*/ 12507 w 30099"/>
              <a:gd name="connsiteY2" fmla="*/ 2094 h 14637"/>
              <a:gd name="connsiteX0" fmla="*/ 10402 w 27994"/>
              <a:gd name="connsiteY0" fmla="*/ 2093 h 14423"/>
              <a:gd name="connsiteX1" fmla="*/ 21649 w 27994"/>
              <a:gd name="connsiteY1" fmla="*/ 10786 h 14423"/>
              <a:gd name="connsiteX2" fmla="*/ 13331 w 27994"/>
              <a:gd name="connsiteY2" fmla="*/ 1132 h 14423"/>
              <a:gd name="connsiteX0" fmla="*/ 14946 w 32538"/>
              <a:gd name="connsiteY0" fmla="*/ 2093 h 14800"/>
              <a:gd name="connsiteX1" fmla="*/ 26193 w 32538"/>
              <a:gd name="connsiteY1" fmla="*/ 10786 h 14800"/>
              <a:gd name="connsiteX2" fmla="*/ 11691 w 32538"/>
              <a:gd name="connsiteY2" fmla="*/ 2767 h 14800"/>
              <a:gd name="connsiteX0" fmla="*/ 13593 w 31185"/>
              <a:gd name="connsiteY0" fmla="*/ 2093 h 14729"/>
              <a:gd name="connsiteX1" fmla="*/ 24840 w 31185"/>
              <a:gd name="connsiteY1" fmla="*/ 10786 h 14729"/>
              <a:gd name="connsiteX2" fmla="*/ 12128 w 31185"/>
              <a:gd name="connsiteY2" fmla="*/ 2478 h 14729"/>
              <a:gd name="connsiteX0" fmla="*/ 13014 w 30606"/>
              <a:gd name="connsiteY0" fmla="*/ 2093 h 14131"/>
              <a:gd name="connsiteX1" fmla="*/ 24261 w 30606"/>
              <a:gd name="connsiteY1" fmla="*/ 10786 h 14131"/>
              <a:gd name="connsiteX2" fmla="*/ 11549 w 30606"/>
              <a:gd name="connsiteY2" fmla="*/ 2478 h 14131"/>
              <a:gd name="connsiteX0" fmla="*/ 12505 w 31731"/>
              <a:gd name="connsiteY0" fmla="*/ 2251 h 13572"/>
              <a:gd name="connsiteX1" fmla="*/ 26030 w 31731"/>
              <a:gd name="connsiteY1" fmla="*/ 9982 h 13572"/>
              <a:gd name="connsiteX2" fmla="*/ 11040 w 31731"/>
              <a:gd name="connsiteY2" fmla="*/ 2636 h 13572"/>
              <a:gd name="connsiteX0" fmla="*/ 12505 w 31731"/>
              <a:gd name="connsiteY0" fmla="*/ 2345 h 13666"/>
              <a:gd name="connsiteX1" fmla="*/ 26030 w 31731"/>
              <a:gd name="connsiteY1" fmla="*/ 10076 h 13666"/>
              <a:gd name="connsiteX2" fmla="*/ 11040 w 31731"/>
              <a:gd name="connsiteY2" fmla="*/ 2730 h 13666"/>
              <a:gd name="connsiteX0" fmla="*/ 14012 w 33238"/>
              <a:gd name="connsiteY0" fmla="*/ 2345 h 15889"/>
              <a:gd name="connsiteX1" fmla="*/ 27537 w 33238"/>
              <a:gd name="connsiteY1" fmla="*/ 10076 h 15889"/>
              <a:gd name="connsiteX2" fmla="*/ 12547 w 33238"/>
              <a:gd name="connsiteY2" fmla="*/ 2730 h 15889"/>
              <a:gd name="connsiteX0" fmla="*/ 11482 w 30708"/>
              <a:gd name="connsiteY0" fmla="*/ 2345 h 15573"/>
              <a:gd name="connsiteX1" fmla="*/ 25007 w 30708"/>
              <a:gd name="connsiteY1" fmla="*/ 10076 h 15573"/>
              <a:gd name="connsiteX2" fmla="*/ 10017 w 30708"/>
              <a:gd name="connsiteY2" fmla="*/ 2730 h 15573"/>
              <a:gd name="connsiteX0" fmla="*/ 11337 w 30563"/>
              <a:gd name="connsiteY0" fmla="*/ 2345 h 15414"/>
              <a:gd name="connsiteX1" fmla="*/ 24862 w 30563"/>
              <a:gd name="connsiteY1" fmla="*/ 10076 h 15414"/>
              <a:gd name="connsiteX2" fmla="*/ 9872 w 30563"/>
              <a:gd name="connsiteY2" fmla="*/ 2730 h 15414"/>
              <a:gd name="connsiteX0" fmla="*/ 11265 w 30491"/>
              <a:gd name="connsiteY0" fmla="*/ 2345 h 15999"/>
              <a:gd name="connsiteX1" fmla="*/ 24790 w 30491"/>
              <a:gd name="connsiteY1" fmla="*/ 10076 h 15999"/>
              <a:gd name="connsiteX2" fmla="*/ 9800 w 30491"/>
              <a:gd name="connsiteY2" fmla="*/ 2730 h 15999"/>
              <a:gd name="connsiteX0" fmla="*/ 11265 w 30752"/>
              <a:gd name="connsiteY0" fmla="*/ 2722 h 16376"/>
              <a:gd name="connsiteX1" fmla="*/ 24790 w 30752"/>
              <a:gd name="connsiteY1" fmla="*/ 10453 h 16376"/>
              <a:gd name="connsiteX2" fmla="*/ 9800 w 30752"/>
              <a:gd name="connsiteY2" fmla="*/ 3107 h 16376"/>
              <a:gd name="connsiteX0" fmla="*/ 10199 w 29686"/>
              <a:gd name="connsiteY0" fmla="*/ 2722 h 16273"/>
              <a:gd name="connsiteX1" fmla="*/ 23724 w 29686"/>
              <a:gd name="connsiteY1" fmla="*/ 10453 h 16273"/>
              <a:gd name="connsiteX2" fmla="*/ 10199 w 29686"/>
              <a:gd name="connsiteY2" fmla="*/ 2722 h 16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86" h="16273">
                <a:moveTo>
                  <a:pt x="10199" y="2722"/>
                </a:moveTo>
                <a:cubicBezTo>
                  <a:pt x="29461" y="-4065"/>
                  <a:pt x="35381" y="3098"/>
                  <a:pt x="23724" y="10453"/>
                </a:cubicBezTo>
                <a:cubicBezTo>
                  <a:pt x="3256" y="22700"/>
                  <a:pt x="-10358" y="13434"/>
                  <a:pt x="10199" y="2722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フリーフォーム 32"/>
          <p:cNvSpPr/>
          <p:nvPr/>
        </p:nvSpPr>
        <p:spPr>
          <a:xfrm rot="21540000">
            <a:off x="515769" y="156598"/>
            <a:ext cx="33904" cy="55627"/>
          </a:xfrm>
          <a:custGeom>
            <a:avLst/>
            <a:gdLst>
              <a:gd name="connsiteX0" fmla="*/ 0 w 714375"/>
              <a:gd name="connsiteY0" fmla="*/ 0 h 1505767"/>
              <a:gd name="connsiteX1" fmla="*/ 438150 w 714375"/>
              <a:gd name="connsiteY1" fmla="*/ 1333500 h 1505767"/>
              <a:gd name="connsiteX2" fmla="*/ 714375 w 714375"/>
              <a:gd name="connsiteY2" fmla="*/ 1447800 h 1505767"/>
              <a:gd name="connsiteX0" fmla="*/ 0 w 728662"/>
              <a:gd name="connsiteY0" fmla="*/ 0 h 1559277"/>
              <a:gd name="connsiteX1" fmla="*/ 438150 w 728662"/>
              <a:gd name="connsiteY1" fmla="*/ 1333500 h 1559277"/>
              <a:gd name="connsiteX2" fmla="*/ 728662 w 728662"/>
              <a:gd name="connsiteY2" fmla="*/ 1524000 h 1559277"/>
              <a:gd name="connsiteX0" fmla="*/ 0 w 728662"/>
              <a:gd name="connsiteY0" fmla="*/ 0 h 1586794"/>
              <a:gd name="connsiteX1" fmla="*/ 438150 w 728662"/>
              <a:gd name="connsiteY1" fmla="*/ 1333500 h 1586794"/>
              <a:gd name="connsiteX2" fmla="*/ 728662 w 728662"/>
              <a:gd name="connsiteY2" fmla="*/ 1524000 h 1586794"/>
              <a:gd name="connsiteX0" fmla="*/ 0 w 728662"/>
              <a:gd name="connsiteY0" fmla="*/ 0 h 1524000"/>
              <a:gd name="connsiteX1" fmla="*/ 728662 w 728662"/>
              <a:gd name="connsiteY1" fmla="*/ 1524000 h 1524000"/>
              <a:gd name="connsiteX0" fmla="*/ 381001 w 381001"/>
              <a:gd name="connsiteY0" fmla="*/ 0 h 1371600"/>
              <a:gd name="connsiteX1" fmla="*/ 0 w 381001"/>
              <a:gd name="connsiteY1" fmla="*/ 1371600 h 1371600"/>
              <a:gd name="connsiteX0" fmla="*/ 52388 w 52388"/>
              <a:gd name="connsiteY0" fmla="*/ 0 h 633412"/>
              <a:gd name="connsiteX1" fmla="*/ 0 w 52388"/>
              <a:gd name="connsiteY1" fmla="*/ 633412 h 633412"/>
              <a:gd name="connsiteX0" fmla="*/ 52388 w 52388"/>
              <a:gd name="connsiteY0" fmla="*/ 0 h 633412"/>
              <a:gd name="connsiteX1" fmla="*/ 0 w 52388"/>
              <a:gd name="connsiteY1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88 w 52388"/>
              <a:gd name="connsiteY0" fmla="*/ 0 h 633412"/>
              <a:gd name="connsiteX1" fmla="*/ 0 w 52388"/>
              <a:gd name="connsiteY1" fmla="*/ 633412 h 633412"/>
              <a:gd name="connsiteX0" fmla="*/ 54769 w 54769"/>
              <a:gd name="connsiteY0" fmla="*/ 0 h 654843"/>
              <a:gd name="connsiteX1" fmla="*/ 0 w 54769"/>
              <a:gd name="connsiteY1" fmla="*/ 654843 h 654843"/>
              <a:gd name="connsiteX0" fmla="*/ 54769 w 54769"/>
              <a:gd name="connsiteY0" fmla="*/ 0 h 654843"/>
              <a:gd name="connsiteX1" fmla="*/ 0 w 54769"/>
              <a:gd name="connsiteY1" fmla="*/ 654843 h 654843"/>
              <a:gd name="connsiteX0" fmla="*/ 54769 w 54769"/>
              <a:gd name="connsiteY0" fmla="*/ 0 h 654843"/>
              <a:gd name="connsiteX1" fmla="*/ 0 w 54769"/>
              <a:gd name="connsiteY1" fmla="*/ 654843 h 654843"/>
              <a:gd name="connsiteX0" fmla="*/ 47625 w 47625"/>
              <a:gd name="connsiteY0" fmla="*/ 0 h 659605"/>
              <a:gd name="connsiteX1" fmla="*/ 0 w 47625"/>
              <a:gd name="connsiteY1" fmla="*/ 659605 h 659605"/>
              <a:gd name="connsiteX0" fmla="*/ 47625 w 47625"/>
              <a:gd name="connsiteY0" fmla="*/ 0 h 659605"/>
              <a:gd name="connsiteX1" fmla="*/ 0 w 47625"/>
              <a:gd name="connsiteY1" fmla="*/ 659605 h 659605"/>
              <a:gd name="connsiteX0" fmla="*/ 47625 w 47625"/>
              <a:gd name="connsiteY0" fmla="*/ 0 h 659605"/>
              <a:gd name="connsiteX1" fmla="*/ 0 w 47625"/>
              <a:gd name="connsiteY1" fmla="*/ 659605 h 659605"/>
              <a:gd name="connsiteX0" fmla="*/ 19402 w 21996"/>
              <a:gd name="connsiteY0" fmla="*/ 0 h 738186"/>
              <a:gd name="connsiteX1" fmla="*/ 21783 w 21996"/>
              <a:gd name="connsiteY1" fmla="*/ 738186 h 738186"/>
              <a:gd name="connsiteX0" fmla="*/ 2767 w 5827"/>
              <a:gd name="connsiteY0" fmla="*/ 0 h 738186"/>
              <a:gd name="connsiteX1" fmla="*/ 5148 w 5827"/>
              <a:gd name="connsiteY1" fmla="*/ 738186 h 738186"/>
              <a:gd name="connsiteX0" fmla="*/ 4749 w 10002"/>
              <a:gd name="connsiteY0" fmla="*/ 0 h 10000"/>
              <a:gd name="connsiteX1" fmla="*/ 8835 w 10002"/>
              <a:gd name="connsiteY1" fmla="*/ 10000 h 10000"/>
              <a:gd name="connsiteX0" fmla="*/ 522 w 290786"/>
              <a:gd name="connsiteY0" fmla="*/ 0 h 5387"/>
              <a:gd name="connsiteX1" fmla="*/ 290676 w 290786"/>
              <a:gd name="connsiteY1" fmla="*/ 5387 h 5387"/>
              <a:gd name="connsiteX0" fmla="*/ 0 w 9988"/>
              <a:gd name="connsiteY0" fmla="*/ 379 h 10379"/>
              <a:gd name="connsiteX1" fmla="*/ 9978 w 9988"/>
              <a:gd name="connsiteY1" fmla="*/ 10379 h 10379"/>
              <a:gd name="connsiteX0" fmla="*/ 3096 w 5397"/>
              <a:gd name="connsiteY0" fmla="*/ 713 h 6309"/>
              <a:gd name="connsiteX1" fmla="*/ 0 w 5397"/>
              <a:gd name="connsiteY1" fmla="*/ 6309 h 6309"/>
              <a:gd name="connsiteX0" fmla="*/ 5737 w 15970"/>
              <a:gd name="connsiteY0" fmla="*/ 878 h 9748"/>
              <a:gd name="connsiteX1" fmla="*/ 0 w 15970"/>
              <a:gd name="connsiteY1" fmla="*/ 9748 h 9748"/>
              <a:gd name="connsiteX0" fmla="*/ 3592 w 10183"/>
              <a:gd name="connsiteY0" fmla="*/ 875 h 9974"/>
              <a:gd name="connsiteX1" fmla="*/ 0 w 10183"/>
              <a:gd name="connsiteY1" fmla="*/ 9974 h 9974"/>
              <a:gd name="connsiteX0" fmla="*/ 3527 w 10000"/>
              <a:gd name="connsiteY0" fmla="*/ 503 h 9626"/>
              <a:gd name="connsiteX1" fmla="*/ 0 w 10000"/>
              <a:gd name="connsiteY1" fmla="*/ 9626 h 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9626">
                <a:moveTo>
                  <a:pt x="3527" y="503"/>
                </a:moveTo>
                <a:cubicBezTo>
                  <a:pt x="10956" y="-1598"/>
                  <a:pt x="14535" y="3167"/>
                  <a:pt x="0" y="962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リーフォーム 33"/>
          <p:cNvSpPr/>
          <p:nvPr/>
        </p:nvSpPr>
        <p:spPr>
          <a:xfrm rot="21540000">
            <a:off x="692207" y="52156"/>
            <a:ext cx="96361" cy="131551"/>
          </a:xfrm>
          <a:custGeom>
            <a:avLst/>
            <a:gdLst>
              <a:gd name="connsiteX0" fmla="*/ 0 w 714375"/>
              <a:gd name="connsiteY0" fmla="*/ 0 h 1505767"/>
              <a:gd name="connsiteX1" fmla="*/ 438150 w 714375"/>
              <a:gd name="connsiteY1" fmla="*/ 1333500 h 1505767"/>
              <a:gd name="connsiteX2" fmla="*/ 714375 w 714375"/>
              <a:gd name="connsiteY2" fmla="*/ 1447800 h 1505767"/>
              <a:gd name="connsiteX0" fmla="*/ 0 w 728662"/>
              <a:gd name="connsiteY0" fmla="*/ 0 h 1559277"/>
              <a:gd name="connsiteX1" fmla="*/ 438150 w 728662"/>
              <a:gd name="connsiteY1" fmla="*/ 1333500 h 1559277"/>
              <a:gd name="connsiteX2" fmla="*/ 728662 w 728662"/>
              <a:gd name="connsiteY2" fmla="*/ 1524000 h 1559277"/>
              <a:gd name="connsiteX0" fmla="*/ 0 w 728662"/>
              <a:gd name="connsiteY0" fmla="*/ 0 h 1586794"/>
              <a:gd name="connsiteX1" fmla="*/ 438150 w 728662"/>
              <a:gd name="connsiteY1" fmla="*/ 1333500 h 1586794"/>
              <a:gd name="connsiteX2" fmla="*/ 728662 w 728662"/>
              <a:gd name="connsiteY2" fmla="*/ 1524000 h 1586794"/>
              <a:gd name="connsiteX0" fmla="*/ 0 w 728662"/>
              <a:gd name="connsiteY0" fmla="*/ 0 h 1524000"/>
              <a:gd name="connsiteX1" fmla="*/ 728662 w 728662"/>
              <a:gd name="connsiteY1" fmla="*/ 1524000 h 1524000"/>
              <a:gd name="connsiteX0" fmla="*/ 381001 w 381001"/>
              <a:gd name="connsiteY0" fmla="*/ 0 h 1371600"/>
              <a:gd name="connsiteX1" fmla="*/ 0 w 381001"/>
              <a:gd name="connsiteY1" fmla="*/ 1371600 h 1371600"/>
              <a:gd name="connsiteX0" fmla="*/ 52388 w 52388"/>
              <a:gd name="connsiteY0" fmla="*/ 0 h 633412"/>
              <a:gd name="connsiteX1" fmla="*/ 0 w 52388"/>
              <a:gd name="connsiteY1" fmla="*/ 633412 h 633412"/>
              <a:gd name="connsiteX0" fmla="*/ 52388 w 52388"/>
              <a:gd name="connsiteY0" fmla="*/ 0 h 633412"/>
              <a:gd name="connsiteX1" fmla="*/ 0 w 52388"/>
              <a:gd name="connsiteY1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88 w 52388"/>
              <a:gd name="connsiteY0" fmla="*/ 0 h 633412"/>
              <a:gd name="connsiteX1" fmla="*/ 0 w 52388"/>
              <a:gd name="connsiteY1" fmla="*/ 633412 h 633412"/>
              <a:gd name="connsiteX0" fmla="*/ 54769 w 54769"/>
              <a:gd name="connsiteY0" fmla="*/ 0 h 654843"/>
              <a:gd name="connsiteX1" fmla="*/ 0 w 54769"/>
              <a:gd name="connsiteY1" fmla="*/ 654843 h 654843"/>
              <a:gd name="connsiteX0" fmla="*/ 54769 w 54769"/>
              <a:gd name="connsiteY0" fmla="*/ 0 h 654843"/>
              <a:gd name="connsiteX1" fmla="*/ 0 w 54769"/>
              <a:gd name="connsiteY1" fmla="*/ 654843 h 654843"/>
              <a:gd name="connsiteX0" fmla="*/ 54769 w 54769"/>
              <a:gd name="connsiteY0" fmla="*/ 0 h 654843"/>
              <a:gd name="connsiteX1" fmla="*/ 0 w 54769"/>
              <a:gd name="connsiteY1" fmla="*/ 654843 h 654843"/>
              <a:gd name="connsiteX0" fmla="*/ 47625 w 47625"/>
              <a:gd name="connsiteY0" fmla="*/ 0 h 659605"/>
              <a:gd name="connsiteX1" fmla="*/ 0 w 47625"/>
              <a:gd name="connsiteY1" fmla="*/ 659605 h 659605"/>
              <a:gd name="connsiteX0" fmla="*/ 47625 w 47625"/>
              <a:gd name="connsiteY0" fmla="*/ 0 h 659605"/>
              <a:gd name="connsiteX1" fmla="*/ 0 w 47625"/>
              <a:gd name="connsiteY1" fmla="*/ 659605 h 659605"/>
              <a:gd name="connsiteX0" fmla="*/ 47625 w 47625"/>
              <a:gd name="connsiteY0" fmla="*/ 0 h 659605"/>
              <a:gd name="connsiteX1" fmla="*/ 0 w 47625"/>
              <a:gd name="connsiteY1" fmla="*/ 659605 h 659605"/>
              <a:gd name="connsiteX0" fmla="*/ 19402 w 21996"/>
              <a:gd name="connsiteY0" fmla="*/ 0 h 738186"/>
              <a:gd name="connsiteX1" fmla="*/ 21783 w 21996"/>
              <a:gd name="connsiteY1" fmla="*/ 738186 h 738186"/>
              <a:gd name="connsiteX0" fmla="*/ 2767 w 5827"/>
              <a:gd name="connsiteY0" fmla="*/ 0 h 738186"/>
              <a:gd name="connsiteX1" fmla="*/ 5148 w 5827"/>
              <a:gd name="connsiteY1" fmla="*/ 738186 h 738186"/>
              <a:gd name="connsiteX0" fmla="*/ 4749 w 10002"/>
              <a:gd name="connsiteY0" fmla="*/ 0 h 10000"/>
              <a:gd name="connsiteX1" fmla="*/ 8835 w 10002"/>
              <a:gd name="connsiteY1" fmla="*/ 10000 h 10000"/>
              <a:gd name="connsiteX0" fmla="*/ 522 w 290786"/>
              <a:gd name="connsiteY0" fmla="*/ 0 h 5387"/>
              <a:gd name="connsiteX1" fmla="*/ 290676 w 290786"/>
              <a:gd name="connsiteY1" fmla="*/ 5387 h 5387"/>
              <a:gd name="connsiteX0" fmla="*/ 0 w 9988"/>
              <a:gd name="connsiteY0" fmla="*/ 379 h 10379"/>
              <a:gd name="connsiteX1" fmla="*/ 9978 w 9988"/>
              <a:gd name="connsiteY1" fmla="*/ 10379 h 10379"/>
              <a:gd name="connsiteX0" fmla="*/ 3096 w 5397"/>
              <a:gd name="connsiteY0" fmla="*/ 713 h 6309"/>
              <a:gd name="connsiteX1" fmla="*/ 0 w 5397"/>
              <a:gd name="connsiteY1" fmla="*/ 6309 h 6309"/>
              <a:gd name="connsiteX0" fmla="*/ 5737 w 15970"/>
              <a:gd name="connsiteY0" fmla="*/ 878 h 9748"/>
              <a:gd name="connsiteX1" fmla="*/ 0 w 15970"/>
              <a:gd name="connsiteY1" fmla="*/ 9748 h 9748"/>
              <a:gd name="connsiteX0" fmla="*/ 3592 w 10183"/>
              <a:gd name="connsiteY0" fmla="*/ 875 h 9974"/>
              <a:gd name="connsiteX1" fmla="*/ 0 w 10183"/>
              <a:gd name="connsiteY1" fmla="*/ 9974 h 9974"/>
              <a:gd name="connsiteX0" fmla="*/ 3527 w 10000"/>
              <a:gd name="connsiteY0" fmla="*/ 503 h 9626"/>
              <a:gd name="connsiteX1" fmla="*/ 0 w 10000"/>
              <a:gd name="connsiteY1" fmla="*/ 9626 h 9626"/>
              <a:gd name="connsiteX0" fmla="*/ 9138 w 13344"/>
              <a:gd name="connsiteY0" fmla="*/ 135 h 29447"/>
              <a:gd name="connsiteX1" fmla="*/ 0 w 13344"/>
              <a:gd name="connsiteY1" fmla="*/ 29447 h 29447"/>
              <a:gd name="connsiteX0" fmla="*/ 9138 w 9872"/>
              <a:gd name="connsiteY0" fmla="*/ 0 h 29312"/>
              <a:gd name="connsiteX1" fmla="*/ 0 w 9872"/>
              <a:gd name="connsiteY1" fmla="*/ 29312 h 29312"/>
              <a:gd name="connsiteX0" fmla="*/ 7 w 30081"/>
              <a:gd name="connsiteY0" fmla="*/ 0 h 6366"/>
              <a:gd name="connsiteX1" fmla="*/ 26966 w 30081"/>
              <a:gd name="connsiteY1" fmla="*/ 6366 h 6366"/>
              <a:gd name="connsiteX0" fmla="*/ 13 w 8975"/>
              <a:gd name="connsiteY0" fmla="*/ 0 h 11265"/>
              <a:gd name="connsiteX1" fmla="*/ 8975 w 8975"/>
              <a:gd name="connsiteY1" fmla="*/ 10000 h 11265"/>
              <a:gd name="connsiteX0" fmla="*/ 0 w 9986"/>
              <a:gd name="connsiteY0" fmla="*/ 0 h 10100"/>
              <a:gd name="connsiteX1" fmla="*/ 2349 w 9986"/>
              <a:gd name="connsiteY1" fmla="*/ 8648 h 10100"/>
              <a:gd name="connsiteX2" fmla="*/ 9986 w 9986"/>
              <a:gd name="connsiteY2" fmla="*/ 8877 h 10100"/>
              <a:gd name="connsiteX0" fmla="*/ 1220 w 11220"/>
              <a:gd name="connsiteY0" fmla="*/ 0 h 11139"/>
              <a:gd name="connsiteX1" fmla="*/ 681 w 11220"/>
              <a:gd name="connsiteY1" fmla="*/ 11139 h 11139"/>
              <a:gd name="connsiteX2" fmla="*/ 11220 w 11220"/>
              <a:gd name="connsiteY2" fmla="*/ 8789 h 11139"/>
              <a:gd name="connsiteX0" fmla="*/ 598 w 10598"/>
              <a:gd name="connsiteY0" fmla="*/ 0 h 11279"/>
              <a:gd name="connsiteX1" fmla="*/ 59 w 10598"/>
              <a:gd name="connsiteY1" fmla="*/ 11139 h 11279"/>
              <a:gd name="connsiteX2" fmla="*/ 10598 w 10598"/>
              <a:gd name="connsiteY2" fmla="*/ 8789 h 11279"/>
              <a:gd name="connsiteX0" fmla="*/ 679 w 10679"/>
              <a:gd name="connsiteY0" fmla="*/ 0 h 11139"/>
              <a:gd name="connsiteX1" fmla="*/ 140 w 10679"/>
              <a:gd name="connsiteY1" fmla="*/ 11139 h 11139"/>
              <a:gd name="connsiteX2" fmla="*/ 10679 w 10679"/>
              <a:gd name="connsiteY2" fmla="*/ 8789 h 11139"/>
              <a:gd name="connsiteX0" fmla="*/ 679 w 10679"/>
              <a:gd name="connsiteY0" fmla="*/ 0 h 11139"/>
              <a:gd name="connsiteX1" fmla="*/ 140 w 10679"/>
              <a:gd name="connsiteY1" fmla="*/ 11139 h 11139"/>
              <a:gd name="connsiteX2" fmla="*/ 10679 w 10679"/>
              <a:gd name="connsiteY2" fmla="*/ 8789 h 11139"/>
              <a:gd name="connsiteX0" fmla="*/ 679 w 10679"/>
              <a:gd name="connsiteY0" fmla="*/ 0 h 11139"/>
              <a:gd name="connsiteX1" fmla="*/ 140 w 10679"/>
              <a:gd name="connsiteY1" fmla="*/ 11139 h 11139"/>
              <a:gd name="connsiteX2" fmla="*/ 10679 w 10679"/>
              <a:gd name="connsiteY2" fmla="*/ 8789 h 11139"/>
              <a:gd name="connsiteX0" fmla="*/ 679 w 10679"/>
              <a:gd name="connsiteY0" fmla="*/ 0 h 11139"/>
              <a:gd name="connsiteX1" fmla="*/ 140 w 10679"/>
              <a:gd name="connsiteY1" fmla="*/ 11139 h 11139"/>
              <a:gd name="connsiteX2" fmla="*/ 10679 w 10679"/>
              <a:gd name="connsiteY2" fmla="*/ 8789 h 1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79" h="11139">
                <a:moveTo>
                  <a:pt x="679" y="0"/>
                </a:moveTo>
                <a:cubicBezTo>
                  <a:pt x="920" y="1044"/>
                  <a:pt x="380" y="9221"/>
                  <a:pt x="140" y="11139"/>
                </a:cubicBezTo>
                <a:cubicBezTo>
                  <a:pt x="-744" y="10524"/>
                  <a:pt x="2528" y="12441"/>
                  <a:pt x="10679" y="878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フリーフォーム 34"/>
          <p:cNvSpPr/>
          <p:nvPr/>
        </p:nvSpPr>
        <p:spPr>
          <a:xfrm rot="21540000">
            <a:off x="813139" y="43785"/>
            <a:ext cx="6563" cy="144030"/>
          </a:xfrm>
          <a:custGeom>
            <a:avLst/>
            <a:gdLst>
              <a:gd name="connsiteX0" fmla="*/ 0 w 714375"/>
              <a:gd name="connsiteY0" fmla="*/ 0 h 1505767"/>
              <a:gd name="connsiteX1" fmla="*/ 438150 w 714375"/>
              <a:gd name="connsiteY1" fmla="*/ 1333500 h 1505767"/>
              <a:gd name="connsiteX2" fmla="*/ 714375 w 714375"/>
              <a:gd name="connsiteY2" fmla="*/ 1447800 h 1505767"/>
              <a:gd name="connsiteX0" fmla="*/ 0 w 728662"/>
              <a:gd name="connsiteY0" fmla="*/ 0 h 1559277"/>
              <a:gd name="connsiteX1" fmla="*/ 438150 w 728662"/>
              <a:gd name="connsiteY1" fmla="*/ 1333500 h 1559277"/>
              <a:gd name="connsiteX2" fmla="*/ 728662 w 728662"/>
              <a:gd name="connsiteY2" fmla="*/ 1524000 h 1559277"/>
              <a:gd name="connsiteX0" fmla="*/ 0 w 728662"/>
              <a:gd name="connsiteY0" fmla="*/ 0 h 1586794"/>
              <a:gd name="connsiteX1" fmla="*/ 438150 w 728662"/>
              <a:gd name="connsiteY1" fmla="*/ 1333500 h 1586794"/>
              <a:gd name="connsiteX2" fmla="*/ 728662 w 728662"/>
              <a:gd name="connsiteY2" fmla="*/ 1524000 h 1586794"/>
              <a:gd name="connsiteX0" fmla="*/ 0 w 728662"/>
              <a:gd name="connsiteY0" fmla="*/ 0 h 1524000"/>
              <a:gd name="connsiteX1" fmla="*/ 728662 w 728662"/>
              <a:gd name="connsiteY1" fmla="*/ 1524000 h 1524000"/>
              <a:gd name="connsiteX0" fmla="*/ 381001 w 381001"/>
              <a:gd name="connsiteY0" fmla="*/ 0 h 1371600"/>
              <a:gd name="connsiteX1" fmla="*/ 0 w 381001"/>
              <a:gd name="connsiteY1" fmla="*/ 1371600 h 1371600"/>
              <a:gd name="connsiteX0" fmla="*/ 52388 w 52388"/>
              <a:gd name="connsiteY0" fmla="*/ 0 h 633412"/>
              <a:gd name="connsiteX1" fmla="*/ 0 w 52388"/>
              <a:gd name="connsiteY1" fmla="*/ 633412 h 633412"/>
              <a:gd name="connsiteX0" fmla="*/ 52388 w 52388"/>
              <a:gd name="connsiteY0" fmla="*/ 0 h 633412"/>
              <a:gd name="connsiteX1" fmla="*/ 0 w 52388"/>
              <a:gd name="connsiteY1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88 w 52388"/>
              <a:gd name="connsiteY0" fmla="*/ 0 h 633412"/>
              <a:gd name="connsiteX1" fmla="*/ 0 w 52388"/>
              <a:gd name="connsiteY1" fmla="*/ 633412 h 633412"/>
              <a:gd name="connsiteX0" fmla="*/ 54769 w 54769"/>
              <a:gd name="connsiteY0" fmla="*/ 0 h 654843"/>
              <a:gd name="connsiteX1" fmla="*/ 0 w 54769"/>
              <a:gd name="connsiteY1" fmla="*/ 654843 h 654843"/>
              <a:gd name="connsiteX0" fmla="*/ 54769 w 54769"/>
              <a:gd name="connsiteY0" fmla="*/ 0 h 654843"/>
              <a:gd name="connsiteX1" fmla="*/ 0 w 54769"/>
              <a:gd name="connsiteY1" fmla="*/ 654843 h 654843"/>
              <a:gd name="connsiteX0" fmla="*/ 54769 w 54769"/>
              <a:gd name="connsiteY0" fmla="*/ 0 h 654843"/>
              <a:gd name="connsiteX1" fmla="*/ 0 w 54769"/>
              <a:gd name="connsiteY1" fmla="*/ 654843 h 654843"/>
              <a:gd name="connsiteX0" fmla="*/ 47625 w 47625"/>
              <a:gd name="connsiteY0" fmla="*/ 0 h 659605"/>
              <a:gd name="connsiteX1" fmla="*/ 0 w 47625"/>
              <a:gd name="connsiteY1" fmla="*/ 659605 h 659605"/>
              <a:gd name="connsiteX0" fmla="*/ 47625 w 47625"/>
              <a:gd name="connsiteY0" fmla="*/ 0 h 659605"/>
              <a:gd name="connsiteX1" fmla="*/ 0 w 47625"/>
              <a:gd name="connsiteY1" fmla="*/ 659605 h 659605"/>
              <a:gd name="connsiteX0" fmla="*/ 47625 w 47625"/>
              <a:gd name="connsiteY0" fmla="*/ 0 h 659605"/>
              <a:gd name="connsiteX1" fmla="*/ 0 w 47625"/>
              <a:gd name="connsiteY1" fmla="*/ 659605 h 659605"/>
              <a:gd name="connsiteX0" fmla="*/ 19402 w 21996"/>
              <a:gd name="connsiteY0" fmla="*/ 0 h 738186"/>
              <a:gd name="connsiteX1" fmla="*/ 21783 w 21996"/>
              <a:gd name="connsiteY1" fmla="*/ 738186 h 738186"/>
              <a:gd name="connsiteX0" fmla="*/ 2767 w 5827"/>
              <a:gd name="connsiteY0" fmla="*/ 0 h 738186"/>
              <a:gd name="connsiteX1" fmla="*/ 5148 w 5827"/>
              <a:gd name="connsiteY1" fmla="*/ 738186 h 738186"/>
              <a:gd name="connsiteX0" fmla="*/ 4749 w 10002"/>
              <a:gd name="connsiteY0" fmla="*/ 0 h 10000"/>
              <a:gd name="connsiteX1" fmla="*/ 8835 w 10002"/>
              <a:gd name="connsiteY1" fmla="*/ 10000 h 10000"/>
              <a:gd name="connsiteX0" fmla="*/ 208422 w 208422"/>
              <a:gd name="connsiteY0" fmla="*/ 0 h 10516"/>
              <a:gd name="connsiteX1" fmla="*/ 0 w 208422"/>
              <a:gd name="connsiteY1" fmla="*/ 10516 h 10516"/>
              <a:gd name="connsiteX0" fmla="*/ 208422 w 208422"/>
              <a:gd name="connsiteY0" fmla="*/ 0 h 10516"/>
              <a:gd name="connsiteX1" fmla="*/ 0 w 208422"/>
              <a:gd name="connsiteY1" fmla="*/ 10516 h 10516"/>
              <a:gd name="connsiteX0" fmla="*/ 36780 w 36780"/>
              <a:gd name="connsiteY0" fmla="*/ 0 h 8548"/>
              <a:gd name="connsiteX1" fmla="*/ 0 w 36780"/>
              <a:gd name="connsiteY1" fmla="*/ 8548 h 8548"/>
              <a:gd name="connsiteX0" fmla="*/ 13416 w 13416"/>
              <a:gd name="connsiteY0" fmla="*/ 0 h 10000"/>
              <a:gd name="connsiteX1" fmla="*/ 3416 w 13416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416" h="10000">
                <a:moveTo>
                  <a:pt x="13416" y="0"/>
                </a:moveTo>
                <a:cubicBezTo>
                  <a:pt x="454" y="3799"/>
                  <a:pt x="-3621" y="5031"/>
                  <a:pt x="3416" y="1000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フリーフォーム 35"/>
          <p:cNvSpPr/>
          <p:nvPr/>
        </p:nvSpPr>
        <p:spPr>
          <a:xfrm rot="21540000">
            <a:off x="875708" y="52996"/>
            <a:ext cx="4950" cy="133698"/>
          </a:xfrm>
          <a:custGeom>
            <a:avLst/>
            <a:gdLst>
              <a:gd name="connsiteX0" fmla="*/ 0 w 714375"/>
              <a:gd name="connsiteY0" fmla="*/ 0 h 1505767"/>
              <a:gd name="connsiteX1" fmla="*/ 438150 w 714375"/>
              <a:gd name="connsiteY1" fmla="*/ 1333500 h 1505767"/>
              <a:gd name="connsiteX2" fmla="*/ 714375 w 714375"/>
              <a:gd name="connsiteY2" fmla="*/ 1447800 h 1505767"/>
              <a:gd name="connsiteX0" fmla="*/ 0 w 728662"/>
              <a:gd name="connsiteY0" fmla="*/ 0 h 1559277"/>
              <a:gd name="connsiteX1" fmla="*/ 438150 w 728662"/>
              <a:gd name="connsiteY1" fmla="*/ 1333500 h 1559277"/>
              <a:gd name="connsiteX2" fmla="*/ 728662 w 728662"/>
              <a:gd name="connsiteY2" fmla="*/ 1524000 h 1559277"/>
              <a:gd name="connsiteX0" fmla="*/ 0 w 728662"/>
              <a:gd name="connsiteY0" fmla="*/ 0 h 1586794"/>
              <a:gd name="connsiteX1" fmla="*/ 438150 w 728662"/>
              <a:gd name="connsiteY1" fmla="*/ 1333500 h 1586794"/>
              <a:gd name="connsiteX2" fmla="*/ 728662 w 728662"/>
              <a:gd name="connsiteY2" fmla="*/ 1524000 h 1586794"/>
              <a:gd name="connsiteX0" fmla="*/ 0 w 728662"/>
              <a:gd name="connsiteY0" fmla="*/ 0 h 1524000"/>
              <a:gd name="connsiteX1" fmla="*/ 728662 w 728662"/>
              <a:gd name="connsiteY1" fmla="*/ 1524000 h 1524000"/>
              <a:gd name="connsiteX0" fmla="*/ 381001 w 381001"/>
              <a:gd name="connsiteY0" fmla="*/ 0 h 1371600"/>
              <a:gd name="connsiteX1" fmla="*/ 0 w 381001"/>
              <a:gd name="connsiteY1" fmla="*/ 1371600 h 1371600"/>
              <a:gd name="connsiteX0" fmla="*/ 52388 w 52388"/>
              <a:gd name="connsiteY0" fmla="*/ 0 h 633412"/>
              <a:gd name="connsiteX1" fmla="*/ 0 w 52388"/>
              <a:gd name="connsiteY1" fmla="*/ 633412 h 633412"/>
              <a:gd name="connsiteX0" fmla="*/ 52388 w 52388"/>
              <a:gd name="connsiteY0" fmla="*/ 0 h 633412"/>
              <a:gd name="connsiteX1" fmla="*/ 0 w 52388"/>
              <a:gd name="connsiteY1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88 w 52388"/>
              <a:gd name="connsiteY0" fmla="*/ 0 h 633412"/>
              <a:gd name="connsiteX1" fmla="*/ 0 w 52388"/>
              <a:gd name="connsiteY1" fmla="*/ 633412 h 633412"/>
              <a:gd name="connsiteX0" fmla="*/ 54769 w 54769"/>
              <a:gd name="connsiteY0" fmla="*/ 0 h 654843"/>
              <a:gd name="connsiteX1" fmla="*/ 0 w 54769"/>
              <a:gd name="connsiteY1" fmla="*/ 654843 h 654843"/>
              <a:gd name="connsiteX0" fmla="*/ 54769 w 54769"/>
              <a:gd name="connsiteY0" fmla="*/ 0 h 654843"/>
              <a:gd name="connsiteX1" fmla="*/ 0 w 54769"/>
              <a:gd name="connsiteY1" fmla="*/ 654843 h 654843"/>
              <a:gd name="connsiteX0" fmla="*/ 54769 w 54769"/>
              <a:gd name="connsiteY0" fmla="*/ 0 h 654843"/>
              <a:gd name="connsiteX1" fmla="*/ 0 w 54769"/>
              <a:gd name="connsiteY1" fmla="*/ 654843 h 654843"/>
              <a:gd name="connsiteX0" fmla="*/ 47625 w 47625"/>
              <a:gd name="connsiteY0" fmla="*/ 0 h 659605"/>
              <a:gd name="connsiteX1" fmla="*/ 0 w 47625"/>
              <a:gd name="connsiteY1" fmla="*/ 659605 h 659605"/>
              <a:gd name="connsiteX0" fmla="*/ 47625 w 47625"/>
              <a:gd name="connsiteY0" fmla="*/ 0 h 659605"/>
              <a:gd name="connsiteX1" fmla="*/ 0 w 47625"/>
              <a:gd name="connsiteY1" fmla="*/ 659605 h 659605"/>
              <a:gd name="connsiteX0" fmla="*/ 47625 w 47625"/>
              <a:gd name="connsiteY0" fmla="*/ 0 h 659605"/>
              <a:gd name="connsiteX1" fmla="*/ 0 w 47625"/>
              <a:gd name="connsiteY1" fmla="*/ 659605 h 659605"/>
              <a:gd name="connsiteX0" fmla="*/ 19402 w 21996"/>
              <a:gd name="connsiteY0" fmla="*/ 0 h 738186"/>
              <a:gd name="connsiteX1" fmla="*/ 21783 w 21996"/>
              <a:gd name="connsiteY1" fmla="*/ 738186 h 738186"/>
              <a:gd name="connsiteX0" fmla="*/ 2767 w 5827"/>
              <a:gd name="connsiteY0" fmla="*/ 0 h 738186"/>
              <a:gd name="connsiteX1" fmla="*/ 5148 w 5827"/>
              <a:gd name="connsiteY1" fmla="*/ 738186 h 738186"/>
              <a:gd name="connsiteX0" fmla="*/ 4749 w 10002"/>
              <a:gd name="connsiteY0" fmla="*/ 0 h 10000"/>
              <a:gd name="connsiteX1" fmla="*/ 8835 w 10002"/>
              <a:gd name="connsiteY1" fmla="*/ 10000 h 10000"/>
              <a:gd name="connsiteX0" fmla="*/ 208422 w 208422"/>
              <a:gd name="connsiteY0" fmla="*/ 0 h 10516"/>
              <a:gd name="connsiteX1" fmla="*/ 0 w 208422"/>
              <a:gd name="connsiteY1" fmla="*/ 10516 h 10516"/>
              <a:gd name="connsiteX0" fmla="*/ 208422 w 208422"/>
              <a:gd name="connsiteY0" fmla="*/ 0 h 10516"/>
              <a:gd name="connsiteX1" fmla="*/ 0 w 208422"/>
              <a:gd name="connsiteY1" fmla="*/ 10516 h 10516"/>
              <a:gd name="connsiteX0" fmla="*/ 36780 w 36780"/>
              <a:gd name="connsiteY0" fmla="*/ 0 h 8548"/>
              <a:gd name="connsiteX1" fmla="*/ 0 w 36780"/>
              <a:gd name="connsiteY1" fmla="*/ 8548 h 8548"/>
              <a:gd name="connsiteX0" fmla="*/ 13416 w 13416"/>
              <a:gd name="connsiteY0" fmla="*/ 0 h 10000"/>
              <a:gd name="connsiteX1" fmla="*/ 3416 w 13416"/>
              <a:gd name="connsiteY1" fmla="*/ 10000 h 10000"/>
              <a:gd name="connsiteX0" fmla="*/ 6852 w 9074"/>
              <a:gd name="connsiteY0" fmla="*/ 0 h 9472"/>
              <a:gd name="connsiteX1" fmla="*/ 9074 w 9074"/>
              <a:gd name="connsiteY1" fmla="*/ 9472 h 9472"/>
              <a:gd name="connsiteX0" fmla="*/ 3388 w 5837"/>
              <a:gd name="connsiteY0" fmla="*/ 0 h 10000"/>
              <a:gd name="connsiteX1" fmla="*/ 5837 w 5837"/>
              <a:gd name="connsiteY1" fmla="*/ 10000 h 10000"/>
              <a:gd name="connsiteX0" fmla="*/ 13891 w 13890"/>
              <a:gd name="connsiteY0" fmla="*/ 0 h 9641"/>
              <a:gd name="connsiteX1" fmla="*/ 5501 w 13890"/>
              <a:gd name="connsiteY1" fmla="*/ 9641 h 9641"/>
              <a:gd name="connsiteX0" fmla="*/ 13339 w 13339"/>
              <a:gd name="connsiteY0" fmla="*/ 0 h 10000"/>
              <a:gd name="connsiteX1" fmla="*/ 7298 w 13339"/>
              <a:gd name="connsiteY1" fmla="*/ 10000 h 10000"/>
              <a:gd name="connsiteX0" fmla="*/ 14678 w 14678"/>
              <a:gd name="connsiteY0" fmla="*/ 0 h 10000"/>
              <a:gd name="connsiteX1" fmla="*/ 8637 w 14678"/>
              <a:gd name="connsiteY1" fmla="*/ 10000 h 10000"/>
              <a:gd name="connsiteX0" fmla="*/ 11335 w 11335"/>
              <a:gd name="connsiteY0" fmla="*/ 0 h 10000"/>
              <a:gd name="connsiteX1" fmla="*/ 5294 w 11335"/>
              <a:gd name="connsiteY1" fmla="*/ 10000 h 10000"/>
              <a:gd name="connsiteX0" fmla="*/ 13754 w 13754"/>
              <a:gd name="connsiteY0" fmla="*/ 0 h 10165"/>
              <a:gd name="connsiteX1" fmla="*/ 4692 w 13754"/>
              <a:gd name="connsiteY1" fmla="*/ 10165 h 10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754" h="10165">
                <a:moveTo>
                  <a:pt x="13754" y="0"/>
                </a:moveTo>
                <a:cubicBezTo>
                  <a:pt x="8217" y="4119"/>
                  <a:pt x="-7894" y="7080"/>
                  <a:pt x="4692" y="10165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フリーフォーム 36"/>
          <p:cNvSpPr/>
          <p:nvPr/>
        </p:nvSpPr>
        <p:spPr>
          <a:xfrm rot="21540000">
            <a:off x="872988" y="40244"/>
            <a:ext cx="91862" cy="83289"/>
          </a:xfrm>
          <a:custGeom>
            <a:avLst/>
            <a:gdLst>
              <a:gd name="connsiteX0" fmla="*/ 0 w 714375"/>
              <a:gd name="connsiteY0" fmla="*/ 0 h 1505767"/>
              <a:gd name="connsiteX1" fmla="*/ 438150 w 714375"/>
              <a:gd name="connsiteY1" fmla="*/ 1333500 h 1505767"/>
              <a:gd name="connsiteX2" fmla="*/ 714375 w 714375"/>
              <a:gd name="connsiteY2" fmla="*/ 1447800 h 1505767"/>
              <a:gd name="connsiteX0" fmla="*/ 0 w 728662"/>
              <a:gd name="connsiteY0" fmla="*/ 0 h 1559277"/>
              <a:gd name="connsiteX1" fmla="*/ 438150 w 728662"/>
              <a:gd name="connsiteY1" fmla="*/ 1333500 h 1559277"/>
              <a:gd name="connsiteX2" fmla="*/ 728662 w 728662"/>
              <a:gd name="connsiteY2" fmla="*/ 1524000 h 1559277"/>
              <a:gd name="connsiteX0" fmla="*/ 0 w 728662"/>
              <a:gd name="connsiteY0" fmla="*/ 0 h 1586794"/>
              <a:gd name="connsiteX1" fmla="*/ 438150 w 728662"/>
              <a:gd name="connsiteY1" fmla="*/ 1333500 h 1586794"/>
              <a:gd name="connsiteX2" fmla="*/ 728662 w 728662"/>
              <a:gd name="connsiteY2" fmla="*/ 1524000 h 1586794"/>
              <a:gd name="connsiteX0" fmla="*/ 0 w 728662"/>
              <a:gd name="connsiteY0" fmla="*/ 0 h 1524000"/>
              <a:gd name="connsiteX1" fmla="*/ 728662 w 728662"/>
              <a:gd name="connsiteY1" fmla="*/ 1524000 h 1524000"/>
              <a:gd name="connsiteX0" fmla="*/ 381001 w 381001"/>
              <a:gd name="connsiteY0" fmla="*/ 0 h 1371600"/>
              <a:gd name="connsiteX1" fmla="*/ 0 w 381001"/>
              <a:gd name="connsiteY1" fmla="*/ 1371600 h 1371600"/>
              <a:gd name="connsiteX0" fmla="*/ 52388 w 52388"/>
              <a:gd name="connsiteY0" fmla="*/ 0 h 633412"/>
              <a:gd name="connsiteX1" fmla="*/ 0 w 52388"/>
              <a:gd name="connsiteY1" fmla="*/ 633412 h 633412"/>
              <a:gd name="connsiteX0" fmla="*/ 52388 w 52388"/>
              <a:gd name="connsiteY0" fmla="*/ 0 h 633412"/>
              <a:gd name="connsiteX1" fmla="*/ 0 w 52388"/>
              <a:gd name="connsiteY1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88 w 52388"/>
              <a:gd name="connsiteY0" fmla="*/ 0 h 633412"/>
              <a:gd name="connsiteX1" fmla="*/ 0 w 52388"/>
              <a:gd name="connsiteY1" fmla="*/ 633412 h 633412"/>
              <a:gd name="connsiteX0" fmla="*/ 54769 w 54769"/>
              <a:gd name="connsiteY0" fmla="*/ 0 h 654843"/>
              <a:gd name="connsiteX1" fmla="*/ 0 w 54769"/>
              <a:gd name="connsiteY1" fmla="*/ 654843 h 654843"/>
              <a:gd name="connsiteX0" fmla="*/ 54769 w 54769"/>
              <a:gd name="connsiteY0" fmla="*/ 0 h 654843"/>
              <a:gd name="connsiteX1" fmla="*/ 0 w 54769"/>
              <a:gd name="connsiteY1" fmla="*/ 654843 h 654843"/>
              <a:gd name="connsiteX0" fmla="*/ 54769 w 54769"/>
              <a:gd name="connsiteY0" fmla="*/ 0 h 654843"/>
              <a:gd name="connsiteX1" fmla="*/ 0 w 54769"/>
              <a:gd name="connsiteY1" fmla="*/ 654843 h 654843"/>
              <a:gd name="connsiteX0" fmla="*/ 47625 w 47625"/>
              <a:gd name="connsiteY0" fmla="*/ 0 h 659605"/>
              <a:gd name="connsiteX1" fmla="*/ 0 w 47625"/>
              <a:gd name="connsiteY1" fmla="*/ 659605 h 659605"/>
              <a:gd name="connsiteX0" fmla="*/ 47625 w 47625"/>
              <a:gd name="connsiteY0" fmla="*/ 0 h 659605"/>
              <a:gd name="connsiteX1" fmla="*/ 0 w 47625"/>
              <a:gd name="connsiteY1" fmla="*/ 659605 h 659605"/>
              <a:gd name="connsiteX0" fmla="*/ 47625 w 47625"/>
              <a:gd name="connsiteY0" fmla="*/ 0 h 659605"/>
              <a:gd name="connsiteX1" fmla="*/ 0 w 47625"/>
              <a:gd name="connsiteY1" fmla="*/ 659605 h 659605"/>
              <a:gd name="connsiteX0" fmla="*/ 19402 w 21996"/>
              <a:gd name="connsiteY0" fmla="*/ 0 h 738186"/>
              <a:gd name="connsiteX1" fmla="*/ 21783 w 21996"/>
              <a:gd name="connsiteY1" fmla="*/ 738186 h 738186"/>
              <a:gd name="connsiteX0" fmla="*/ 2767 w 5827"/>
              <a:gd name="connsiteY0" fmla="*/ 0 h 738186"/>
              <a:gd name="connsiteX1" fmla="*/ 5148 w 5827"/>
              <a:gd name="connsiteY1" fmla="*/ 738186 h 738186"/>
              <a:gd name="connsiteX0" fmla="*/ 4749 w 10002"/>
              <a:gd name="connsiteY0" fmla="*/ 0 h 10000"/>
              <a:gd name="connsiteX1" fmla="*/ 8835 w 10002"/>
              <a:gd name="connsiteY1" fmla="*/ 10000 h 10000"/>
              <a:gd name="connsiteX0" fmla="*/ 208422 w 208422"/>
              <a:gd name="connsiteY0" fmla="*/ 0 h 10516"/>
              <a:gd name="connsiteX1" fmla="*/ 0 w 208422"/>
              <a:gd name="connsiteY1" fmla="*/ 10516 h 10516"/>
              <a:gd name="connsiteX0" fmla="*/ 208422 w 208422"/>
              <a:gd name="connsiteY0" fmla="*/ 0 h 10516"/>
              <a:gd name="connsiteX1" fmla="*/ 0 w 208422"/>
              <a:gd name="connsiteY1" fmla="*/ 10516 h 10516"/>
              <a:gd name="connsiteX0" fmla="*/ 36780 w 36780"/>
              <a:gd name="connsiteY0" fmla="*/ 0 h 8548"/>
              <a:gd name="connsiteX1" fmla="*/ 0 w 36780"/>
              <a:gd name="connsiteY1" fmla="*/ 8548 h 8548"/>
              <a:gd name="connsiteX0" fmla="*/ 13416 w 13416"/>
              <a:gd name="connsiteY0" fmla="*/ 0 h 10000"/>
              <a:gd name="connsiteX1" fmla="*/ 3416 w 13416"/>
              <a:gd name="connsiteY1" fmla="*/ 10000 h 10000"/>
              <a:gd name="connsiteX0" fmla="*/ 10538 w 28407"/>
              <a:gd name="connsiteY0" fmla="*/ 0 h 10000"/>
              <a:gd name="connsiteX1" fmla="*/ 538 w 28407"/>
              <a:gd name="connsiteY1" fmla="*/ 10000 h 10000"/>
              <a:gd name="connsiteX0" fmla="*/ 0 w 186669"/>
              <a:gd name="connsiteY0" fmla="*/ 0 h 5094"/>
              <a:gd name="connsiteX1" fmla="*/ 186669 w 186669"/>
              <a:gd name="connsiteY1" fmla="*/ 5094 h 5094"/>
              <a:gd name="connsiteX0" fmla="*/ 0 w 10000"/>
              <a:gd name="connsiteY0" fmla="*/ 0 h 10951"/>
              <a:gd name="connsiteX1" fmla="*/ 10000 w 10000"/>
              <a:gd name="connsiteY1" fmla="*/ 10000 h 10951"/>
              <a:gd name="connsiteX0" fmla="*/ 0 w 10000"/>
              <a:gd name="connsiteY0" fmla="*/ 0 h 11594"/>
              <a:gd name="connsiteX1" fmla="*/ 10000 w 10000"/>
              <a:gd name="connsiteY1" fmla="*/ 10000 h 11594"/>
              <a:gd name="connsiteX0" fmla="*/ 0 w 10000"/>
              <a:gd name="connsiteY0" fmla="*/ 0 h 11033"/>
              <a:gd name="connsiteX1" fmla="*/ 10000 w 10000"/>
              <a:gd name="connsiteY1" fmla="*/ 10000 h 11033"/>
              <a:gd name="connsiteX0" fmla="*/ 0 w 10000"/>
              <a:gd name="connsiteY0" fmla="*/ 0 h 11636"/>
              <a:gd name="connsiteX1" fmla="*/ 10000 w 10000"/>
              <a:gd name="connsiteY1" fmla="*/ 10000 h 11636"/>
              <a:gd name="connsiteX0" fmla="*/ 0 w 10000"/>
              <a:gd name="connsiteY0" fmla="*/ 0 h 11362"/>
              <a:gd name="connsiteX1" fmla="*/ 10000 w 10000"/>
              <a:gd name="connsiteY1" fmla="*/ 10000 h 11362"/>
              <a:gd name="connsiteX0" fmla="*/ 0 w 10060"/>
              <a:gd name="connsiteY0" fmla="*/ 0 h 10789"/>
              <a:gd name="connsiteX1" fmla="*/ 10060 w 10060"/>
              <a:gd name="connsiteY1" fmla="*/ 9333 h 10789"/>
              <a:gd name="connsiteX0" fmla="*/ 0 w 10060"/>
              <a:gd name="connsiteY0" fmla="*/ 0 h 11542"/>
              <a:gd name="connsiteX1" fmla="*/ 10060 w 10060"/>
              <a:gd name="connsiteY1" fmla="*/ 9333 h 11542"/>
              <a:gd name="connsiteX0" fmla="*/ 0 w 10060"/>
              <a:gd name="connsiteY0" fmla="*/ 0 h 11352"/>
              <a:gd name="connsiteX1" fmla="*/ 10060 w 10060"/>
              <a:gd name="connsiteY1" fmla="*/ 9333 h 1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60" h="11352">
                <a:moveTo>
                  <a:pt x="0" y="0"/>
                </a:moveTo>
                <a:cubicBezTo>
                  <a:pt x="3769" y="8420"/>
                  <a:pt x="8612" y="14766"/>
                  <a:pt x="10060" y="9333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フリーフォーム 37"/>
          <p:cNvSpPr/>
          <p:nvPr/>
        </p:nvSpPr>
        <p:spPr>
          <a:xfrm rot="21540000">
            <a:off x="960892" y="35610"/>
            <a:ext cx="11453" cy="146746"/>
          </a:xfrm>
          <a:custGeom>
            <a:avLst/>
            <a:gdLst>
              <a:gd name="connsiteX0" fmla="*/ 0 w 714375"/>
              <a:gd name="connsiteY0" fmla="*/ 0 h 1505767"/>
              <a:gd name="connsiteX1" fmla="*/ 438150 w 714375"/>
              <a:gd name="connsiteY1" fmla="*/ 1333500 h 1505767"/>
              <a:gd name="connsiteX2" fmla="*/ 714375 w 714375"/>
              <a:gd name="connsiteY2" fmla="*/ 1447800 h 1505767"/>
              <a:gd name="connsiteX0" fmla="*/ 0 w 728662"/>
              <a:gd name="connsiteY0" fmla="*/ 0 h 1559277"/>
              <a:gd name="connsiteX1" fmla="*/ 438150 w 728662"/>
              <a:gd name="connsiteY1" fmla="*/ 1333500 h 1559277"/>
              <a:gd name="connsiteX2" fmla="*/ 728662 w 728662"/>
              <a:gd name="connsiteY2" fmla="*/ 1524000 h 1559277"/>
              <a:gd name="connsiteX0" fmla="*/ 0 w 728662"/>
              <a:gd name="connsiteY0" fmla="*/ 0 h 1586794"/>
              <a:gd name="connsiteX1" fmla="*/ 438150 w 728662"/>
              <a:gd name="connsiteY1" fmla="*/ 1333500 h 1586794"/>
              <a:gd name="connsiteX2" fmla="*/ 728662 w 728662"/>
              <a:gd name="connsiteY2" fmla="*/ 1524000 h 1586794"/>
              <a:gd name="connsiteX0" fmla="*/ 0 w 728662"/>
              <a:gd name="connsiteY0" fmla="*/ 0 h 1524000"/>
              <a:gd name="connsiteX1" fmla="*/ 728662 w 728662"/>
              <a:gd name="connsiteY1" fmla="*/ 1524000 h 1524000"/>
              <a:gd name="connsiteX0" fmla="*/ 381001 w 381001"/>
              <a:gd name="connsiteY0" fmla="*/ 0 h 1371600"/>
              <a:gd name="connsiteX1" fmla="*/ 0 w 381001"/>
              <a:gd name="connsiteY1" fmla="*/ 1371600 h 1371600"/>
              <a:gd name="connsiteX0" fmla="*/ 52388 w 52388"/>
              <a:gd name="connsiteY0" fmla="*/ 0 h 633412"/>
              <a:gd name="connsiteX1" fmla="*/ 0 w 52388"/>
              <a:gd name="connsiteY1" fmla="*/ 633412 h 633412"/>
              <a:gd name="connsiteX0" fmla="*/ 52388 w 52388"/>
              <a:gd name="connsiteY0" fmla="*/ 0 h 633412"/>
              <a:gd name="connsiteX1" fmla="*/ 0 w 52388"/>
              <a:gd name="connsiteY1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88 w 52388"/>
              <a:gd name="connsiteY0" fmla="*/ 0 h 633412"/>
              <a:gd name="connsiteX1" fmla="*/ 0 w 52388"/>
              <a:gd name="connsiteY1" fmla="*/ 633412 h 633412"/>
              <a:gd name="connsiteX0" fmla="*/ 54769 w 54769"/>
              <a:gd name="connsiteY0" fmla="*/ 0 h 654843"/>
              <a:gd name="connsiteX1" fmla="*/ 0 w 54769"/>
              <a:gd name="connsiteY1" fmla="*/ 654843 h 654843"/>
              <a:gd name="connsiteX0" fmla="*/ 54769 w 54769"/>
              <a:gd name="connsiteY0" fmla="*/ 0 h 654843"/>
              <a:gd name="connsiteX1" fmla="*/ 0 w 54769"/>
              <a:gd name="connsiteY1" fmla="*/ 654843 h 654843"/>
              <a:gd name="connsiteX0" fmla="*/ 54769 w 54769"/>
              <a:gd name="connsiteY0" fmla="*/ 0 h 654843"/>
              <a:gd name="connsiteX1" fmla="*/ 0 w 54769"/>
              <a:gd name="connsiteY1" fmla="*/ 654843 h 654843"/>
              <a:gd name="connsiteX0" fmla="*/ 47625 w 47625"/>
              <a:gd name="connsiteY0" fmla="*/ 0 h 659605"/>
              <a:gd name="connsiteX1" fmla="*/ 0 w 47625"/>
              <a:gd name="connsiteY1" fmla="*/ 659605 h 659605"/>
              <a:gd name="connsiteX0" fmla="*/ 47625 w 47625"/>
              <a:gd name="connsiteY0" fmla="*/ 0 h 659605"/>
              <a:gd name="connsiteX1" fmla="*/ 0 w 47625"/>
              <a:gd name="connsiteY1" fmla="*/ 659605 h 659605"/>
              <a:gd name="connsiteX0" fmla="*/ 47625 w 47625"/>
              <a:gd name="connsiteY0" fmla="*/ 0 h 659605"/>
              <a:gd name="connsiteX1" fmla="*/ 0 w 47625"/>
              <a:gd name="connsiteY1" fmla="*/ 659605 h 659605"/>
              <a:gd name="connsiteX0" fmla="*/ 19402 w 21996"/>
              <a:gd name="connsiteY0" fmla="*/ 0 h 738186"/>
              <a:gd name="connsiteX1" fmla="*/ 21783 w 21996"/>
              <a:gd name="connsiteY1" fmla="*/ 738186 h 738186"/>
              <a:gd name="connsiteX0" fmla="*/ 2767 w 5827"/>
              <a:gd name="connsiteY0" fmla="*/ 0 h 738186"/>
              <a:gd name="connsiteX1" fmla="*/ 5148 w 5827"/>
              <a:gd name="connsiteY1" fmla="*/ 738186 h 738186"/>
              <a:gd name="connsiteX0" fmla="*/ 4749 w 10002"/>
              <a:gd name="connsiteY0" fmla="*/ 0 h 10000"/>
              <a:gd name="connsiteX1" fmla="*/ 8835 w 10002"/>
              <a:gd name="connsiteY1" fmla="*/ 10000 h 10000"/>
              <a:gd name="connsiteX0" fmla="*/ 208422 w 208422"/>
              <a:gd name="connsiteY0" fmla="*/ 0 h 10516"/>
              <a:gd name="connsiteX1" fmla="*/ 0 w 208422"/>
              <a:gd name="connsiteY1" fmla="*/ 10516 h 10516"/>
              <a:gd name="connsiteX0" fmla="*/ 208422 w 208422"/>
              <a:gd name="connsiteY0" fmla="*/ 0 h 10516"/>
              <a:gd name="connsiteX1" fmla="*/ 0 w 208422"/>
              <a:gd name="connsiteY1" fmla="*/ 10516 h 10516"/>
              <a:gd name="connsiteX0" fmla="*/ 36780 w 36780"/>
              <a:gd name="connsiteY0" fmla="*/ 0 h 8548"/>
              <a:gd name="connsiteX1" fmla="*/ 0 w 36780"/>
              <a:gd name="connsiteY1" fmla="*/ 8548 h 8548"/>
              <a:gd name="connsiteX0" fmla="*/ 13416 w 13416"/>
              <a:gd name="connsiteY0" fmla="*/ 0 h 10000"/>
              <a:gd name="connsiteX1" fmla="*/ 3416 w 13416"/>
              <a:gd name="connsiteY1" fmla="*/ 10000 h 10000"/>
              <a:gd name="connsiteX0" fmla="*/ 6852 w 9074"/>
              <a:gd name="connsiteY0" fmla="*/ 0 h 9472"/>
              <a:gd name="connsiteX1" fmla="*/ 9074 w 9074"/>
              <a:gd name="connsiteY1" fmla="*/ 9472 h 9472"/>
              <a:gd name="connsiteX0" fmla="*/ 3388 w 5837"/>
              <a:gd name="connsiteY0" fmla="*/ 0 h 10000"/>
              <a:gd name="connsiteX1" fmla="*/ 5837 w 5837"/>
              <a:gd name="connsiteY1" fmla="*/ 10000 h 10000"/>
              <a:gd name="connsiteX0" fmla="*/ 13891 w 13890"/>
              <a:gd name="connsiteY0" fmla="*/ 0 h 9641"/>
              <a:gd name="connsiteX1" fmla="*/ 5501 w 13890"/>
              <a:gd name="connsiteY1" fmla="*/ 9641 h 9641"/>
              <a:gd name="connsiteX0" fmla="*/ 13339 w 13339"/>
              <a:gd name="connsiteY0" fmla="*/ 0 h 10000"/>
              <a:gd name="connsiteX1" fmla="*/ 7298 w 13339"/>
              <a:gd name="connsiteY1" fmla="*/ 10000 h 10000"/>
              <a:gd name="connsiteX0" fmla="*/ 14678 w 14678"/>
              <a:gd name="connsiteY0" fmla="*/ 0 h 10000"/>
              <a:gd name="connsiteX1" fmla="*/ 8637 w 14678"/>
              <a:gd name="connsiteY1" fmla="*/ 10000 h 10000"/>
              <a:gd name="connsiteX0" fmla="*/ 11335 w 11335"/>
              <a:gd name="connsiteY0" fmla="*/ 0 h 10000"/>
              <a:gd name="connsiteX1" fmla="*/ 5294 w 11335"/>
              <a:gd name="connsiteY1" fmla="*/ 10000 h 10000"/>
              <a:gd name="connsiteX0" fmla="*/ 13754 w 13754"/>
              <a:gd name="connsiteY0" fmla="*/ 0 h 10165"/>
              <a:gd name="connsiteX1" fmla="*/ 4692 w 13754"/>
              <a:gd name="connsiteY1" fmla="*/ 10165 h 10165"/>
              <a:gd name="connsiteX0" fmla="*/ 20955 w 20955"/>
              <a:gd name="connsiteY0" fmla="*/ 0 h 10165"/>
              <a:gd name="connsiteX1" fmla="*/ 11893 w 20955"/>
              <a:gd name="connsiteY1" fmla="*/ 10165 h 10165"/>
              <a:gd name="connsiteX0" fmla="*/ 32764 w 32764"/>
              <a:gd name="connsiteY0" fmla="*/ 0 h 11157"/>
              <a:gd name="connsiteX1" fmla="*/ 5579 w 32764"/>
              <a:gd name="connsiteY1" fmla="*/ 11157 h 11157"/>
              <a:gd name="connsiteX0" fmla="*/ 33428 w 33428"/>
              <a:gd name="connsiteY0" fmla="*/ 0 h 11157"/>
              <a:gd name="connsiteX1" fmla="*/ 6243 w 33428"/>
              <a:gd name="connsiteY1" fmla="*/ 11157 h 11157"/>
              <a:gd name="connsiteX0" fmla="*/ 31822 w 31822"/>
              <a:gd name="connsiteY0" fmla="*/ 0 h 11157"/>
              <a:gd name="connsiteX1" fmla="*/ 4637 w 31822"/>
              <a:gd name="connsiteY1" fmla="*/ 11157 h 11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822" h="11157">
                <a:moveTo>
                  <a:pt x="31822" y="0"/>
                </a:moveTo>
                <a:cubicBezTo>
                  <a:pt x="11183" y="5234"/>
                  <a:pt x="-9459" y="8981"/>
                  <a:pt x="4637" y="11157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フリーフォーム 38"/>
          <p:cNvSpPr/>
          <p:nvPr/>
        </p:nvSpPr>
        <p:spPr>
          <a:xfrm rot="21540000">
            <a:off x="1007686" y="45436"/>
            <a:ext cx="144077" cy="122588"/>
          </a:xfrm>
          <a:custGeom>
            <a:avLst/>
            <a:gdLst>
              <a:gd name="connsiteX0" fmla="*/ 0 w 714375"/>
              <a:gd name="connsiteY0" fmla="*/ 0 h 1505767"/>
              <a:gd name="connsiteX1" fmla="*/ 438150 w 714375"/>
              <a:gd name="connsiteY1" fmla="*/ 1333500 h 1505767"/>
              <a:gd name="connsiteX2" fmla="*/ 714375 w 714375"/>
              <a:gd name="connsiteY2" fmla="*/ 1447800 h 1505767"/>
              <a:gd name="connsiteX0" fmla="*/ 0 w 728662"/>
              <a:gd name="connsiteY0" fmla="*/ 0 h 1559277"/>
              <a:gd name="connsiteX1" fmla="*/ 438150 w 728662"/>
              <a:gd name="connsiteY1" fmla="*/ 1333500 h 1559277"/>
              <a:gd name="connsiteX2" fmla="*/ 728662 w 728662"/>
              <a:gd name="connsiteY2" fmla="*/ 1524000 h 1559277"/>
              <a:gd name="connsiteX0" fmla="*/ 0 w 728662"/>
              <a:gd name="connsiteY0" fmla="*/ 0 h 1586794"/>
              <a:gd name="connsiteX1" fmla="*/ 438150 w 728662"/>
              <a:gd name="connsiteY1" fmla="*/ 1333500 h 1586794"/>
              <a:gd name="connsiteX2" fmla="*/ 728662 w 728662"/>
              <a:gd name="connsiteY2" fmla="*/ 1524000 h 1586794"/>
              <a:gd name="connsiteX0" fmla="*/ 0 w 728662"/>
              <a:gd name="connsiteY0" fmla="*/ 0 h 1524000"/>
              <a:gd name="connsiteX1" fmla="*/ 728662 w 728662"/>
              <a:gd name="connsiteY1" fmla="*/ 1524000 h 1524000"/>
              <a:gd name="connsiteX0" fmla="*/ 381001 w 381001"/>
              <a:gd name="connsiteY0" fmla="*/ 0 h 1371600"/>
              <a:gd name="connsiteX1" fmla="*/ 0 w 381001"/>
              <a:gd name="connsiteY1" fmla="*/ 1371600 h 1371600"/>
              <a:gd name="connsiteX0" fmla="*/ 52388 w 52388"/>
              <a:gd name="connsiteY0" fmla="*/ 0 h 633412"/>
              <a:gd name="connsiteX1" fmla="*/ 0 w 52388"/>
              <a:gd name="connsiteY1" fmla="*/ 633412 h 633412"/>
              <a:gd name="connsiteX0" fmla="*/ 52388 w 52388"/>
              <a:gd name="connsiteY0" fmla="*/ 0 h 633412"/>
              <a:gd name="connsiteX1" fmla="*/ 0 w 52388"/>
              <a:gd name="connsiteY1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88 w 52388"/>
              <a:gd name="connsiteY0" fmla="*/ 0 h 633412"/>
              <a:gd name="connsiteX1" fmla="*/ 0 w 52388"/>
              <a:gd name="connsiteY1" fmla="*/ 633412 h 633412"/>
              <a:gd name="connsiteX0" fmla="*/ 54769 w 54769"/>
              <a:gd name="connsiteY0" fmla="*/ 0 h 654843"/>
              <a:gd name="connsiteX1" fmla="*/ 0 w 54769"/>
              <a:gd name="connsiteY1" fmla="*/ 654843 h 654843"/>
              <a:gd name="connsiteX0" fmla="*/ 54769 w 54769"/>
              <a:gd name="connsiteY0" fmla="*/ 0 h 654843"/>
              <a:gd name="connsiteX1" fmla="*/ 0 w 54769"/>
              <a:gd name="connsiteY1" fmla="*/ 654843 h 654843"/>
              <a:gd name="connsiteX0" fmla="*/ 54769 w 54769"/>
              <a:gd name="connsiteY0" fmla="*/ 0 h 654843"/>
              <a:gd name="connsiteX1" fmla="*/ 0 w 54769"/>
              <a:gd name="connsiteY1" fmla="*/ 654843 h 654843"/>
              <a:gd name="connsiteX0" fmla="*/ 47625 w 47625"/>
              <a:gd name="connsiteY0" fmla="*/ 0 h 659605"/>
              <a:gd name="connsiteX1" fmla="*/ 0 w 47625"/>
              <a:gd name="connsiteY1" fmla="*/ 659605 h 659605"/>
              <a:gd name="connsiteX0" fmla="*/ 47625 w 47625"/>
              <a:gd name="connsiteY0" fmla="*/ 0 h 659605"/>
              <a:gd name="connsiteX1" fmla="*/ 0 w 47625"/>
              <a:gd name="connsiteY1" fmla="*/ 659605 h 659605"/>
              <a:gd name="connsiteX0" fmla="*/ 47625 w 47625"/>
              <a:gd name="connsiteY0" fmla="*/ 0 h 659605"/>
              <a:gd name="connsiteX1" fmla="*/ 0 w 47625"/>
              <a:gd name="connsiteY1" fmla="*/ 659605 h 659605"/>
              <a:gd name="connsiteX0" fmla="*/ 19402 w 21996"/>
              <a:gd name="connsiteY0" fmla="*/ 0 h 738186"/>
              <a:gd name="connsiteX1" fmla="*/ 21783 w 21996"/>
              <a:gd name="connsiteY1" fmla="*/ 738186 h 738186"/>
              <a:gd name="connsiteX0" fmla="*/ 2767 w 5827"/>
              <a:gd name="connsiteY0" fmla="*/ 0 h 738186"/>
              <a:gd name="connsiteX1" fmla="*/ 5148 w 5827"/>
              <a:gd name="connsiteY1" fmla="*/ 738186 h 738186"/>
              <a:gd name="connsiteX0" fmla="*/ 4749 w 10002"/>
              <a:gd name="connsiteY0" fmla="*/ 0 h 10000"/>
              <a:gd name="connsiteX1" fmla="*/ 8835 w 10002"/>
              <a:gd name="connsiteY1" fmla="*/ 10000 h 10000"/>
              <a:gd name="connsiteX0" fmla="*/ 6218 w 6218"/>
              <a:gd name="connsiteY0" fmla="*/ 0 h 6839"/>
              <a:gd name="connsiteX1" fmla="*/ 2130 w 6218"/>
              <a:gd name="connsiteY1" fmla="*/ 6839 h 6839"/>
              <a:gd name="connsiteX0" fmla="*/ 325465 w 325465"/>
              <a:gd name="connsiteY0" fmla="*/ 0 h 10000"/>
              <a:gd name="connsiteX1" fmla="*/ 318891 w 325465"/>
              <a:gd name="connsiteY1" fmla="*/ 10000 h 10000"/>
              <a:gd name="connsiteX0" fmla="*/ 323776 w 323892"/>
              <a:gd name="connsiteY0" fmla="*/ 1473 h 2337"/>
              <a:gd name="connsiteX1" fmla="*/ 323773 w 323892"/>
              <a:gd name="connsiteY1" fmla="*/ 1426 h 2337"/>
              <a:gd name="connsiteX0" fmla="*/ 5550 w 16555"/>
              <a:gd name="connsiteY0" fmla="*/ 201 h 6773"/>
              <a:gd name="connsiteX1" fmla="*/ 5550 w 16555"/>
              <a:gd name="connsiteY1" fmla="*/ 0 h 6773"/>
              <a:gd name="connsiteX0" fmla="*/ 2233 w 8911"/>
              <a:gd name="connsiteY0" fmla="*/ 297 h 13014"/>
              <a:gd name="connsiteX1" fmla="*/ 4331 w 8911"/>
              <a:gd name="connsiteY1" fmla="*/ 8749 h 13014"/>
              <a:gd name="connsiteX2" fmla="*/ 2233 w 8911"/>
              <a:gd name="connsiteY2" fmla="*/ 0 h 13014"/>
              <a:gd name="connsiteX0" fmla="*/ 0 w 8453"/>
              <a:gd name="connsiteY0" fmla="*/ 228 h 23801"/>
              <a:gd name="connsiteX1" fmla="*/ 7994 w 8453"/>
              <a:gd name="connsiteY1" fmla="*/ 21836 h 23801"/>
              <a:gd name="connsiteX2" fmla="*/ 0 w 8453"/>
              <a:gd name="connsiteY2" fmla="*/ 0 h 23801"/>
              <a:gd name="connsiteX0" fmla="*/ 0 w 13346"/>
              <a:gd name="connsiteY0" fmla="*/ 96 h 10000"/>
              <a:gd name="connsiteX1" fmla="*/ 9457 w 13346"/>
              <a:gd name="connsiteY1" fmla="*/ 9174 h 10000"/>
              <a:gd name="connsiteX2" fmla="*/ 0 w 13346"/>
              <a:gd name="connsiteY2" fmla="*/ 0 h 10000"/>
              <a:gd name="connsiteX0" fmla="*/ 0 w 13346"/>
              <a:gd name="connsiteY0" fmla="*/ 96 h 11559"/>
              <a:gd name="connsiteX1" fmla="*/ 9457 w 13346"/>
              <a:gd name="connsiteY1" fmla="*/ 9174 h 11559"/>
              <a:gd name="connsiteX2" fmla="*/ 0 w 13346"/>
              <a:gd name="connsiteY2" fmla="*/ 0 h 11559"/>
              <a:gd name="connsiteX0" fmla="*/ 12999 w 26345"/>
              <a:gd name="connsiteY0" fmla="*/ 96 h 12915"/>
              <a:gd name="connsiteX1" fmla="*/ 22456 w 26345"/>
              <a:gd name="connsiteY1" fmla="*/ 9174 h 12915"/>
              <a:gd name="connsiteX2" fmla="*/ 12999 w 26345"/>
              <a:gd name="connsiteY2" fmla="*/ 0 h 12915"/>
              <a:gd name="connsiteX0" fmla="*/ 15139 w 28485"/>
              <a:gd name="connsiteY0" fmla="*/ 0 h 13165"/>
              <a:gd name="connsiteX1" fmla="*/ 24596 w 28485"/>
              <a:gd name="connsiteY1" fmla="*/ 9078 h 13165"/>
              <a:gd name="connsiteX2" fmla="*/ 12210 w 28485"/>
              <a:gd name="connsiteY2" fmla="*/ 1347 h 13165"/>
              <a:gd name="connsiteX0" fmla="*/ 15139 w 31523"/>
              <a:gd name="connsiteY0" fmla="*/ 2034 h 15199"/>
              <a:gd name="connsiteX1" fmla="*/ 24596 w 31523"/>
              <a:gd name="connsiteY1" fmla="*/ 11112 h 15199"/>
              <a:gd name="connsiteX2" fmla="*/ 12210 w 31523"/>
              <a:gd name="connsiteY2" fmla="*/ 3381 h 15199"/>
              <a:gd name="connsiteX0" fmla="*/ 13822 w 30206"/>
              <a:gd name="connsiteY0" fmla="*/ 2034 h 14918"/>
              <a:gd name="connsiteX1" fmla="*/ 23279 w 30206"/>
              <a:gd name="connsiteY1" fmla="*/ 11112 h 14918"/>
              <a:gd name="connsiteX2" fmla="*/ 12683 w 30206"/>
              <a:gd name="connsiteY2" fmla="*/ 2227 h 14918"/>
              <a:gd name="connsiteX0" fmla="*/ 12032 w 29624"/>
              <a:gd name="connsiteY0" fmla="*/ 2093 h 14592"/>
              <a:gd name="connsiteX1" fmla="*/ 23279 w 29624"/>
              <a:gd name="connsiteY1" fmla="*/ 10786 h 14592"/>
              <a:gd name="connsiteX2" fmla="*/ 12683 w 29624"/>
              <a:gd name="connsiteY2" fmla="*/ 1901 h 14592"/>
              <a:gd name="connsiteX0" fmla="*/ 12387 w 29979"/>
              <a:gd name="connsiteY0" fmla="*/ 2093 h 14571"/>
              <a:gd name="connsiteX1" fmla="*/ 23634 w 29979"/>
              <a:gd name="connsiteY1" fmla="*/ 10786 h 14571"/>
              <a:gd name="connsiteX2" fmla="*/ 12550 w 29979"/>
              <a:gd name="connsiteY2" fmla="*/ 1805 h 14571"/>
              <a:gd name="connsiteX0" fmla="*/ 12507 w 30099"/>
              <a:gd name="connsiteY0" fmla="*/ 2093 h 14637"/>
              <a:gd name="connsiteX1" fmla="*/ 23754 w 30099"/>
              <a:gd name="connsiteY1" fmla="*/ 10786 h 14637"/>
              <a:gd name="connsiteX2" fmla="*/ 12507 w 30099"/>
              <a:gd name="connsiteY2" fmla="*/ 2094 h 14637"/>
              <a:gd name="connsiteX0" fmla="*/ 10402 w 27994"/>
              <a:gd name="connsiteY0" fmla="*/ 2093 h 14423"/>
              <a:gd name="connsiteX1" fmla="*/ 21649 w 27994"/>
              <a:gd name="connsiteY1" fmla="*/ 10786 h 14423"/>
              <a:gd name="connsiteX2" fmla="*/ 13331 w 27994"/>
              <a:gd name="connsiteY2" fmla="*/ 1132 h 14423"/>
              <a:gd name="connsiteX0" fmla="*/ 14946 w 32538"/>
              <a:gd name="connsiteY0" fmla="*/ 2093 h 14800"/>
              <a:gd name="connsiteX1" fmla="*/ 26193 w 32538"/>
              <a:gd name="connsiteY1" fmla="*/ 10786 h 14800"/>
              <a:gd name="connsiteX2" fmla="*/ 11691 w 32538"/>
              <a:gd name="connsiteY2" fmla="*/ 2767 h 14800"/>
              <a:gd name="connsiteX0" fmla="*/ 13593 w 31185"/>
              <a:gd name="connsiteY0" fmla="*/ 2093 h 14729"/>
              <a:gd name="connsiteX1" fmla="*/ 24840 w 31185"/>
              <a:gd name="connsiteY1" fmla="*/ 10786 h 14729"/>
              <a:gd name="connsiteX2" fmla="*/ 12128 w 31185"/>
              <a:gd name="connsiteY2" fmla="*/ 2478 h 14729"/>
              <a:gd name="connsiteX0" fmla="*/ 13014 w 30606"/>
              <a:gd name="connsiteY0" fmla="*/ 2093 h 14131"/>
              <a:gd name="connsiteX1" fmla="*/ 24261 w 30606"/>
              <a:gd name="connsiteY1" fmla="*/ 10786 h 14131"/>
              <a:gd name="connsiteX2" fmla="*/ 11549 w 30606"/>
              <a:gd name="connsiteY2" fmla="*/ 2478 h 14131"/>
              <a:gd name="connsiteX0" fmla="*/ 12505 w 31731"/>
              <a:gd name="connsiteY0" fmla="*/ 2251 h 13572"/>
              <a:gd name="connsiteX1" fmla="*/ 26030 w 31731"/>
              <a:gd name="connsiteY1" fmla="*/ 9982 h 13572"/>
              <a:gd name="connsiteX2" fmla="*/ 11040 w 31731"/>
              <a:gd name="connsiteY2" fmla="*/ 2636 h 13572"/>
              <a:gd name="connsiteX0" fmla="*/ 12505 w 31731"/>
              <a:gd name="connsiteY0" fmla="*/ 2345 h 13666"/>
              <a:gd name="connsiteX1" fmla="*/ 26030 w 31731"/>
              <a:gd name="connsiteY1" fmla="*/ 10076 h 13666"/>
              <a:gd name="connsiteX2" fmla="*/ 11040 w 31731"/>
              <a:gd name="connsiteY2" fmla="*/ 2730 h 13666"/>
              <a:gd name="connsiteX0" fmla="*/ 14012 w 33238"/>
              <a:gd name="connsiteY0" fmla="*/ 2345 h 15889"/>
              <a:gd name="connsiteX1" fmla="*/ 27537 w 33238"/>
              <a:gd name="connsiteY1" fmla="*/ 10076 h 15889"/>
              <a:gd name="connsiteX2" fmla="*/ 12547 w 33238"/>
              <a:gd name="connsiteY2" fmla="*/ 2730 h 15889"/>
              <a:gd name="connsiteX0" fmla="*/ 11482 w 30708"/>
              <a:gd name="connsiteY0" fmla="*/ 2345 h 15573"/>
              <a:gd name="connsiteX1" fmla="*/ 25007 w 30708"/>
              <a:gd name="connsiteY1" fmla="*/ 10076 h 15573"/>
              <a:gd name="connsiteX2" fmla="*/ 10017 w 30708"/>
              <a:gd name="connsiteY2" fmla="*/ 2730 h 15573"/>
              <a:gd name="connsiteX0" fmla="*/ 11337 w 30563"/>
              <a:gd name="connsiteY0" fmla="*/ 2345 h 15414"/>
              <a:gd name="connsiteX1" fmla="*/ 24862 w 30563"/>
              <a:gd name="connsiteY1" fmla="*/ 10076 h 15414"/>
              <a:gd name="connsiteX2" fmla="*/ 9872 w 30563"/>
              <a:gd name="connsiteY2" fmla="*/ 2730 h 15414"/>
              <a:gd name="connsiteX0" fmla="*/ 11265 w 30491"/>
              <a:gd name="connsiteY0" fmla="*/ 2345 h 15999"/>
              <a:gd name="connsiteX1" fmla="*/ 24790 w 30491"/>
              <a:gd name="connsiteY1" fmla="*/ 10076 h 15999"/>
              <a:gd name="connsiteX2" fmla="*/ 9800 w 30491"/>
              <a:gd name="connsiteY2" fmla="*/ 2730 h 15999"/>
              <a:gd name="connsiteX0" fmla="*/ 11265 w 30752"/>
              <a:gd name="connsiteY0" fmla="*/ 2722 h 16376"/>
              <a:gd name="connsiteX1" fmla="*/ 24790 w 30752"/>
              <a:gd name="connsiteY1" fmla="*/ 10453 h 16376"/>
              <a:gd name="connsiteX2" fmla="*/ 9800 w 30752"/>
              <a:gd name="connsiteY2" fmla="*/ 3107 h 16376"/>
              <a:gd name="connsiteX0" fmla="*/ 10199 w 29686"/>
              <a:gd name="connsiteY0" fmla="*/ 2722 h 16273"/>
              <a:gd name="connsiteX1" fmla="*/ 23724 w 29686"/>
              <a:gd name="connsiteY1" fmla="*/ 10453 h 16273"/>
              <a:gd name="connsiteX2" fmla="*/ 10199 w 29686"/>
              <a:gd name="connsiteY2" fmla="*/ 2722 h 16273"/>
              <a:gd name="connsiteX0" fmla="*/ 13594 w 33081"/>
              <a:gd name="connsiteY0" fmla="*/ 2722 h 16429"/>
              <a:gd name="connsiteX1" fmla="*/ 27119 w 33081"/>
              <a:gd name="connsiteY1" fmla="*/ 10453 h 16429"/>
              <a:gd name="connsiteX2" fmla="*/ 9038 w 33081"/>
              <a:gd name="connsiteY2" fmla="*/ 3299 h 16429"/>
              <a:gd name="connsiteX0" fmla="*/ 19452 w 35063"/>
              <a:gd name="connsiteY0" fmla="*/ 2880 h 15817"/>
              <a:gd name="connsiteX1" fmla="*/ 27119 w 35063"/>
              <a:gd name="connsiteY1" fmla="*/ 9841 h 15817"/>
              <a:gd name="connsiteX2" fmla="*/ 9038 w 35063"/>
              <a:gd name="connsiteY2" fmla="*/ 2687 h 15817"/>
              <a:gd name="connsiteX0" fmla="*/ 6120 w 21731"/>
              <a:gd name="connsiteY0" fmla="*/ 5099 h 16900"/>
              <a:gd name="connsiteX1" fmla="*/ 13787 w 21731"/>
              <a:gd name="connsiteY1" fmla="*/ 12060 h 16900"/>
              <a:gd name="connsiteX2" fmla="*/ 17187 w 21731"/>
              <a:gd name="connsiteY2" fmla="*/ 0 h 16900"/>
              <a:gd name="connsiteX0" fmla="*/ 12529 w 28140"/>
              <a:gd name="connsiteY0" fmla="*/ 5099 h 16588"/>
              <a:gd name="connsiteX1" fmla="*/ 20196 w 28140"/>
              <a:gd name="connsiteY1" fmla="*/ 12060 h 16588"/>
              <a:gd name="connsiteX2" fmla="*/ 23596 w 28140"/>
              <a:gd name="connsiteY2" fmla="*/ 0 h 16588"/>
              <a:gd name="connsiteX0" fmla="*/ 20263 w 35874"/>
              <a:gd name="connsiteY0" fmla="*/ 5099 h 17486"/>
              <a:gd name="connsiteX1" fmla="*/ 27930 w 35874"/>
              <a:gd name="connsiteY1" fmla="*/ 12060 h 17486"/>
              <a:gd name="connsiteX2" fmla="*/ 31330 w 35874"/>
              <a:gd name="connsiteY2" fmla="*/ 0 h 17486"/>
              <a:gd name="connsiteX0" fmla="*/ 20263 w 36355"/>
              <a:gd name="connsiteY0" fmla="*/ 5099 h 17486"/>
              <a:gd name="connsiteX1" fmla="*/ 27930 w 36355"/>
              <a:gd name="connsiteY1" fmla="*/ 12060 h 17486"/>
              <a:gd name="connsiteX2" fmla="*/ 31330 w 36355"/>
              <a:gd name="connsiteY2" fmla="*/ 0 h 17486"/>
              <a:gd name="connsiteX0" fmla="*/ 20263 w 36355"/>
              <a:gd name="connsiteY0" fmla="*/ 5099 h 17486"/>
              <a:gd name="connsiteX1" fmla="*/ 27930 w 36355"/>
              <a:gd name="connsiteY1" fmla="*/ 12060 h 17486"/>
              <a:gd name="connsiteX2" fmla="*/ 31330 w 36355"/>
              <a:gd name="connsiteY2" fmla="*/ 0 h 17486"/>
              <a:gd name="connsiteX0" fmla="*/ 19724 w 36682"/>
              <a:gd name="connsiteY0" fmla="*/ 5099 h 18310"/>
              <a:gd name="connsiteX1" fmla="*/ 28856 w 36682"/>
              <a:gd name="connsiteY1" fmla="*/ 13118 h 18310"/>
              <a:gd name="connsiteX2" fmla="*/ 30791 w 36682"/>
              <a:gd name="connsiteY2" fmla="*/ 0 h 18310"/>
              <a:gd name="connsiteX0" fmla="*/ 19724 w 38968"/>
              <a:gd name="connsiteY0" fmla="*/ 5099 h 18310"/>
              <a:gd name="connsiteX1" fmla="*/ 28856 w 38968"/>
              <a:gd name="connsiteY1" fmla="*/ 13118 h 18310"/>
              <a:gd name="connsiteX2" fmla="*/ 30791 w 38968"/>
              <a:gd name="connsiteY2" fmla="*/ 0 h 18310"/>
              <a:gd name="connsiteX0" fmla="*/ 19724 w 38968"/>
              <a:gd name="connsiteY0" fmla="*/ 5099 h 18310"/>
              <a:gd name="connsiteX1" fmla="*/ 28856 w 38968"/>
              <a:gd name="connsiteY1" fmla="*/ 13118 h 18310"/>
              <a:gd name="connsiteX2" fmla="*/ 30791 w 38968"/>
              <a:gd name="connsiteY2" fmla="*/ 0 h 18310"/>
              <a:gd name="connsiteX0" fmla="*/ 25543 w 44787"/>
              <a:gd name="connsiteY0" fmla="*/ 5099 h 21923"/>
              <a:gd name="connsiteX1" fmla="*/ 34675 w 44787"/>
              <a:gd name="connsiteY1" fmla="*/ 13118 h 21923"/>
              <a:gd name="connsiteX2" fmla="*/ 36610 w 44787"/>
              <a:gd name="connsiteY2" fmla="*/ 0 h 21923"/>
              <a:gd name="connsiteX0" fmla="*/ 24123 w 43367"/>
              <a:gd name="connsiteY0" fmla="*/ 5099 h 21698"/>
              <a:gd name="connsiteX1" fmla="*/ 33255 w 43367"/>
              <a:gd name="connsiteY1" fmla="*/ 13118 h 21698"/>
              <a:gd name="connsiteX2" fmla="*/ 35190 w 43367"/>
              <a:gd name="connsiteY2" fmla="*/ 0 h 21698"/>
              <a:gd name="connsiteX0" fmla="*/ 23472 w 43136"/>
              <a:gd name="connsiteY0" fmla="*/ 4329 h 21698"/>
              <a:gd name="connsiteX1" fmla="*/ 33255 w 43136"/>
              <a:gd name="connsiteY1" fmla="*/ 13118 h 21698"/>
              <a:gd name="connsiteX2" fmla="*/ 35190 w 43136"/>
              <a:gd name="connsiteY2" fmla="*/ 0 h 2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36" h="21698">
                <a:moveTo>
                  <a:pt x="23472" y="4329"/>
                </a:moveTo>
                <a:cubicBezTo>
                  <a:pt x="44199" y="-1785"/>
                  <a:pt x="50282" y="3935"/>
                  <a:pt x="33255" y="13118"/>
                </a:cubicBezTo>
                <a:cubicBezTo>
                  <a:pt x="-5276" y="33542"/>
                  <a:pt x="-17262" y="12733"/>
                  <a:pt x="35190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フリーフォーム 39"/>
          <p:cNvSpPr/>
          <p:nvPr/>
        </p:nvSpPr>
        <p:spPr>
          <a:xfrm rot="21540000">
            <a:off x="1076632" y="131593"/>
            <a:ext cx="56531" cy="69556"/>
          </a:xfrm>
          <a:custGeom>
            <a:avLst/>
            <a:gdLst>
              <a:gd name="connsiteX0" fmla="*/ 0 w 714375"/>
              <a:gd name="connsiteY0" fmla="*/ 0 h 1505767"/>
              <a:gd name="connsiteX1" fmla="*/ 438150 w 714375"/>
              <a:gd name="connsiteY1" fmla="*/ 1333500 h 1505767"/>
              <a:gd name="connsiteX2" fmla="*/ 714375 w 714375"/>
              <a:gd name="connsiteY2" fmla="*/ 1447800 h 1505767"/>
              <a:gd name="connsiteX0" fmla="*/ 0 w 728662"/>
              <a:gd name="connsiteY0" fmla="*/ 0 h 1559277"/>
              <a:gd name="connsiteX1" fmla="*/ 438150 w 728662"/>
              <a:gd name="connsiteY1" fmla="*/ 1333500 h 1559277"/>
              <a:gd name="connsiteX2" fmla="*/ 728662 w 728662"/>
              <a:gd name="connsiteY2" fmla="*/ 1524000 h 1559277"/>
              <a:gd name="connsiteX0" fmla="*/ 0 w 728662"/>
              <a:gd name="connsiteY0" fmla="*/ 0 h 1586794"/>
              <a:gd name="connsiteX1" fmla="*/ 438150 w 728662"/>
              <a:gd name="connsiteY1" fmla="*/ 1333500 h 1586794"/>
              <a:gd name="connsiteX2" fmla="*/ 728662 w 728662"/>
              <a:gd name="connsiteY2" fmla="*/ 1524000 h 1586794"/>
              <a:gd name="connsiteX0" fmla="*/ 0 w 728662"/>
              <a:gd name="connsiteY0" fmla="*/ 0 h 1524000"/>
              <a:gd name="connsiteX1" fmla="*/ 728662 w 728662"/>
              <a:gd name="connsiteY1" fmla="*/ 1524000 h 1524000"/>
              <a:gd name="connsiteX0" fmla="*/ 381001 w 381001"/>
              <a:gd name="connsiteY0" fmla="*/ 0 h 1371600"/>
              <a:gd name="connsiteX1" fmla="*/ 0 w 381001"/>
              <a:gd name="connsiteY1" fmla="*/ 1371600 h 1371600"/>
              <a:gd name="connsiteX0" fmla="*/ 52388 w 52388"/>
              <a:gd name="connsiteY0" fmla="*/ 0 h 633412"/>
              <a:gd name="connsiteX1" fmla="*/ 0 w 52388"/>
              <a:gd name="connsiteY1" fmla="*/ 633412 h 633412"/>
              <a:gd name="connsiteX0" fmla="*/ 52388 w 52388"/>
              <a:gd name="connsiteY0" fmla="*/ 0 h 633412"/>
              <a:gd name="connsiteX1" fmla="*/ 0 w 52388"/>
              <a:gd name="connsiteY1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88 w 52388"/>
              <a:gd name="connsiteY0" fmla="*/ 0 h 633412"/>
              <a:gd name="connsiteX1" fmla="*/ 0 w 52388"/>
              <a:gd name="connsiteY1" fmla="*/ 633412 h 633412"/>
              <a:gd name="connsiteX0" fmla="*/ 54769 w 54769"/>
              <a:gd name="connsiteY0" fmla="*/ 0 h 654843"/>
              <a:gd name="connsiteX1" fmla="*/ 0 w 54769"/>
              <a:gd name="connsiteY1" fmla="*/ 654843 h 654843"/>
              <a:gd name="connsiteX0" fmla="*/ 54769 w 54769"/>
              <a:gd name="connsiteY0" fmla="*/ 0 h 654843"/>
              <a:gd name="connsiteX1" fmla="*/ 0 w 54769"/>
              <a:gd name="connsiteY1" fmla="*/ 654843 h 654843"/>
              <a:gd name="connsiteX0" fmla="*/ 54769 w 54769"/>
              <a:gd name="connsiteY0" fmla="*/ 0 h 654843"/>
              <a:gd name="connsiteX1" fmla="*/ 0 w 54769"/>
              <a:gd name="connsiteY1" fmla="*/ 654843 h 654843"/>
              <a:gd name="connsiteX0" fmla="*/ 47625 w 47625"/>
              <a:gd name="connsiteY0" fmla="*/ 0 h 659605"/>
              <a:gd name="connsiteX1" fmla="*/ 0 w 47625"/>
              <a:gd name="connsiteY1" fmla="*/ 659605 h 659605"/>
              <a:gd name="connsiteX0" fmla="*/ 47625 w 47625"/>
              <a:gd name="connsiteY0" fmla="*/ 0 h 659605"/>
              <a:gd name="connsiteX1" fmla="*/ 0 w 47625"/>
              <a:gd name="connsiteY1" fmla="*/ 659605 h 659605"/>
              <a:gd name="connsiteX0" fmla="*/ 47625 w 47625"/>
              <a:gd name="connsiteY0" fmla="*/ 0 h 659605"/>
              <a:gd name="connsiteX1" fmla="*/ 0 w 47625"/>
              <a:gd name="connsiteY1" fmla="*/ 659605 h 659605"/>
              <a:gd name="connsiteX0" fmla="*/ 19402 w 21996"/>
              <a:gd name="connsiteY0" fmla="*/ 0 h 738186"/>
              <a:gd name="connsiteX1" fmla="*/ 21783 w 21996"/>
              <a:gd name="connsiteY1" fmla="*/ 738186 h 738186"/>
              <a:gd name="connsiteX0" fmla="*/ 2767 w 5827"/>
              <a:gd name="connsiteY0" fmla="*/ 0 h 738186"/>
              <a:gd name="connsiteX1" fmla="*/ 5148 w 5827"/>
              <a:gd name="connsiteY1" fmla="*/ 738186 h 738186"/>
              <a:gd name="connsiteX0" fmla="*/ 4749 w 10002"/>
              <a:gd name="connsiteY0" fmla="*/ 0 h 10000"/>
              <a:gd name="connsiteX1" fmla="*/ 8835 w 10002"/>
              <a:gd name="connsiteY1" fmla="*/ 10000 h 10000"/>
              <a:gd name="connsiteX0" fmla="*/ 208422 w 208422"/>
              <a:gd name="connsiteY0" fmla="*/ 0 h 10516"/>
              <a:gd name="connsiteX1" fmla="*/ 0 w 208422"/>
              <a:gd name="connsiteY1" fmla="*/ 10516 h 10516"/>
              <a:gd name="connsiteX0" fmla="*/ 208422 w 208422"/>
              <a:gd name="connsiteY0" fmla="*/ 0 h 10516"/>
              <a:gd name="connsiteX1" fmla="*/ 0 w 208422"/>
              <a:gd name="connsiteY1" fmla="*/ 10516 h 10516"/>
              <a:gd name="connsiteX0" fmla="*/ 36780 w 36780"/>
              <a:gd name="connsiteY0" fmla="*/ 0 h 8548"/>
              <a:gd name="connsiteX1" fmla="*/ 0 w 36780"/>
              <a:gd name="connsiteY1" fmla="*/ 8548 h 8548"/>
              <a:gd name="connsiteX0" fmla="*/ 13416 w 13416"/>
              <a:gd name="connsiteY0" fmla="*/ 0 h 10000"/>
              <a:gd name="connsiteX1" fmla="*/ 3416 w 13416"/>
              <a:gd name="connsiteY1" fmla="*/ 10000 h 10000"/>
              <a:gd name="connsiteX0" fmla="*/ 6852 w 9074"/>
              <a:gd name="connsiteY0" fmla="*/ 0 h 9472"/>
              <a:gd name="connsiteX1" fmla="*/ 9074 w 9074"/>
              <a:gd name="connsiteY1" fmla="*/ 9472 h 9472"/>
              <a:gd name="connsiteX0" fmla="*/ 3388 w 5837"/>
              <a:gd name="connsiteY0" fmla="*/ 0 h 10000"/>
              <a:gd name="connsiteX1" fmla="*/ 5837 w 5837"/>
              <a:gd name="connsiteY1" fmla="*/ 10000 h 10000"/>
              <a:gd name="connsiteX0" fmla="*/ 13891 w 13890"/>
              <a:gd name="connsiteY0" fmla="*/ 0 h 9641"/>
              <a:gd name="connsiteX1" fmla="*/ 5501 w 13890"/>
              <a:gd name="connsiteY1" fmla="*/ 9641 h 9641"/>
              <a:gd name="connsiteX0" fmla="*/ 13339 w 13339"/>
              <a:gd name="connsiteY0" fmla="*/ 0 h 10000"/>
              <a:gd name="connsiteX1" fmla="*/ 7298 w 13339"/>
              <a:gd name="connsiteY1" fmla="*/ 10000 h 10000"/>
              <a:gd name="connsiteX0" fmla="*/ 14678 w 14678"/>
              <a:gd name="connsiteY0" fmla="*/ 0 h 10000"/>
              <a:gd name="connsiteX1" fmla="*/ 8637 w 14678"/>
              <a:gd name="connsiteY1" fmla="*/ 10000 h 10000"/>
              <a:gd name="connsiteX0" fmla="*/ 11335 w 11335"/>
              <a:gd name="connsiteY0" fmla="*/ 0 h 10000"/>
              <a:gd name="connsiteX1" fmla="*/ 5294 w 11335"/>
              <a:gd name="connsiteY1" fmla="*/ 10000 h 10000"/>
              <a:gd name="connsiteX0" fmla="*/ 13754 w 13754"/>
              <a:gd name="connsiteY0" fmla="*/ 0 h 10165"/>
              <a:gd name="connsiteX1" fmla="*/ 4692 w 13754"/>
              <a:gd name="connsiteY1" fmla="*/ 10165 h 10165"/>
              <a:gd name="connsiteX0" fmla="*/ 157 w 149674"/>
              <a:gd name="connsiteY0" fmla="*/ 0 h 5371"/>
              <a:gd name="connsiteX1" fmla="*/ 149674 w 149674"/>
              <a:gd name="connsiteY1" fmla="*/ 5371 h 5371"/>
              <a:gd name="connsiteX0" fmla="*/ 0 w 9990"/>
              <a:gd name="connsiteY0" fmla="*/ 0 h 10000"/>
              <a:gd name="connsiteX1" fmla="*/ 9990 w 999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505"/>
              <a:gd name="connsiteY0" fmla="*/ 0 h 9846"/>
              <a:gd name="connsiteX1" fmla="*/ 10505 w 10505"/>
              <a:gd name="connsiteY1" fmla="*/ 9846 h 9846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591" y="5288"/>
                  <a:pt x="7275" y="7839"/>
                  <a:pt x="10000" y="1000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 40"/>
          <p:cNvSpPr/>
          <p:nvPr/>
        </p:nvSpPr>
        <p:spPr>
          <a:xfrm rot="21540000">
            <a:off x="1199357" y="34714"/>
            <a:ext cx="9783" cy="99453"/>
          </a:xfrm>
          <a:custGeom>
            <a:avLst/>
            <a:gdLst>
              <a:gd name="connsiteX0" fmla="*/ 0 w 714375"/>
              <a:gd name="connsiteY0" fmla="*/ 0 h 1505767"/>
              <a:gd name="connsiteX1" fmla="*/ 438150 w 714375"/>
              <a:gd name="connsiteY1" fmla="*/ 1333500 h 1505767"/>
              <a:gd name="connsiteX2" fmla="*/ 714375 w 714375"/>
              <a:gd name="connsiteY2" fmla="*/ 1447800 h 1505767"/>
              <a:gd name="connsiteX0" fmla="*/ 0 w 728662"/>
              <a:gd name="connsiteY0" fmla="*/ 0 h 1559277"/>
              <a:gd name="connsiteX1" fmla="*/ 438150 w 728662"/>
              <a:gd name="connsiteY1" fmla="*/ 1333500 h 1559277"/>
              <a:gd name="connsiteX2" fmla="*/ 728662 w 728662"/>
              <a:gd name="connsiteY2" fmla="*/ 1524000 h 1559277"/>
              <a:gd name="connsiteX0" fmla="*/ 0 w 728662"/>
              <a:gd name="connsiteY0" fmla="*/ 0 h 1586794"/>
              <a:gd name="connsiteX1" fmla="*/ 438150 w 728662"/>
              <a:gd name="connsiteY1" fmla="*/ 1333500 h 1586794"/>
              <a:gd name="connsiteX2" fmla="*/ 728662 w 728662"/>
              <a:gd name="connsiteY2" fmla="*/ 1524000 h 1586794"/>
              <a:gd name="connsiteX0" fmla="*/ 0 w 728662"/>
              <a:gd name="connsiteY0" fmla="*/ 0 h 1524000"/>
              <a:gd name="connsiteX1" fmla="*/ 728662 w 728662"/>
              <a:gd name="connsiteY1" fmla="*/ 1524000 h 1524000"/>
              <a:gd name="connsiteX0" fmla="*/ 381001 w 381001"/>
              <a:gd name="connsiteY0" fmla="*/ 0 h 1371600"/>
              <a:gd name="connsiteX1" fmla="*/ 0 w 381001"/>
              <a:gd name="connsiteY1" fmla="*/ 1371600 h 1371600"/>
              <a:gd name="connsiteX0" fmla="*/ 52388 w 52388"/>
              <a:gd name="connsiteY0" fmla="*/ 0 h 633412"/>
              <a:gd name="connsiteX1" fmla="*/ 0 w 52388"/>
              <a:gd name="connsiteY1" fmla="*/ 633412 h 633412"/>
              <a:gd name="connsiteX0" fmla="*/ 52388 w 52388"/>
              <a:gd name="connsiteY0" fmla="*/ 0 h 633412"/>
              <a:gd name="connsiteX1" fmla="*/ 0 w 52388"/>
              <a:gd name="connsiteY1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88 w 52388"/>
              <a:gd name="connsiteY0" fmla="*/ 0 h 633412"/>
              <a:gd name="connsiteX1" fmla="*/ 0 w 52388"/>
              <a:gd name="connsiteY1" fmla="*/ 633412 h 633412"/>
              <a:gd name="connsiteX0" fmla="*/ 54769 w 54769"/>
              <a:gd name="connsiteY0" fmla="*/ 0 h 654843"/>
              <a:gd name="connsiteX1" fmla="*/ 0 w 54769"/>
              <a:gd name="connsiteY1" fmla="*/ 654843 h 654843"/>
              <a:gd name="connsiteX0" fmla="*/ 54769 w 54769"/>
              <a:gd name="connsiteY0" fmla="*/ 0 h 654843"/>
              <a:gd name="connsiteX1" fmla="*/ 0 w 54769"/>
              <a:gd name="connsiteY1" fmla="*/ 654843 h 654843"/>
              <a:gd name="connsiteX0" fmla="*/ 54769 w 54769"/>
              <a:gd name="connsiteY0" fmla="*/ 0 h 654843"/>
              <a:gd name="connsiteX1" fmla="*/ 0 w 54769"/>
              <a:gd name="connsiteY1" fmla="*/ 654843 h 654843"/>
              <a:gd name="connsiteX0" fmla="*/ 47625 w 47625"/>
              <a:gd name="connsiteY0" fmla="*/ 0 h 659605"/>
              <a:gd name="connsiteX1" fmla="*/ 0 w 47625"/>
              <a:gd name="connsiteY1" fmla="*/ 659605 h 659605"/>
              <a:gd name="connsiteX0" fmla="*/ 47625 w 47625"/>
              <a:gd name="connsiteY0" fmla="*/ 0 h 659605"/>
              <a:gd name="connsiteX1" fmla="*/ 0 w 47625"/>
              <a:gd name="connsiteY1" fmla="*/ 659605 h 659605"/>
              <a:gd name="connsiteX0" fmla="*/ 47625 w 47625"/>
              <a:gd name="connsiteY0" fmla="*/ 0 h 659605"/>
              <a:gd name="connsiteX1" fmla="*/ 0 w 47625"/>
              <a:gd name="connsiteY1" fmla="*/ 659605 h 659605"/>
              <a:gd name="connsiteX0" fmla="*/ 19402 w 21996"/>
              <a:gd name="connsiteY0" fmla="*/ 0 h 738186"/>
              <a:gd name="connsiteX1" fmla="*/ 21783 w 21996"/>
              <a:gd name="connsiteY1" fmla="*/ 738186 h 738186"/>
              <a:gd name="connsiteX0" fmla="*/ 2767 w 5827"/>
              <a:gd name="connsiteY0" fmla="*/ 0 h 738186"/>
              <a:gd name="connsiteX1" fmla="*/ 5148 w 5827"/>
              <a:gd name="connsiteY1" fmla="*/ 738186 h 738186"/>
              <a:gd name="connsiteX0" fmla="*/ 4749 w 10002"/>
              <a:gd name="connsiteY0" fmla="*/ 0 h 10000"/>
              <a:gd name="connsiteX1" fmla="*/ 8835 w 10002"/>
              <a:gd name="connsiteY1" fmla="*/ 10000 h 10000"/>
              <a:gd name="connsiteX0" fmla="*/ 208422 w 208422"/>
              <a:gd name="connsiteY0" fmla="*/ 0 h 10516"/>
              <a:gd name="connsiteX1" fmla="*/ 0 w 208422"/>
              <a:gd name="connsiteY1" fmla="*/ 10516 h 10516"/>
              <a:gd name="connsiteX0" fmla="*/ 208422 w 208422"/>
              <a:gd name="connsiteY0" fmla="*/ 0 h 10516"/>
              <a:gd name="connsiteX1" fmla="*/ 0 w 208422"/>
              <a:gd name="connsiteY1" fmla="*/ 10516 h 10516"/>
              <a:gd name="connsiteX0" fmla="*/ 36780 w 36780"/>
              <a:gd name="connsiteY0" fmla="*/ 0 h 8548"/>
              <a:gd name="connsiteX1" fmla="*/ 0 w 36780"/>
              <a:gd name="connsiteY1" fmla="*/ 8548 h 8548"/>
              <a:gd name="connsiteX0" fmla="*/ 13416 w 13416"/>
              <a:gd name="connsiteY0" fmla="*/ 0 h 10000"/>
              <a:gd name="connsiteX1" fmla="*/ 3416 w 13416"/>
              <a:gd name="connsiteY1" fmla="*/ 10000 h 10000"/>
              <a:gd name="connsiteX0" fmla="*/ 6852 w 9074"/>
              <a:gd name="connsiteY0" fmla="*/ 0 h 9472"/>
              <a:gd name="connsiteX1" fmla="*/ 9074 w 9074"/>
              <a:gd name="connsiteY1" fmla="*/ 9472 h 9472"/>
              <a:gd name="connsiteX0" fmla="*/ 3388 w 5837"/>
              <a:gd name="connsiteY0" fmla="*/ 0 h 10000"/>
              <a:gd name="connsiteX1" fmla="*/ 5837 w 5837"/>
              <a:gd name="connsiteY1" fmla="*/ 10000 h 10000"/>
              <a:gd name="connsiteX0" fmla="*/ 13891 w 13890"/>
              <a:gd name="connsiteY0" fmla="*/ 0 h 9641"/>
              <a:gd name="connsiteX1" fmla="*/ 5501 w 13890"/>
              <a:gd name="connsiteY1" fmla="*/ 9641 h 9641"/>
              <a:gd name="connsiteX0" fmla="*/ 13339 w 13339"/>
              <a:gd name="connsiteY0" fmla="*/ 0 h 10000"/>
              <a:gd name="connsiteX1" fmla="*/ 7298 w 13339"/>
              <a:gd name="connsiteY1" fmla="*/ 10000 h 10000"/>
              <a:gd name="connsiteX0" fmla="*/ 14678 w 14678"/>
              <a:gd name="connsiteY0" fmla="*/ 0 h 10000"/>
              <a:gd name="connsiteX1" fmla="*/ 8637 w 14678"/>
              <a:gd name="connsiteY1" fmla="*/ 10000 h 10000"/>
              <a:gd name="connsiteX0" fmla="*/ 11335 w 11335"/>
              <a:gd name="connsiteY0" fmla="*/ 0 h 10000"/>
              <a:gd name="connsiteX1" fmla="*/ 5294 w 11335"/>
              <a:gd name="connsiteY1" fmla="*/ 10000 h 10000"/>
              <a:gd name="connsiteX0" fmla="*/ 13754 w 13754"/>
              <a:gd name="connsiteY0" fmla="*/ 0 h 10165"/>
              <a:gd name="connsiteX1" fmla="*/ 4692 w 13754"/>
              <a:gd name="connsiteY1" fmla="*/ 10165 h 10165"/>
              <a:gd name="connsiteX0" fmla="*/ 31361 w 31361"/>
              <a:gd name="connsiteY0" fmla="*/ 0 h 7520"/>
              <a:gd name="connsiteX1" fmla="*/ 2666 w 31361"/>
              <a:gd name="connsiteY1" fmla="*/ 7520 h 7520"/>
              <a:gd name="connsiteX0" fmla="*/ 9547 w 9547"/>
              <a:gd name="connsiteY0" fmla="*/ 0 h 10055"/>
              <a:gd name="connsiteX1" fmla="*/ 879 w 9547"/>
              <a:gd name="connsiteY1" fmla="*/ 10055 h 10055"/>
              <a:gd name="connsiteX0" fmla="*/ 10031 w 10031"/>
              <a:gd name="connsiteY0" fmla="*/ 0 h 10000"/>
              <a:gd name="connsiteX1" fmla="*/ 952 w 10031"/>
              <a:gd name="connsiteY1" fmla="*/ 10000 h 10000"/>
              <a:gd name="connsiteX0" fmla="*/ 10177 w 10177"/>
              <a:gd name="connsiteY0" fmla="*/ 0 h 10000"/>
              <a:gd name="connsiteX1" fmla="*/ 1098 w 10177"/>
              <a:gd name="connsiteY1" fmla="*/ 10000 h 10000"/>
              <a:gd name="connsiteX0" fmla="*/ 9079 w 9079"/>
              <a:gd name="connsiteY0" fmla="*/ 0 h 10000"/>
              <a:gd name="connsiteX1" fmla="*/ 0 w 9079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79" h="10000">
                <a:moveTo>
                  <a:pt x="9079" y="0"/>
                </a:moveTo>
                <a:cubicBezTo>
                  <a:pt x="4707" y="5447"/>
                  <a:pt x="4371" y="5920"/>
                  <a:pt x="0" y="1000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リーフォーム 41"/>
          <p:cNvSpPr/>
          <p:nvPr/>
        </p:nvSpPr>
        <p:spPr>
          <a:xfrm rot="21540000">
            <a:off x="1191061" y="153705"/>
            <a:ext cx="18689" cy="16528"/>
          </a:xfrm>
          <a:custGeom>
            <a:avLst/>
            <a:gdLst>
              <a:gd name="connsiteX0" fmla="*/ 0 w 714375"/>
              <a:gd name="connsiteY0" fmla="*/ 0 h 1505767"/>
              <a:gd name="connsiteX1" fmla="*/ 438150 w 714375"/>
              <a:gd name="connsiteY1" fmla="*/ 1333500 h 1505767"/>
              <a:gd name="connsiteX2" fmla="*/ 714375 w 714375"/>
              <a:gd name="connsiteY2" fmla="*/ 1447800 h 1505767"/>
              <a:gd name="connsiteX0" fmla="*/ 0 w 728662"/>
              <a:gd name="connsiteY0" fmla="*/ 0 h 1559277"/>
              <a:gd name="connsiteX1" fmla="*/ 438150 w 728662"/>
              <a:gd name="connsiteY1" fmla="*/ 1333500 h 1559277"/>
              <a:gd name="connsiteX2" fmla="*/ 728662 w 728662"/>
              <a:gd name="connsiteY2" fmla="*/ 1524000 h 1559277"/>
              <a:gd name="connsiteX0" fmla="*/ 0 w 728662"/>
              <a:gd name="connsiteY0" fmla="*/ 0 h 1586794"/>
              <a:gd name="connsiteX1" fmla="*/ 438150 w 728662"/>
              <a:gd name="connsiteY1" fmla="*/ 1333500 h 1586794"/>
              <a:gd name="connsiteX2" fmla="*/ 728662 w 728662"/>
              <a:gd name="connsiteY2" fmla="*/ 1524000 h 1586794"/>
              <a:gd name="connsiteX0" fmla="*/ 0 w 728662"/>
              <a:gd name="connsiteY0" fmla="*/ 0 h 1524000"/>
              <a:gd name="connsiteX1" fmla="*/ 728662 w 728662"/>
              <a:gd name="connsiteY1" fmla="*/ 1524000 h 1524000"/>
              <a:gd name="connsiteX0" fmla="*/ 381001 w 381001"/>
              <a:gd name="connsiteY0" fmla="*/ 0 h 1371600"/>
              <a:gd name="connsiteX1" fmla="*/ 0 w 381001"/>
              <a:gd name="connsiteY1" fmla="*/ 1371600 h 1371600"/>
              <a:gd name="connsiteX0" fmla="*/ 52388 w 52388"/>
              <a:gd name="connsiteY0" fmla="*/ 0 h 633412"/>
              <a:gd name="connsiteX1" fmla="*/ 0 w 52388"/>
              <a:gd name="connsiteY1" fmla="*/ 633412 h 633412"/>
              <a:gd name="connsiteX0" fmla="*/ 52388 w 52388"/>
              <a:gd name="connsiteY0" fmla="*/ 0 h 633412"/>
              <a:gd name="connsiteX1" fmla="*/ 0 w 52388"/>
              <a:gd name="connsiteY1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90 w 52390"/>
              <a:gd name="connsiteY0" fmla="*/ 0 h 633412"/>
              <a:gd name="connsiteX1" fmla="*/ 0 w 52390"/>
              <a:gd name="connsiteY1" fmla="*/ 333374 h 633412"/>
              <a:gd name="connsiteX2" fmla="*/ 2 w 52390"/>
              <a:gd name="connsiteY2" fmla="*/ 633412 h 633412"/>
              <a:gd name="connsiteX0" fmla="*/ 52388 w 52388"/>
              <a:gd name="connsiteY0" fmla="*/ 0 h 633412"/>
              <a:gd name="connsiteX1" fmla="*/ 0 w 52388"/>
              <a:gd name="connsiteY1" fmla="*/ 633412 h 633412"/>
              <a:gd name="connsiteX0" fmla="*/ 54769 w 54769"/>
              <a:gd name="connsiteY0" fmla="*/ 0 h 654843"/>
              <a:gd name="connsiteX1" fmla="*/ 0 w 54769"/>
              <a:gd name="connsiteY1" fmla="*/ 654843 h 654843"/>
              <a:gd name="connsiteX0" fmla="*/ 54769 w 54769"/>
              <a:gd name="connsiteY0" fmla="*/ 0 h 654843"/>
              <a:gd name="connsiteX1" fmla="*/ 0 w 54769"/>
              <a:gd name="connsiteY1" fmla="*/ 654843 h 654843"/>
              <a:gd name="connsiteX0" fmla="*/ 54769 w 54769"/>
              <a:gd name="connsiteY0" fmla="*/ 0 h 654843"/>
              <a:gd name="connsiteX1" fmla="*/ 0 w 54769"/>
              <a:gd name="connsiteY1" fmla="*/ 654843 h 654843"/>
              <a:gd name="connsiteX0" fmla="*/ 47625 w 47625"/>
              <a:gd name="connsiteY0" fmla="*/ 0 h 659605"/>
              <a:gd name="connsiteX1" fmla="*/ 0 w 47625"/>
              <a:gd name="connsiteY1" fmla="*/ 659605 h 659605"/>
              <a:gd name="connsiteX0" fmla="*/ 47625 w 47625"/>
              <a:gd name="connsiteY0" fmla="*/ 0 h 659605"/>
              <a:gd name="connsiteX1" fmla="*/ 0 w 47625"/>
              <a:gd name="connsiteY1" fmla="*/ 659605 h 659605"/>
              <a:gd name="connsiteX0" fmla="*/ 47625 w 47625"/>
              <a:gd name="connsiteY0" fmla="*/ 0 h 659605"/>
              <a:gd name="connsiteX1" fmla="*/ 0 w 47625"/>
              <a:gd name="connsiteY1" fmla="*/ 659605 h 659605"/>
              <a:gd name="connsiteX0" fmla="*/ 19402 w 21996"/>
              <a:gd name="connsiteY0" fmla="*/ 0 h 738186"/>
              <a:gd name="connsiteX1" fmla="*/ 21783 w 21996"/>
              <a:gd name="connsiteY1" fmla="*/ 738186 h 738186"/>
              <a:gd name="connsiteX0" fmla="*/ 2767 w 5827"/>
              <a:gd name="connsiteY0" fmla="*/ 0 h 738186"/>
              <a:gd name="connsiteX1" fmla="*/ 5148 w 5827"/>
              <a:gd name="connsiteY1" fmla="*/ 738186 h 738186"/>
              <a:gd name="connsiteX0" fmla="*/ 4749 w 10002"/>
              <a:gd name="connsiteY0" fmla="*/ 0 h 10000"/>
              <a:gd name="connsiteX1" fmla="*/ 8835 w 10002"/>
              <a:gd name="connsiteY1" fmla="*/ 10000 h 10000"/>
              <a:gd name="connsiteX0" fmla="*/ 208422 w 208422"/>
              <a:gd name="connsiteY0" fmla="*/ 0 h 10516"/>
              <a:gd name="connsiteX1" fmla="*/ 0 w 208422"/>
              <a:gd name="connsiteY1" fmla="*/ 10516 h 10516"/>
              <a:gd name="connsiteX0" fmla="*/ 208422 w 208422"/>
              <a:gd name="connsiteY0" fmla="*/ 0 h 10516"/>
              <a:gd name="connsiteX1" fmla="*/ 0 w 208422"/>
              <a:gd name="connsiteY1" fmla="*/ 10516 h 10516"/>
              <a:gd name="connsiteX0" fmla="*/ 36780 w 36780"/>
              <a:gd name="connsiteY0" fmla="*/ 0 h 8548"/>
              <a:gd name="connsiteX1" fmla="*/ 0 w 36780"/>
              <a:gd name="connsiteY1" fmla="*/ 8548 h 8548"/>
              <a:gd name="connsiteX0" fmla="*/ 13416 w 13416"/>
              <a:gd name="connsiteY0" fmla="*/ 0 h 10000"/>
              <a:gd name="connsiteX1" fmla="*/ 3416 w 13416"/>
              <a:gd name="connsiteY1" fmla="*/ 10000 h 10000"/>
              <a:gd name="connsiteX0" fmla="*/ 6852 w 9074"/>
              <a:gd name="connsiteY0" fmla="*/ 0 h 9472"/>
              <a:gd name="connsiteX1" fmla="*/ 9074 w 9074"/>
              <a:gd name="connsiteY1" fmla="*/ 9472 h 9472"/>
              <a:gd name="connsiteX0" fmla="*/ 3388 w 5837"/>
              <a:gd name="connsiteY0" fmla="*/ 0 h 10000"/>
              <a:gd name="connsiteX1" fmla="*/ 5837 w 5837"/>
              <a:gd name="connsiteY1" fmla="*/ 10000 h 10000"/>
              <a:gd name="connsiteX0" fmla="*/ 13891 w 13890"/>
              <a:gd name="connsiteY0" fmla="*/ 0 h 9641"/>
              <a:gd name="connsiteX1" fmla="*/ 5501 w 13890"/>
              <a:gd name="connsiteY1" fmla="*/ 9641 h 9641"/>
              <a:gd name="connsiteX0" fmla="*/ 13339 w 13339"/>
              <a:gd name="connsiteY0" fmla="*/ 0 h 10000"/>
              <a:gd name="connsiteX1" fmla="*/ 7298 w 13339"/>
              <a:gd name="connsiteY1" fmla="*/ 10000 h 10000"/>
              <a:gd name="connsiteX0" fmla="*/ 14678 w 14678"/>
              <a:gd name="connsiteY0" fmla="*/ 0 h 10000"/>
              <a:gd name="connsiteX1" fmla="*/ 8637 w 14678"/>
              <a:gd name="connsiteY1" fmla="*/ 10000 h 10000"/>
              <a:gd name="connsiteX0" fmla="*/ 11335 w 11335"/>
              <a:gd name="connsiteY0" fmla="*/ 0 h 10000"/>
              <a:gd name="connsiteX1" fmla="*/ 5294 w 11335"/>
              <a:gd name="connsiteY1" fmla="*/ 10000 h 10000"/>
              <a:gd name="connsiteX0" fmla="*/ 13754 w 13754"/>
              <a:gd name="connsiteY0" fmla="*/ 0 h 10165"/>
              <a:gd name="connsiteX1" fmla="*/ 4692 w 13754"/>
              <a:gd name="connsiteY1" fmla="*/ 10165 h 10165"/>
              <a:gd name="connsiteX0" fmla="*/ 157 w 149674"/>
              <a:gd name="connsiteY0" fmla="*/ 0 h 5371"/>
              <a:gd name="connsiteX1" fmla="*/ 149674 w 149674"/>
              <a:gd name="connsiteY1" fmla="*/ 5371 h 5371"/>
              <a:gd name="connsiteX0" fmla="*/ 0 w 9990"/>
              <a:gd name="connsiteY0" fmla="*/ 0 h 10000"/>
              <a:gd name="connsiteX1" fmla="*/ 9990 w 999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505"/>
              <a:gd name="connsiteY0" fmla="*/ 0 h 9846"/>
              <a:gd name="connsiteX1" fmla="*/ 10505 w 10505"/>
              <a:gd name="connsiteY1" fmla="*/ 9846 h 9846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4423"/>
              <a:gd name="connsiteY0" fmla="*/ 0 h 8515"/>
              <a:gd name="connsiteX1" fmla="*/ 4423 w 4423"/>
              <a:gd name="connsiteY1" fmla="*/ 8515 h 8515"/>
              <a:gd name="connsiteX0" fmla="*/ 2491 w 12491"/>
              <a:gd name="connsiteY0" fmla="*/ 0 h 10000"/>
              <a:gd name="connsiteX1" fmla="*/ 12491 w 12491"/>
              <a:gd name="connsiteY1" fmla="*/ 10000 h 10000"/>
              <a:gd name="connsiteX0" fmla="*/ 4041 w 6867"/>
              <a:gd name="connsiteY0" fmla="*/ 1090 h 2023"/>
              <a:gd name="connsiteX1" fmla="*/ 6867 w 6867"/>
              <a:gd name="connsiteY1" fmla="*/ 628 h 2023"/>
              <a:gd name="connsiteX0" fmla="*/ 2253 w 12073"/>
              <a:gd name="connsiteY0" fmla="*/ 2284 h 9737"/>
              <a:gd name="connsiteX1" fmla="*/ 6368 w 12073"/>
              <a:gd name="connsiteY1" fmla="*/ 0 h 9737"/>
              <a:gd name="connsiteX0" fmla="*/ 0 w 8179"/>
              <a:gd name="connsiteY0" fmla="*/ 2346 h 12436"/>
              <a:gd name="connsiteX1" fmla="*/ 3837 w 8179"/>
              <a:gd name="connsiteY1" fmla="*/ 9368 h 12436"/>
              <a:gd name="connsiteX2" fmla="*/ 3409 w 8179"/>
              <a:gd name="connsiteY2" fmla="*/ 0 h 12436"/>
              <a:gd name="connsiteX0" fmla="*/ 0 w 10176"/>
              <a:gd name="connsiteY0" fmla="*/ 1886 h 12290"/>
              <a:gd name="connsiteX1" fmla="*/ 5973 w 10176"/>
              <a:gd name="connsiteY1" fmla="*/ 10155 h 12290"/>
              <a:gd name="connsiteX2" fmla="*/ 4168 w 10176"/>
              <a:gd name="connsiteY2" fmla="*/ 0 h 12290"/>
              <a:gd name="connsiteX0" fmla="*/ 7396 w 17572"/>
              <a:gd name="connsiteY0" fmla="*/ 1886 h 18443"/>
              <a:gd name="connsiteX1" fmla="*/ 13369 w 17572"/>
              <a:gd name="connsiteY1" fmla="*/ 10155 h 18443"/>
              <a:gd name="connsiteX2" fmla="*/ 11564 w 17572"/>
              <a:gd name="connsiteY2" fmla="*/ 0 h 18443"/>
              <a:gd name="connsiteX0" fmla="*/ 7396 w 24895"/>
              <a:gd name="connsiteY0" fmla="*/ 1886 h 18443"/>
              <a:gd name="connsiteX1" fmla="*/ 13369 w 24895"/>
              <a:gd name="connsiteY1" fmla="*/ 10155 h 18443"/>
              <a:gd name="connsiteX2" fmla="*/ 11564 w 24895"/>
              <a:gd name="connsiteY2" fmla="*/ 0 h 18443"/>
              <a:gd name="connsiteX0" fmla="*/ 7396 w 21227"/>
              <a:gd name="connsiteY0" fmla="*/ 1886 h 18443"/>
              <a:gd name="connsiteX1" fmla="*/ 13369 w 21227"/>
              <a:gd name="connsiteY1" fmla="*/ 10155 h 18443"/>
              <a:gd name="connsiteX2" fmla="*/ 11564 w 21227"/>
              <a:gd name="connsiteY2" fmla="*/ 0 h 18443"/>
              <a:gd name="connsiteX0" fmla="*/ 904 w 14735"/>
              <a:gd name="connsiteY0" fmla="*/ 1886 h 12547"/>
              <a:gd name="connsiteX1" fmla="*/ 6877 w 14735"/>
              <a:gd name="connsiteY1" fmla="*/ 10155 h 12547"/>
              <a:gd name="connsiteX2" fmla="*/ 5072 w 14735"/>
              <a:gd name="connsiteY2" fmla="*/ 0 h 12547"/>
              <a:gd name="connsiteX0" fmla="*/ 3363 w 17194"/>
              <a:gd name="connsiteY0" fmla="*/ 1886 h 12829"/>
              <a:gd name="connsiteX1" fmla="*/ 9336 w 17194"/>
              <a:gd name="connsiteY1" fmla="*/ 10155 h 12829"/>
              <a:gd name="connsiteX2" fmla="*/ 7531 w 17194"/>
              <a:gd name="connsiteY2" fmla="*/ 0 h 12829"/>
              <a:gd name="connsiteX0" fmla="*/ 3766 w 17597"/>
              <a:gd name="connsiteY0" fmla="*/ 1886 h 12729"/>
              <a:gd name="connsiteX1" fmla="*/ 9739 w 17597"/>
              <a:gd name="connsiteY1" fmla="*/ 10155 h 12729"/>
              <a:gd name="connsiteX2" fmla="*/ 7934 w 17597"/>
              <a:gd name="connsiteY2" fmla="*/ 0 h 12729"/>
              <a:gd name="connsiteX0" fmla="*/ 3766 w 13106"/>
              <a:gd name="connsiteY0" fmla="*/ 3291 h 14134"/>
              <a:gd name="connsiteX1" fmla="*/ 9739 w 13106"/>
              <a:gd name="connsiteY1" fmla="*/ 11560 h 14134"/>
              <a:gd name="connsiteX2" fmla="*/ 7934 w 13106"/>
              <a:gd name="connsiteY2" fmla="*/ 1405 h 14134"/>
              <a:gd name="connsiteX0" fmla="*/ 3766 w 13811"/>
              <a:gd name="connsiteY0" fmla="*/ 3291 h 14134"/>
              <a:gd name="connsiteX1" fmla="*/ 9739 w 13811"/>
              <a:gd name="connsiteY1" fmla="*/ 11560 h 14134"/>
              <a:gd name="connsiteX2" fmla="*/ 7934 w 13811"/>
              <a:gd name="connsiteY2" fmla="*/ 1405 h 14134"/>
              <a:gd name="connsiteX0" fmla="*/ 3030 w 13075"/>
              <a:gd name="connsiteY0" fmla="*/ 3291 h 13370"/>
              <a:gd name="connsiteX1" fmla="*/ 9003 w 13075"/>
              <a:gd name="connsiteY1" fmla="*/ 11560 h 13370"/>
              <a:gd name="connsiteX2" fmla="*/ 7198 w 13075"/>
              <a:gd name="connsiteY2" fmla="*/ 1405 h 13370"/>
              <a:gd name="connsiteX0" fmla="*/ 3468 w 12231"/>
              <a:gd name="connsiteY0" fmla="*/ 2916 h 13325"/>
              <a:gd name="connsiteX1" fmla="*/ 8159 w 12231"/>
              <a:gd name="connsiteY1" fmla="*/ 11560 h 13325"/>
              <a:gd name="connsiteX2" fmla="*/ 6354 w 12231"/>
              <a:gd name="connsiteY2" fmla="*/ 1405 h 13325"/>
              <a:gd name="connsiteX0" fmla="*/ 3468 w 11279"/>
              <a:gd name="connsiteY0" fmla="*/ 1560 h 11969"/>
              <a:gd name="connsiteX1" fmla="*/ 8159 w 11279"/>
              <a:gd name="connsiteY1" fmla="*/ 10204 h 11969"/>
              <a:gd name="connsiteX2" fmla="*/ 4110 w 11279"/>
              <a:gd name="connsiteY2" fmla="*/ 1547 h 11969"/>
              <a:gd name="connsiteX0" fmla="*/ 3985 w 11023"/>
              <a:gd name="connsiteY0" fmla="*/ 1640 h 11392"/>
              <a:gd name="connsiteX1" fmla="*/ 7394 w 11023"/>
              <a:gd name="connsiteY1" fmla="*/ 9535 h 11392"/>
              <a:gd name="connsiteX2" fmla="*/ 4627 w 11023"/>
              <a:gd name="connsiteY2" fmla="*/ 1627 h 1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23" h="11392">
                <a:moveTo>
                  <a:pt x="3985" y="1640"/>
                </a:moveTo>
                <a:cubicBezTo>
                  <a:pt x="-1398" y="5895"/>
                  <a:pt x="-2290" y="15395"/>
                  <a:pt x="7394" y="9535"/>
                </a:cubicBezTo>
                <a:cubicBezTo>
                  <a:pt x="12431" y="6009"/>
                  <a:pt x="12852" y="-3863"/>
                  <a:pt x="4627" y="1627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295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6</Words>
  <Application>Microsoft Office PowerPoint</Application>
  <PresentationFormat>ワイド画面</PresentationFormat>
  <Paragraphs>3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SketchFlow Print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>BluewaterSoft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biac BluewaterSoft</dc:creator>
  <cp:lastModifiedBy>biac BluewaterSoft</cp:lastModifiedBy>
  <cp:revision>17</cp:revision>
  <dcterms:created xsi:type="dcterms:W3CDTF">2015-04-20T09:09:44Z</dcterms:created>
  <dcterms:modified xsi:type="dcterms:W3CDTF">2015-04-21T11:55:59Z</dcterms:modified>
</cp:coreProperties>
</file>