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F8F2-3E10-40F1-8D36-FE8CCC01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4E40E-0485-4008-8D38-1AAADAAD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2D019-B20C-4293-985E-63A37EF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39398-D6E9-49DD-B5DE-8E680F55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A1E3D-C81F-4F4C-B192-4365244C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1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F20FF-4068-4CA1-9D89-1745D93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A0E107-6108-4760-9AD5-B5F82DBB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03C26-0BA4-4F05-B0A7-0144F15F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4F69B-F7F7-485B-8A60-477451E9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0ABB0-2C5A-4ACB-8A00-7267BD2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0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6917E-8DE3-4531-BD98-ABD7BD655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B027C-96BA-4C34-B366-D2301705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D88B5-BB52-41E6-9B4B-F7E605D5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BE979-768D-4ED1-A1FA-446D270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3E5E6-50BD-4576-A164-54E0C2D3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2980-359E-4910-BD31-32369F22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8702-3189-4C3C-BB96-03316DE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5C6DB-8C56-449F-A578-30B7221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D3285-32A1-43D8-855E-9F69903A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79AF5-32BE-486B-8BAA-438AD99F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4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4F494-4893-4646-89B2-4583FA0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87D0A-021F-465C-A352-C4AA245F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5FAB-FD4A-4B0A-A1D4-9F17B5DA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89695-8394-4F31-AADB-6C07158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85318-243C-4A4D-B25C-B8852D5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E806-0E16-4F10-B8D6-BB960C6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B6943-F07B-4647-8ED0-554AE1991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4307CC-7346-474D-B096-CFC836F4B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38FE4-2AA6-4FA4-A39B-3918208B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B3EC02-212E-47EA-A82C-89234153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6EED74-212D-4BD2-8BFF-BBFF443C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CDC4-25FE-43D2-90B5-C41FF44E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146BA-4891-488F-AE66-286A0EA8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7FE526-F18A-47E8-9AB9-7AD53D09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697977-CFD4-4B5E-B76E-B7CEF23FA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3192B8-3B4E-4B0C-B558-13BE2BE8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F9F63B-A949-4B4D-A50B-7EA0B904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491C6-6884-43F6-BB3F-34F95460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2A460-F274-45E0-8176-C3C96466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E3F0F-E872-481B-9E5C-2C005EF7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AC15DF-7A23-4D2F-BD29-7CCD525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5BAECA-047E-4F24-85B7-C30F57D2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FA37F-E389-4307-B220-7AC22759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3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7688F8-69EE-4D06-BBA8-F1FD59ED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73C99-6F8E-4424-A47B-01D57D82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54019D-C5F9-448C-B910-F1C12720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9A9C6-CE74-4924-AD60-2F8BD5F4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42D3C-95E7-4F19-88CF-C4506508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D03269-0566-499D-B7A6-4CAB3D9D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B0092-DDB2-474A-99F6-0152F8BA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0CC84-AB6C-41DA-BD5F-16D20F2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E2376-83B6-43A0-A728-C32F590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6B51-1DA7-4127-A529-71F4A39E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116CE3-45A7-49DF-B885-03DD4AA4F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7DD77-BD82-4ED5-BB8A-C7476431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0DA12-04D5-4590-A0F3-03E3FAE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DDEE4-ED07-4C8F-802B-FFD5BF1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640D34-AC3B-443D-ACA1-0096BA6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3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3BD3B-4E73-4250-AEFE-9BD5A32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AAC48-3ABE-4B4E-A82F-0002D5AA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4C0D2-B596-4DA1-AABE-95FFF53A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865B-0E0B-4AF4-B55B-7729E5A6FA25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04F79-5BB2-488E-8D47-A56ED8E48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8FE6D-E63C-4CCE-8077-21DB21BE3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5289"/>
            <a:ext cx="9144000" cy="935965"/>
          </a:xfrm>
        </p:spPr>
        <p:txBody>
          <a:bodyPr>
            <a:normAutofit/>
          </a:bodyPr>
          <a:lstStyle/>
          <a:p>
            <a:r>
              <a:rPr lang="pt-BR" sz="4000" dirty="0"/>
              <a:t>Curso Completo </a:t>
            </a:r>
            <a:r>
              <a:rPr lang="pt-BR" sz="4000" dirty="0" err="1"/>
              <a:t>NodeJS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E27B0BC-CAE6-42F9-859D-F300EAD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BR" dirty="0" err="1"/>
              <a:t>NodeJS</a:t>
            </a:r>
            <a:r>
              <a:rPr lang="pt-BR" dirty="0"/>
              <a:t>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uma plataforma para execução do </a:t>
            </a: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Lado do Servidor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160" y="126680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 err="1"/>
              <a:t>Ryam</a:t>
            </a:r>
            <a:r>
              <a:rPr lang="pt-BR" dirty="0"/>
              <a:t> Dahl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pessoa, interior, homem, sentado&#10;&#10;Descrição gerada automaticamente">
            <a:extLst>
              <a:ext uri="{FF2B5EF4-FFF2-40B4-BE49-F238E27FC236}">
                <a16:creationId xmlns:a16="http://schemas.microsoft.com/office/drawing/2014/main" id="{95C140AD-48FF-4C82-B68B-ED280A3C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0" r="7908" b="7052"/>
          <a:stretch/>
        </p:blipFill>
        <p:spPr>
          <a:xfrm>
            <a:off x="1367097" y="1266808"/>
            <a:ext cx="3348111" cy="347876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296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Diferenças do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/Server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as Muitos sabem sobre </a:t>
            </a:r>
            <a:r>
              <a:rPr lang="pt-BR" dirty="0" err="1"/>
              <a:t>NodeJS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61" y="3509963"/>
            <a:ext cx="6573078" cy="1655762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Superficie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npm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package.json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node_modules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6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 </a:t>
            </a:r>
            <a:r>
              <a:rPr lang="pt-BR" dirty="0" err="1"/>
              <a:t>NodeJS</a:t>
            </a:r>
            <a:r>
              <a:rPr lang="pt-BR" dirty="0"/>
              <a:t> é Estruturado?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78" y="3602038"/>
            <a:ext cx="7752522" cy="165576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</a:t>
            </a: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Nativas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de Terceiros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0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5289"/>
            <a:ext cx="9144000" cy="935965"/>
          </a:xfrm>
        </p:spPr>
        <p:txBody>
          <a:bodyPr>
            <a:normAutofit/>
          </a:bodyPr>
          <a:lstStyle/>
          <a:p>
            <a:r>
              <a:rPr lang="pt-BR" sz="4000" dirty="0"/>
              <a:t>Curso Completo </a:t>
            </a:r>
            <a:r>
              <a:rPr lang="pt-BR" sz="4000" dirty="0" err="1"/>
              <a:t>NodeJS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E27B0BC-CAE6-42F9-859D-F300EAD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3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O que é NodeJS ?</vt:lpstr>
      <vt:lpstr>Ryam Dahl</vt:lpstr>
      <vt:lpstr>Diferenças do JavaScript</vt:lpstr>
      <vt:lpstr>O que as Muitos sabem sobre NodeJS</vt:lpstr>
      <vt:lpstr>Como o NodeJS é Estruturado?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Hcode Notebook</dc:creator>
  <cp:lastModifiedBy>Hcode Notebook</cp:lastModifiedBy>
  <cp:revision>7</cp:revision>
  <dcterms:created xsi:type="dcterms:W3CDTF">2019-09-23T13:32:15Z</dcterms:created>
  <dcterms:modified xsi:type="dcterms:W3CDTF">2019-09-23T15:11:54Z</dcterms:modified>
</cp:coreProperties>
</file>