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3" r:id="rId11"/>
    <p:sldId id="262" r:id="rId12"/>
    <p:sldId id="268" r:id="rId13"/>
    <p:sldId id="265" r:id="rId14"/>
    <p:sldId id="269" r:id="rId15"/>
    <p:sldId id="270" r:id="rId16"/>
    <p:sldId id="271" r:id="rId17"/>
    <p:sldId id="274" r:id="rId18"/>
    <p:sldId id="280" r:id="rId19"/>
    <p:sldId id="275" r:id="rId20"/>
    <p:sldId id="276" r:id="rId21"/>
    <p:sldId id="277" r:id="rId22"/>
    <p:sldId id="272" r:id="rId23"/>
    <p:sldId id="278" r:id="rId24"/>
    <p:sldId id="279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/>
    <p:restoredTop sz="86360"/>
  </p:normalViewPr>
  <p:slideViewPr>
    <p:cSldViewPr snapToGrid="0" snapToObjects="1">
      <p:cViewPr>
        <p:scale>
          <a:sx n="135" d="100"/>
          <a:sy n="135" d="100"/>
        </p:scale>
        <p:origin x="2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A9AA3-0D59-1046-83FB-AFC81CB5789D}" type="doc">
      <dgm:prSet loTypeId="urn:microsoft.com/office/officeart/2009/3/layout/HorizontalOrganizationChart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4755AC-A9D0-8C4C-869D-EA7BC2757657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6024220C-8DEE-994A-8B56-2BB567FF4831}" type="parTrans" cxnId="{2F3A64FC-9143-144F-8411-DA2B0BD53367}">
      <dgm:prSet/>
      <dgm:spPr/>
      <dgm:t>
        <a:bodyPr/>
        <a:lstStyle/>
        <a:p>
          <a:endParaRPr lang="en-US"/>
        </a:p>
      </dgm:t>
    </dgm:pt>
    <dgm:pt modelId="{131F6BD0-1B61-C848-8980-490A8C38EDC3}" type="sibTrans" cxnId="{2F3A64FC-9143-144F-8411-DA2B0BD53367}">
      <dgm:prSet/>
      <dgm:spPr/>
      <dgm:t>
        <a:bodyPr/>
        <a:lstStyle/>
        <a:p>
          <a:endParaRPr lang="en-US"/>
        </a:p>
      </dgm:t>
    </dgm:pt>
    <dgm:pt modelId="{9E162100-2A2C-9048-A6E8-B5956C44403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F131B2D4-DB9D-D643-A22C-24D6C7F9C6B4}" type="parTrans" cxnId="{FC88C943-7863-564B-A6AF-F9D8208AC0F5}">
      <dgm:prSet/>
      <dgm:spPr/>
      <dgm:t>
        <a:bodyPr/>
        <a:lstStyle/>
        <a:p>
          <a:endParaRPr lang="en-US"/>
        </a:p>
      </dgm:t>
    </dgm:pt>
    <dgm:pt modelId="{DE099A20-65D3-694C-828A-6AD7C03DFE64}" type="sibTrans" cxnId="{FC88C943-7863-564B-A6AF-F9D8208AC0F5}">
      <dgm:prSet/>
      <dgm:spPr/>
      <dgm:t>
        <a:bodyPr/>
        <a:lstStyle/>
        <a:p>
          <a:endParaRPr lang="en-US"/>
        </a:p>
      </dgm:t>
    </dgm:pt>
    <dgm:pt modelId="{C08D4934-B0FD-B547-A159-DD227605AFE9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83C7179A-5435-4E40-ACA2-5EDECE6CD9F0}" type="parTrans" cxnId="{3E8A7547-BA61-F84A-A3BB-749B5524A463}">
      <dgm:prSet/>
      <dgm:spPr/>
      <dgm:t>
        <a:bodyPr/>
        <a:lstStyle/>
        <a:p>
          <a:endParaRPr lang="en-US"/>
        </a:p>
      </dgm:t>
    </dgm:pt>
    <dgm:pt modelId="{A8666EB4-3BE8-2042-B010-CF94718DBFE8}" type="sibTrans" cxnId="{3E8A7547-BA61-F84A-A3BB-749B5524A463}">
      <dgm:prSet/>
      <dgm:spPr/>
      <dgm:t>
        <a:bodyPr/>
        <a:lstStyle/>
        <a:p>
          <a:endParaRPr lang="en-US"/>
        </a:p>
      </dgm:t>
    </dgm:pt>
    <dgm:pt modelId="{71B72A04-53A4-C14F-9A71-FF6B9A517A9A}">
      <dgm:prSet phldrT="[Text]"/>
      <dgm:spPr/>
      <dgm:t>
        <a:bodyPr/>
        <a:lstStyle/>
        <a:p>
          <a:r>
            <a:rPr lang="en-US" dirty="0" smtClean="0"/>
            <a:t>Façade</a:t>
          </a:r>
        </a:p>
      </dgm:t>
    </dgm:pt>
    <dgm:pt modelId="{B6D02784-8127-6446-9B4B-9ED4C23AA376}" type="parTrans" cxnId="{744C2051-35B8-D847-ADF4-5A9FD3C90E27}">
      <dgm:prSet/>
      <dgm:spPr/>
      <dgm:t>
        <a:bodyPr/>
        <a:lstStyle/>
        <a:p>
          <a:endParaRPr lang="en-US"/>
        </a:p>
      </dgm:t>
    </dgm:pt>
    <dgm:pt modelId="{480F3151-8798-6542-987A-F301B7BB9F5D}" type="sibTrans" cxnId="{744C2051-35B8-D847-ADF4-5A9FD3C90E27}">
      <dgm:prSet/>
      <dgm:spPr/>
      <dgm:t>
        <a:bodyPr/>
        <a:lstStyle/>
        <a:p>
          <a:endParaRPr lang="en-US"/>
        </a:p>
      </dgm:t>
    </dgm:pt>
    <dgm:pt modelId="{986085B7-47D0-674C-B965-452AC09F91B9}">
      <dgm:prSet phldrT="[Text]"/>
      <dgm:spPr/>
      <dgm:t>
        <a:bodyPr/>
        <a:lstStyle/>
        <a:p>
          <a:r>
            <a:rPr lang="en-US" dirty="0" smtClean="0"/>
            <a:t>Living Room</a:t>
          </a:r>
        </a:p>
      </dgm:t>
    </dgm:pt>
    <dgm:pt modelId="{44FE54CB-0993-A749-80A5-AD4D12F08FD6}" type="parTrans" cxnId="{31962E1B-4188-9440-974F-0EC95175A9C5}">
      <dgm:prSet/>
      <dgm:spPr/>
      <dgm:t>
        <a:bodyPr/>
        <a:lstStyle/>
        <a:p>
          <a:endParaRPr lang="en-US"/>
        </a:p>
      </dgm:t>
    </dgm:pt>
    <dgm:pt modelId="{2B4A6FAC-1E79-5F46-8F9D-98384050E1FE}" type="sibTrans" cxnId="{31962E1B-4188-9440-974F-0EC95175A9C5}">
      <dgm:prSet/>
      <dgm:spPr/>
      <dgm:t>
        <a:bodyPr/>
        <a:lstStyle/>
        <a:p>
          <a:endParaRPr lang="en-US"/>
        </a:p>
      </dgm:t>
    </dgm:pt>
    <dgm:pt modelId="{1F99C835-EEF4-C14D-B756-BA10DBB276CF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95D1CE77-3DE2-BA47-BE24-C3383A150BB9}" type="parTrans" cxnId="{EC9E1036-3025-2043-BB1C-87A2EB1F2F29}">
      <dgm:prSet/>
      <dgm:spPr/>
      <dgm:t>
        <a:bodyPr/>
        <a:lstStyle/>
        <a:p>
          <a:endParaRPr lang="en-US"/>
        </a:p>
      </dgm:t>
    </dgm:pt>
    <dgm:pt modelId="{86EC3068-CF46-9142-86CD-15D8F2DFA1A8}" type="sibTrans" cxnId="{EC9E1036-3025-2043-BB1C-87A2EB1F2F29}">
      <dgm:prSet/>
      <dgm:spPr/>
      <dgm:t>
        <a:bodyPr/>
        <a:lstStyle/>
        <a:p>
          <a:endParaRPr lang="en-US"/>
        </a:p>
      </dgm:t>
    </dgm:pt>
    <dgm:pt modelId="{A3EBFA86-A3EF-324B-8C4D-C6180130177B}">
      <dgm:prSet phldrT="[Text]"/>
      <dgm:spPr/>
      <dgm:t>
        <a:bodyPr/>
        <a:lstStyle/>
        <a:p>
          <a:r>
            <a:rPr lang="en-US" dirty="0" smtClean="0"/>
            <a:t>Living Room</a:t>
          </a:r>
          <a:endParaRPr lang="en-US" dirty="0"/>
        </a:p>
      </dgm:t>
    </dgm:pt>
    <dgm:pt modelId="{0B669DC1-5B21-CC47-979E-76870B116A8A}" type="parTrans" cxnId="{C0B636F5-3FF7-9D4C-90D1-9443DA257AEE}">
      <dgm:prSet/>
      <dgm:spPr/>
      <dgm:t>
        <a:bodyPr/>
        <a:lstStyle/>
        <a:p>
          <a:endParaRPr lang="en-US"/>
        </a:p>
      </dgm:t>
    </dgm:pt>
    <dgm:pt modelId="{9E3EDCD8-9AA8-404D-B052-75064F1AA5AF}" type="sibTrans" cxnId="{C0B636F5-3FF7-9D4C-90D1-9443DA257AEE}">
      <dgm:prSet/>
      <dgm:spPr/>
      <dgm:t>
        <a:bodyPr/>
        <a:lstStyle/>
        <a:p>
          <a:endParaRPr lang="en-US"/>
        </a:p>
      </dgm:t>
    </dgm:pt>
    <dgm:pt modelId="{2B736D31-0CC9-0349-9424-45B5D79A4F42}">
      <dgm:prSet phldrT="[Text]"/>
      <dgm:spPr/>
      <dgm:t>
        <a:bodyPr/>
        <a:lstStyle/>
        <a:p>
          <a:r>
            <a:rPr lang="en-US" dirty="0" smtClean="0"/>
            <a:t>Bedroom</a:t>
          </a:r>
          <a:endParaRPr lang="en-US" dirty="0"/>
        </a:p>
      </dgm:t>
    </dgm:pt>
    <dgm:pt modelId="{FEAE4226-8943-8842-802A-C0BDED56403D}" type="parTrans" cxnId="{48D59FB6-F545-6B43-8FE5-8A41D0294772}">
      <dgm:prSet/>
      <dgm:spPr/>
      <dgm:t>
        <a:bodyPr/>
        <a:lstStyle/>
        <a:p>
          <a:endParaRPr lang="en-US"/>
        </a:p>
      </dgm:t>
    </dgm:pt>
    <dgm:pt modelId="{DDC08FFE-E829-FF45-94DF-D9BA7D5ADC35}" type="sibTrans" cxnId="{48D59FB6-F545-6B43-8FE5-8A41D0294772}">
      <dgm:prSet/>
      <dgm:spPr/>
      <dgm:t>
        <a:bodyPr/>
        <a:lstStyle/>
        <a:p>
          <a:endParaRPr lang="en-US"/>
        </a:p>
      </dgm:t>
    </dgm:pt>
    <dgm:pt modelId="{C3E48747-957A-2B46-B781-4F0FDF96DF6B}">
      <dgm:prSet phldrT="[Text]"/>
      <dgm:spPr/>
      <dgm:t>
        <a:bodyPr/>
        <a:lstStyle/>
        <a:p>
          <a:r>
            <a:rPr lang="en-US" dirty="0" smtClean="0"/>
            <a:t>Kitchen</a:t>
          </a:r>
          <a:endParaRPr lang="en-US" dirty="0"/>
        </a:p>
      </dgm:t>
    </dgm:pt>
    <dgm:pt modelId="{EF52A4C6-D99B-534C-B1FD-B415C6804827}" type="parTrans" cxnId="{16059FB7-792B-E84A-9227-D113492A32F8}">
      <dgm:prSet/>
      <dgm:spPr/>
      <dgm:t>
        <a:bodyPr/>
        <a:lstStyle/>
        <a:p>
          <a:endParaRPr lang="en-US"/>
        </a:p>
      </dgm:t>
    </dgm:pt>
    <dgm:pt modelId="{94A810E8-B6CF-A041-B612-E7270C5CAFA5}" type="sibTrans" cxnId="{16059FB7-792B-E84A-9227-D113492A32F8}">
      <dgm:prSet/>
      <dgm:spPr/>
      <dgm:t>
        <a:bodyPr/>
        <a:lstStyle/>
        <a:p>
          <a:endParaRPr lang="en-US"/>
        </a:p>
      </dgm:t>
    </dgm:pt>
    <dgm:pt modelId="{99907968-5411-BB4D-B9E9-0DFB5A92901A}">
      <dgm:prSet phldrT="[Text]"/>
      <dgm:spPr/>
      <dgm:t>
        <a:bodyPr/>
        <a:lstStyle/>
        <a:p>
          <a:r>
            <a:rPr lang="en-US" dirty="0" smtClean="0"/>
            <a:t>Bathroom</a:t>
          </a:r>
          <a:endParaRPr lang="en-US" dirty="0"/>
        </a:p>
      </dgm:t>
    </dgm:pt>
    <dgm:pt modelId="{B0F7607A-6C9D-D34C-894A-3414ACF9B6DC}" type="parTrans" cxnId="{525A6937-A109-7347-8C78-DE039380FEC5}">
      <dgm:prSet/>
      <dgm:spPr/>
      <dgm:t>
        <a:bodyPr/>
        <a:lstStyle/>
        <a:p>
          <a:endParaRPr lang="en-US"/>
        </a:p>
      </dgm:t>
    </dgm:pt>
    <dgm:pt modelId="{6994813D-6727-0C45-B588-DD6BB30AF8E0}" type="sibTrans" cxnId="{525A6937-A109-7347-8C78-DE039380FEC5}">
      <dgm:prSet/>
      <dgm:spPr/>
      <dgm:t>
        <a:bodyPr/>
        <a:lstStyle/>
        <a:p>
          <a:endParaRPr lang="en-US"/>
        </a:p>
      </dgm:t>
    </dgm:pt>
    <dgm:pt modelId="{19201F98-07A9-6B4B-AA64-173A26A37DC5}">
      <dgm:prSet phldrT="[Text]"/>
      <dgm:spPr/>
      <dgm:t>
        <a:bodyPr/>
        <a:lstStyle/>
        <a:p>
          <a:r>
            <a:rPr lang="en-US" dirty="0" smtClean="0"/>
            <a:t>Bedroom</a:t>
          </a:r>
        </a:p>
      </dgm:t>
    </dgm:pt>
    <dgm:pt modelId="{8A062902-5416-0542-9887-B4F6629AB286}" type="parTrans" cxnId="{BCF9B5CB-42EA-BB41-B35D-F01813AF6170}">
      <dgm:prSet/>
      <dgm:spPr/>
      <dgm:t>
        <a:bodyPr/>
        <a:lstStyle/>
        <a:p>
          <a:endParaRPr lang="en-US"/>
        </a:p>
      </dgm:t>
    </dgm:pt>
    <dgm:pt modelId="{524D8C5B-3C08-2E43-B212-6704C3B753E2}" type="sibTrans" cxnId="{BCF9B5CB-42EA-BB41-B35D-F01813AF6170}">
      <dgm:prSet/>
      <dgm:spPr/>
      <dgm:t>
        <a:bodyPr/>
        <a:lstStyle/>
        <a:p>
          <a:endParaRPr lang="en-US"/>
        </a:p>
      </dgm:t>
    </dgm:pt>
    <dgm:pt modelId="{49974ED8-159A-4C4A-AF31-47F2FA97178D}">
      <dgm:prSet phldrT="[Text]"/>
      <dgm:spPr/>
      <dgm:t>
        <a:bodyPr/>
        <a:lstStyle/>
        <a:p>
          <a:r>
            <a:rPr lang="en-US" dirty="0" smtClean="0"/>
            <a:t>Kitchen</a:t>
          </a:r>
        </a:p>
      </dgm:t>
    </dgm:pt>
    <dgm:pt modelId="{7717A1CA-9DC6-614F-84F5-FCCCBF7B167E}" type="parTrans" cxnId="{A2C1AF70-9FBC-294C-99D4-671A8A565D9F}">
      <dgm:prSet/>
      <dgm:spPr/>
      <dgm:t>
        <a:bodyPr/>
        <a:lstStyle/>
        <a:p>
          <a:endParaRPr lang="en-US"/>
        </a:p>
      </dgm:t>
    </dgm:pt>
    <dgm:pt modelId="{712477C8-0DB9-744A-9DC4-85CAE84BF848}" type="sibTrans" cxnId="{A2C1AF70-9FBC-294C-99D4-671A8A565D9F}">
      <dgm:prSet/>
      <dgm:spPr/>
      <dgm:t>
        <a:bodyPr/>
        <a:lstStyle/>
        <a:p>
          <a:endParaRPr lang="en-US"/>
        </a:p>
      </dgm:t>
    </dgm:pt>
    <dgm:pt modelId="{141E3231-7B43-0C4D-A143-7E5268023A91}">
      <dgm:prSet phldrT="[Text]"/>
      <dgm:spPr/>
      <dgm:t>
        <a:bodyPr/>
        <a:lstStyle/>
        <a:p>
          <a:r>
            <a:rPr lang="en-US" dirty="0" smtClean="0"/>
            <a:t>Bathroom</a:t>
          </a:r>
        </a:p>
      </dgm:t>
    </dgm:pt>
    <dgm:pt modelId="{68FE4382-392C-A14A-B274-C26B600847B2}" type="parTrans" cxnId="{D716F31E-D896-334B-A4FB-0CBC7DC88455}">
      <dgm:prSet/>
      <dgm:spPr/>
      <dgm:t>
        <a:bodyPr/>
        <a:lstStyle/>
        <a:p>
          <a:endParaRPr lang="en-US"/>
        </a:p>
      </dgm:t>
    </dgm:pt>
    <dgm:pt modelId="{5A73B793-5337-7F4C-B70D-4AEA79DEAA52}" type="sibTrans" cxnId="{D716F31E-D896-334B-A4FB-0CBC7DC88455}">
      <dgm:prSet/>
      <dgm:spPr/>
      <dgm:t>
        <a:bodyPr/>
        <a:lstStyle/>
        <a:p>
          <a:endParaRPr lang="en-US"/>
        </a:p>
      </dgm:t>
    </dgm:pt>
    <dgm:pt modelId="{D3A05E25-CF96-5C41-A490-C88E401F9C1F}">
      <dgm:prSet phldrT="[Text]"/>
      <dgm:spPr/>
      <dgm:t>
        <a:bodyPr/>
        <a:lstStyle/>
        <a:p>
          <a:r>
            <a:rPr lang="en-US" dirty="0" smtClean="0"/>
            <a:t>fig0001.jpg</a:t>
          </a:r>
          <a:endParaRPr lang="en-US" dirty="0"/>
        </a:p>
      </dgm:t>
    </dgm:pt>
    <dgm:pt modelId="{796B056B-8F44-584E-A6B8-EF1CFBC4D8CC}" type="parTrans" cxnId="{F3D8C1FD-32A8-6846-BABF-367E37A82BC5}">
      <dgm:prSet/>
      <dgm:spPr/>
      <dgm:t>
        <a:bodyPr/>
        <a:lstStyle/>
        <a:p>
          <a:endParaRPr lang="en-US"/>
        </a:p>
      </dgm:t>
    </dgm:pt>
    <dgm:pt modelId="{64F4B302-6886-AA4B-86DC-35D36B114BD8}" type="sibTrans" cxnId="{F3D8C1FD-32A8-6846-BABF-367E37A82BC5}">
      <dgm:prSet/>
      <dgm:spPr/>
      <dgm:t>
        <a:bodyPr/>
        <a:lstStyle/>
        <a:p>
          <a:endParaRPr lang="en-US"/>
        </a:p>
      </dgm:t>
    </dgm:pt>
    <dgm:pt modelId="{9F20394C-ABAB-CE49-A5E9-4448E6B2C8B7}">
      <dgm:prSet phldrT="[Text]"/>
      <dgm:spPr/>
      <dgm:t>
        <a:bodyPr/>
        <a:lstStyle/>
        <a:p>
          <a:r>
            <a:rPr lang="en-US" dirty="0" smtClean="0"/>
            <a:t>fig0002.jpg</a:t>
          </a:r>
          <a:endParaRPr lang="en-US" dirty="0"/>
        </a:p>
      </dgm:t>
    </dgm:pt>
    <dgm:pt modelId="{3362C6DF-2664-6546-A597-D943B9B402D9}" type="parTrans" cxnId="{9168681A-A53B-1E43-A585-831B8229FEBB}">
      <dgm:prSet/>
      <dgm:spPr/>
      <dgm:t>
        <a:bodyPr/>
        <a:lstStyle/>
        <a:p>
          <a:endParaRPr lang="en-US"/>
        </a:p>
      </dgm:t>
    </dgm:pt>
    <dgm:pt modelId="{06900E76-53BD-4A4B-ADD3-FA38088BE36F}" type="sibTrans" cxnId="{9168681A-A53B-1E43-A585-831B8229FEBB}">
      <dgm:prSet/>
      <dgm:spPr/>
      <dgm:t>
        <a:bodyPr/>
        <a:lstStyle/>
        <a:p>
          <a:endParaRPr lang="en-US"/>
        </a:p>
      </dgm:t>
    </dgm:pt>
    <dgm:pt modelId="{53554F36-8F8A-714D-AA29-C9B0FE54DD53}">
      <dgm:prSet phldrT="[Text]"/>
      <dgm:spPr/>
      <dgm:t>
        <a:bodyPr/>
        <a:lstStyle/>
        <a:p>
          <a:r>
            <a:rPr lang="en-US" dirty="0" smtClean="0"/>
            <a:t>fig0xxx.jpg</a:t>
          </a:r>
          <a:endParaRPr lang="en-US" dirty="0"/>
        </a:p>
      </dgm:t>
    </dgm:pt>
    <dgm:pt modelId="{020CB508-192F-144A-A4BE-8D87F616632D}" type="parTrans" cxnId="{B11A3782-140B-7C48-BF30-2B021246EA4A}">
      <dgm:prSet/>
      <dgm:spPr/>
      <dgm:t>
        <a:bodyPr/>
        <a:lstStyle/>
        <a:p>
          <a:endParaRPr lang="en-US"/>
        </a:p>
      </dgm:t>
    </dgm:pt>
    <dgm:pt modelId="{D329D6D5-64A5-174F-B63E-57652FAE6FEA}" type="sibTrans" cxnId="{B11A3782-140B-7C48-BF30-2B021246EA4A}">
      <dgm:prSet/>
      <dgm:spPr/>
      <dgm:t>
        <a:bodyPr/>
        <a:lstStyle/>
        <a:p>
          <a:endParaRPr lang="en-US"/>
        </a:p>
      </dgm:t>
    </dgm:pt>
    <dgm:pt modelId="{ECB48BB6-A55D-C74C-8A8B-C4B2996D2419}">
      <dgm:prSet phldrT="[Text]"/>
      <dgm:spPr/>
      <dgm:t>
        <a:bodyPr/>
        <a:lstStyle/>
        <a:p>
          <a:r>
            <a:rPr lang="en-US" dirty="0" smtClean="0"/>
            <a:t>fig9999.jpg</a:t>
          </a:r>
          <a:endParaRPr lang="en-US" dirty="0"/>
        </a:p>
      </dgm:t>
    </dgm:pt>
    <dgm:pt modelId="{4CAFCB69-B27C-334D-B08C-6108FEF09CC8}" type="parTrans" cxnId="{E7951C3B-3F04-AD42-AA47-5D50E75F62CD}">
      <dgm:prSet/>
      <dgm:spPr/>
      <dgm:t>
        <a:bodyPr/>
        <a:lstStyle/>
        <a:p>
          <a:endParaRPr lang="en-US"/>
        </a:p>
      </dgm:t>
    </dgm:pt>
    <dgm:pt modelId="{628A6C66-7FFC-254A-A09B-47E3C4DB7DF7}" type="sibTrans" cxnId="{E7951C3B-3F04-AD42-AA47-5D50E75F62CD}">
      <dgm:prSet/>
      <dgm:spPr/>
      <dgm:t>
        <a:bodyPr/>
        <a:lstStyle/>
        <a:p>
          <a:endParaRPr lang="en-US"/>
        </a:p>
      </dgm:t>
    </dgm:pt>
    <dgm:pt modelId="{48AF9EF1-CADE-C140-830B-4925B43FB16C}">
      <dgm:prSet phldrT="[Text]"/>
      <dgm:spPr/>
      <dgm:t>
        <a:bodyPr/>
        <a:lstStyle/>
        <a:p>
          <a:r>
            <a:rPr lang="en-US" dirty="0" smtClean="0"/>
            <a:t>fig0001.jpg</a:t>
          </a:r>
          <a:endParaRPr lang="en-US" dirty="0"/>
        </a:p>
      </dgm:t>
    </dgm:pt>
    <dgm:pt modelId="{6C491B99-16CA-B142-8DA9-813BF1B3767C}" type="parTrans" cxnId="{3E063AC8-0C90-E94B-8E35-A39BC01ADAAA}">
      <dgm:prSet/>
      <dgm:spPr/>
      <dgm:t>
        <a:bodyPr/>
        <a:lstStyle/>
        <a:p>
          <a:endParaRPr lang="en-US"/>
        </a:p>
      </dgm:t>
    </dgm:pt>
    <dgm:pt modelId="{35CDFC6B-A0FF-5C44-9A4B-5ACC2554423C}" type="sibTrans" cxnId="{3E063AC8-0C90-E94B-8E35-A39BC01ADAAA}">
      <dgm:prSet/>
      <dgm:spPr/>
      <dgm:t>
        <a:bodyPr/>
        <a:lstStyle/>
        <a:p>
          <a:endParaRPr lang="en-US"/>
        </a:p>
      </dgm:t>
    </dgm:pt>
    <dgm:pt modelId="{794F5EDE-80AF-FB4C-A1C5-6F5F6E451CB6}">
      <dgm:prSet phldrT="[Text]"/>
      <dgm:spPr/>
      <dgm:t>
        <a:bodyPr/>
        <a:lstStyle/>
        <a:p>
          <a:r>
            <a:rPr lang="en-US" dirty="0" smtClean="0"/>
            <a:t>fig0002.jpg</a:t>
          </a:r>
          <a:endParaRPr lang="en-US" dirty="0"/>
        </a:p>
      </dgm:t>
    </dgm:pt>
    <dgm:pt modelId="{0EDF4880-649C-054E-9E38-3F9809C3C6F8}" type="parTrans" cxnId="{473EFDC7-F52D-4E4A-9D9D-78FEE4EE156C}">
      <dgm:prSet/>
      <dgm:spPr/>
      <dgm:t>
        <a:bodyPr/>
        <a:lstStyle/>
        <a:p>
          <a:endParaRPr lang="en-US"/>
        </a:p>
      </dgm:t>
    </dgm:pt>
    <dgm:pt modelId="{D33718EE-E45D-8444-949A-BF091E776FEA}" type="sibTrans" cxnId="{473EFDC7-F52D-4E4A-9D9D-78FEE4EE156C}">
      <dgm:prSet/>
      <dgm:spPr/>
      <dgm:t>
        <a:bodyPr/>
        <a:lstStyle/>
        <a:p>
          <a:endParaRPr lang="en-US"/>
        </a:p>
      </dgm:t>
    </dgm:pt>
    <dgm:pt modelId="{9174571B-3BB4-3D47-8D43-B9300132C56D}">
      <dgm:prSet phldrT="[Text]"/>
      <dgm:spPr/>
      <dgm:t>
        <a:bodyPr/>
        <a:lstStyle/>
        <a:p>
          <a:r>
            <a:rPr lang="en-US" dirty="0" smtClean="0"/>
            <a:t>fig0xxx.jpg</a:t>
          </a:r>
          <a:endParaRPr lang="en-US" dirty="0"/>
        </a:p>
      </dgm:t>
    </dgm:pt>
    <dgm:pt modelId="{54262852-6D3B-6843-BED1-98BEC473187F}" type="parTrans" cxnId="{82D3DD0A-7F55-D643-B15A-78D84B32FB54}">
      <dgm:prSet/>
      <dgm:spPr/>
      <dgm:t>
        <a:bodyPr/>
        <a:lstStyle/>
        <a:p>
          <a:endParaRPr lang="en-US"/>
        </a:p>
      </dgm:t>
    </dgm:pt>
    <dgm:pt modelId="{BA209EA7-B6B1-3949-ADF2-DB1F261FC187}" type="sibTrans" cxnId="{82D3DD0A-7F55-D643-B15A-78D84B32FB54}">
      <dgm:prSet/>
      <dgm:spPr/>
      <dgm:t>
        <a:bodyPr/>
        <a:lstStyle/>
        <a:p>
          <a:endParaRPr lang="en-US"/>
        </a:p>
      </dgm:t>
    </dgm:pt>
    <dgm:pt modelId="{FEF90DA3-FE0F-E249-8406-11BC7D3532D8}">
      <dgm:prSet phldrT="[Text]"/>
      <dgm:spPr/>
      <dgm:t>
        <a:bodyPr/>
        <a:lstStyle/>
        <a:p>
          <a:r>
            <a:rPr lang="en-US" dirty="0" smtClean="0"/>
            <a:t>fig9999.jpg</a:t>
          </a:r>
          <a:endParaRPr lang="en-US" dirty="0"/>
        </a:p>
      </dgm:t>
    </dgm:pt>
    <dgm:pt modelId="{B3F05C5F-56C3-A942-B55B-A05B693FEE5B}" type="parTrans" cxnId="{18EBF3A4-4068-2C4E-8A16-A6662C8DD52A}">
      <dgm:prSet/>
      <dgm:spPr/>
      <dgm:t>
        <a:bodyPr/>
        <a:lstStyle/>
        <a:p>
          <a:endParaRPr lang="en-US"/>
        </a:p>
      </dgm:t>
    </dgm:pt>
    <dgm:pt modelId="{569DB334-67EE-D547-8423-3765A1BE3182}" type="sibTrans" cxnId="{18EBF3A4-4068-2C4E-8A16-A6662C8DD52A}">
      <dgm:prSet/>
      <dgm:spPr/>
      <dgm:t>
        <a:bodyPr/>
        <a:lstStyle/>
        <a:p>
          <a:endParaRPr lang="en-US"/>
        </a:p>
      </dgm:t>
    </dgm:pt>
    <dgm:pt modelId="{CDB43EDB-5BB3-814A-9E39-952D667DC6F8}" type="pres">
      <dgm:prSet presAssocID="{DB1A9AA3-0D59-1046-83FB-AFC81CB578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4E52D7-B9EB-2C4F-9090-8DB0868F3F1F}" type="pres">
      <dgm:prSet presAssocID="{A34755AC-A9D0-8C4C-869D-EA7BC2757657}" presName="hierRoot1" presStyleCnt="0">
        <dgm:presLayoutVars>
          <dgm:hierBranch val="init"/>
        </dgm:presLayoutVars>
      </dgm:prSet>
      <dgm:spPr/>
    </dgm:pt>
    <dgm:pt modelId="{98B414BF-85A8-9C4F-A642-44B3D22A673D}" type="pres">
      <dgm:prSet presAssocID="{A34755AC-A9D0-8C4C-869D-EA7BC2757657}" presName="rootComposite1" presStyleCnt="0"/>
      <dgm:spPr/>
    </dgm:pt>
    <dgm:pt modelId="{564ED862-BD5A-9541-A86C-69D0E0C75DE6}" type="pres">
      <dgm:prSet presAssocID="{A34755AC-A9D0-8C4C-869D-EA7BC2757657}" presName="rootText1" presStyleLbl="node0" presStyleIdx="0" presStyleCnt="1">
        <dgm:presLayoutVars>
          <dgm:chPref val="3"/>
        </dgm:presLayoutVars>
      </dgm:prSet>
      <dgm:spPr/>
    </dgm:pt>
    <dgm:pt modelId="{988C6C01-4D23-6742-884B-C5C545AC284A}" type="pres">
      <dgm:prSet presAssocID="{A34755AC-A9D0-8C4C-869D-EA7BC2757657}" presName="rootConnector1" presStyleLbl="node1" presStyleIdx="0" presStyleCnt="0"/>
      <dgm:spPr/>
    </dgm:pt>
    <dgm:pt modelId="{B7336BAA-EBB9-4A4D-83A2-9B8EC43D98CA}" type="pres">
      <dgm:prSet presAssocID="{A34755AC-A9D0-8C4C-869D-EA7BC2757657}" presName="hierChild2" presStyleCnt="0"/>
      <dgm:spPr/>
    </dgm:pt>
    <dgm:pt modelId="{814F72F1-5EBF-EE41-9A59-DE8411E15D99}" type="pres">
      <dgm:prSet presAssocID="{F131B2D4-DB9D-D643-A22C-24D6C7F9C6B4}" presName="Name64" presStyleLbl="parChTrans1D2" presStyleIdx="0" presStyleCnt="2"/>
      <dgm:spPr/>
    </dgm:pt>
    <dgm:pt modelId="{A08DFCDE-C933-3647-AB97-E7FAF3E1B7A6}" type="pres">
      <dgm:prSet presAssocID="{9E162100-2A2C-9048-A6E8-B5956C444030}" presName="hierRoot2" presStyleCnt="0">
        <dgm:presLayoutVars>
          <dgm:hierBranch val="init"/>
        </dgm:presLayoutVars>
      </dgm:prSet>
      <dgm:spPr/>
    </dgm:pt>
    <dgm:pt modelId="{BF1EAF54-C106-B84F-A3DE-84F607358AD5}" type="pres">
      <dgm:prSet presAssocID="{9E162100-2A2C-9048-A6E8-B5956C444030}" presName="rootComposite" presStyleCnt="0"/>
      <dgm:spPr/>
    </dgm:pt>
    <dgm:pt modelId="{7B5055E5-FA75-4548-AFFC-09B1BF136856}" type="pres">
      <dgm:prSet presAssocID="{9E162100-2A2C-9048-A6E8-B5956C444030}" presName="rootText" presStyleLbl="node2" presStyleIdx="0" presStyleCnt="2">
        <dgm:presLayoutVars>
          <dgm:chPref val="3"/>
        </dgm:presLayoutVars>
      </dgm:prSet>
      <dgm:spPr/>
    </dgm:pt>
    <dgm:pt modelId="{33A2F64E-14DE-9745-A3F3-76624A12D3BB}" type="pres">
      <dgm:prSet presAssocID="{9E162100-2A2C-9048-A6E8-B5956C444030}" presName="rootConnector" presStyleLbl="node2" presStyleIdx="0" presStyleCnt="2"/>
      <dgm:spPr/>
    </dgm:pt>
    <dgm:pt modelId="{5E789D25-3DF6-7244-A7F4-F7C9DF1AB800}" type="pres">
      <dgm:prSet presAssocID="{9E162100-2A2C-9048-A6E8-B5956C444030}" presName="hierChild4" presStyleCnt="0"/>
      <dgm:spPr/>
    </dgm:pt>
    <dgm:pt modelId="{D7A6CC8E-12E0-8F46-A279-0FBB6F37297B}" type="pres">
      <dgm:prSet presAssocID="{95D1CE77-3DE2-BA47-BE24-C3383A150BB9}" presName="Name64" presStyleLbl="parChTrans1D3" presStyleIdx="0" presStyleCnt="10"/>
      <dgm:spPr/>
    </dgm:pt>
    <dgm:pt modelId="{3D9013C8-D00A-554B-B6A4-2D763F775B22}" type="pres">
      <dgm:prSet presAssocID="{1F99C835-EEF4-C14D-B756-BA10DBB276CF}" presName="hierRoot2" presStyleCnt="0">
        <dgm:presLayoutVars>
          <dgm:hierBranch val="init"/>
        </dgm:presLayoutVars>
      </dgm:prSet>
      <dgm:spPr/>
    </dgm:pt>
    <dgm:pt modelId="{5E74721C-1EFA-CA48-904B-6F3E011A7F80}" type="pres">
      <dgm:prSet presAssocID="{1F99C835-EEF4-C14D-B756-BA10DBB276CF}" presName="rootComposite" presStyleCnt="0"/>
      <dgm:spPr/>
    </dgm:pt>
    <dgm:pt modelId="{2E197E7F-0E83-374C-9790-80D444EF55DD}" type="pres">
      <dgm:prSet presAssocID="{1F99C835-EEF4-C14D-B756-BA10DBB276CF}" presName="rootText" presStyleLbl="node3" presStyleIdx="0" presStyleCnt="10" custLinFactY="200000" custLinFactNeighborY="2169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9EE897-0DD7-5C4B-B4C4-54DB79B371AF}" type="pres">
      <dgm:prSet presAssocID="{1F99C835-EEF4-C14D-B756-BA10DBB276CF}" presName="rootConnector" presStyleLbl="node3" presStyleIdx="0" presStyleCnt="10"/>
      <dgm:spPr/>
    </dgm:pt>
    <dgm:pt modelId="{F316419D-A423-E244-9A4A-DCC967B09474}" type="pres">
      <dgm:prSet presAssocID="{1F99C835-EEF4-C14D-B756-BA10DBB276CF}" presName="hierChild4" presStyleCnt="0"/>
      <dgm:spPr/>
    </dgm:pt>
    <dgm:pt modelId="{01F3E7D2-EDE7-7545-96DF-21737DBB2F54}" type="pres">
      <dgm:prSet presAssocID="{796B056B-8F44-584E-A6B8-EF1CFBC4D8CC}" presName="Name64" presStyleLbl="parChTrans1D4" presStyleIdx="0" presStyleCnt="8"/>
      <dgm:spPr/>
    </dgm:pt>
    <dgm:pt modelId="{61903C56-7611-ED44-A8DB-A5FD1CD43B44}" type="pres">
      <dgm:prSet presAssocID="{D3A05E25-CF96-5C41-A490-C88E401F9C1F}" presName="hierRoot2" presStyleCnt="0">
        <dgm:presLayoutVars>
          <dgm:hierBranch val="init"/>
        </dgm:presLayoutVars>
      </dgm:prSet>
      <dgm:spPr/>
    </dgm:pt>
    <dgm:pt modelId="{BB806A32-8377-CA4D-838D-5A8A93AA1EA3}" type="pres">
      <dgm:prSet presAssocID="{D3A05E25-CF96-5C41-A490-C88E401F9C1F}" presName="rootComposite" presStyleCnt="0"/>
      <dgm:spPr/>
    </dgm:pt>
    <dgm:pt modelId="{07C5C7A3-B793-C645-A78B-0604CAB671C4}" type="pres">
      <dgm:prSet presAssocID="{D3A05E25-CF96-5C41-A490-C88E401F9C1F}" presName="rootText" presStyleLbl="node4" presStyleIdx="0" presStyleCnt="8" custLinFactX="98705" custLinFactY="100000" custLinFactNeighborX="100000" custLinFactNeighborY="173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17AE1-F0A6-DF47-BC81-3436627775DA}" type="pres">
      <dgm:prSet presAssocID="{D3A05E25-CF96-5C41-A490-C88E401F9C1F}" presName="rootConnector" presStyleLbl="node4" presStyleIdx="0" presStyleCnt="8"/>
      <dgm:spPr/>
    </dgm:pt>
    <dgm:pt modelId="{33D21E48-5A18-AE4E-B1E3-41CFCF773163}" type="pres">
      <dgm:prSet presAssocID="{D3A05E25-CF96-5C41-A490-C88E401F9C1F}" presName="hierChild4" presStyleCnt="0"/>
      <dgm:spPr/>
    </dgm:pt>
    <dgm:pt modelId="{0992E507-6393-414A-B928-83928CD06CEE}" type="pres">
      <dgm:prSet presAssocID="{D3A05E25-CF96-5C41-A490-C88E401F9C1F}" presName="hierChild5" presStyleCnt="0"/>
      <dgm:spPr/>
    </dgm:pt>
    <dgm:pt modelId="{D5D65E5C-BE83-8C43-ACB1-0357277ABF6E}" type="pres">
      <dgm:prSet presAssocID="{3362C6DF-2664-6546-A597-D943B9B402D9}" presName="Name64" presStyleLbl="parChTrans1D4" presStyleIdx="1" presStyleCnt="8"/>
      <dgm:spPr/>
    </dgm:pt>
    <dgm:pt modelId="{0CDC5196-F629-BD4C-B6F6-8AC71FF51D38}" type="pres">
      <dgm:prSet presAssocID="{9F20394C-ABAB-CE49-A5E9-4448E6B2C8B7}" presName="hierRoot2" presStyleCnt="0">
        <dgm:presLayoutVars>
          <dgm:hierBranch val="init"/>
        </dgm:presLayoutVars>
      </dgm:prSet>
      <dgm:spPr/>
    </dgm:pt>
    <dgm:pt modelId="{6DBBCC9B-1FAD-0241-B454-2C690DB6F212}" type="pres">
      <dgm:prSet presAssocID="{9F20394C-ABAB-CE49-A5E9-4448E6B2C8B7}" presName="rootComposite" presStyleCnt="0"/>
      <dgm:spPr/>
    </dgm:pt>
    <dgm:pt modelId="{E47538BE-4354-5B48-81A1-3810AE888DBA}" type="pres">
      <dgm:prSet presAssocID="{9F20394C-ABAB-CE49-A5E9-4448E6B2C8B7}" presName="rootText" presStyleLbl="node4" presStyleIdx="1" presStyleCnt="8" custLinFactX="98705" custLinFactY="100000" custLinFactNeighborX="100000" custLinFactNeighborY="173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0D3230-0129-8A46-9929-965CAAFB4405}" type="pres">
      <dgm:prSet presAssocID="{9F20394C-ABAB-CE49-A5E9-4448E6B2C8B7}" presName="rootConnector" presStyleLbl="node4" presStyleIdx="1" presStyleCnt="8"/>
      <dgm:spPr/>
    </dgm:pt>
    <dgm:pt modelId="{565476E2-5A41-EB47-B6F9-E31F5CDCB023}" type="pres">
      <dgm:prSet presAssocID="{9F20394C-ABAB-CE49-A5E9-4448E6B2C8B7}" presName="hierChild4" presStyleCnt="0"/>
      <dgm:spPr/>
    </dgm:pt>
    <dgm:pt modelId="{6B71ACB9-47AE-354F-8612-152FA98AA8EC}" type="pres">
      <dgm:prSet presAssocID="{9F20394C-ABAB-CE49-A5E9-4448E6B2C8B7}" presName="hierChild5" presStyleCnt="0"/>
      <dgm:spPr/>
    </dgm:pt>
    <dgm:pt modelId="{5F392851-7724-6C40-9538-60B010193857}" type="pres">
      <dgm:prSet presAssocID="{020CB508-192F-144A-A4BE-8D87F616632D}" presName="Name64" presStyleLbl="parChTrans1D4" presStyleIdx="2" presStyleCnt="8"/>
      <dgm:spPr/>
    </dgm:pt>
    <dgm:pt modelId="{BE9754FE-A523-EF49-9D8F-711C6299008C}" type="pres">
      <dgm:prSet presAssocID="{53554F36-8F8A-714D-AA29-C9B0FE54DD53}" presName="hierRoot2" presStyleCnt="0">
        <dgm:presLayoutVars>
          <dgm:hierBranch val="init"/>
        </dgm:presLayoutVars>
      </dgm:prSet>
      <dgm:spPr/>
    </dgm:pt>
    <dgm:pt modelId="{4BB5B6AC-22D1-E345-8D7E-8643AED2555C}" type="pres">
      <dgm:prSet presAssocID="{53554F36-8F8A-714D-AA29-C9B0FE54DD53}" presName="rootComposite" presStyleCnt="0"/>
      <dgm:spPr/>
    </dgm:pt>
    <dgm:pt modelId="{DC51730F-EE59-E443-B0B2-F64BABE41D3D}" type="pres">
      <dgm:prSet presAssocID="{53554F36-8F8A-714D-AA29-C9B0FE54DD53}" presName="rootText" presStyleLbl="node4" presStyleIdx="2" presStyleCnt="8" custLinFactX="98705" custLinFactY="100000" custLinFactNeighborX="100000" custLinFactNeighborY="173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04D22F-9792-6042-881A-28EDBE4F630D}" type="pres">
      <dgm:prSet presAssocID="{53554F36-8F8A-714D-AA29-C9B0FE54DD53}" presName="rootConnector" presStyleLbl="node4" presStyleIdx="2" presStyleCnt="8"/>
      <dgm:spPr/>
    </dgm:pt>
    <dgm:pt modelId="{DF0ACD5D-249B-E74F-B76C-D6AC326B17FC}" type="pres">
      <dgm:prSet presAssocID="{53554F36-8F8A-714D-AA29-C9B0FE54DD53}" presName="hierChild4" presStyleCnt="0"/>
      <dgm:spPr/>
    </dgm:pt>
    <dgm:pt modelId="{E0F3B095-A869-454C-BC83-071EF7032DDD}" type="pres">
      <dgm:prSet presAssocID="{53554F36-8F8A-714D-AA29-C9B0FE54DD53}" presName="hierChild5" presStyleCnt="0"/>
      <dgm:spPr/>
    </dgm:pt>
    <dgm:pt modelId="{B3A17868-D781-8242-9DB5-43C2FE000701}" type="pres">
      <dgm:prSet presAssocID="{4CAFCB69-B27C-334D-B08C-6108FEF09CC8}" presName="Name64" presStyleLbl="parChTrans1D4" presStyleIdx="3" presStyleCnt="8"/>
      <dgm:spPr/>
    </dgm:pt>
    <dgm:pt modelId="{78F0673C-1DFB-9A4F-A761-D028E40405EF}" type="pres">
      <dgm:prSet presAssocID="{ECB48BB6-A55D-C74C-8A8B-C4B2996D2419}" presName="hierRoot2" presStyleCnt="0">
        <dgm:presLayoutVars>
          <dgm:hierBranch val="init"/>
        </dgm:presLayoutVars>
      </dgm:prSet>
      <dgm:spPr/>
    </dgm:pt>
    <dgm:pt modelId="{11D2EC90-0297-4347-8838-F43277E295A4}" type="pres">
      <dgm:prSet presAssocID="{ECB48BB6-A55D-C74C-8A8B-C4B2996D2419}" presName="rootComposite" presStyleCnt="0"/>
      <dgm:spPr/>
    </dgm:pt>
    <dgm:pt modelId="{9558051C-2034-0741-BA5C-22C7DC33ADDD}" type="pres">
      <dgm:prSet presAssocID="{ECB48BB6-A55D-C74C-8A8B-C4B2996D2419}" presName="rootText" presStyleLbl="node4" presStyleIdx="3" presStyleCnt="8" custLinFactX="98705" custLinFactY="100000" custLinFactNeighborX="100000" custLinFactNeighborY="173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6329D-0C33-F141-9A06-9E426D7DAB25}" type="pres">
      <dgm:prSet presAssocID="{ECB48BB6-A55D-C74C-8A8B-C4B2996D2419}" presName="rootConnector" presStyleLbl="node4" presStyleIdx="3" presStyleCnt="8"/>
      <dgm:spPr/>
    </dgm:pt>
    <dgm:pt modelId="{095F6D7B-277F-4743-A2D0-B9CDF51489DA}" type="pres">
      <dgm:prSet presAssocID="{ECB48BB6-A55D-C74C-8A8B-C4B2996D2419}" presName="hierChild4" presStyleCnt="0"/>
      <dgm:spPr/>
    </dgm:pt>
    <dgm:pt modelId="{9FC27072-60AC-DA46-A8EA-50C99EE6BDB0}" type="pres">
      <dgm:prSet presAssocID="{ECB48BB6-A55D-C74C-8A8B-C4B2996D2419}" presName="hierChild5" presStyleCnt="0"/>
      <dgm:spPr/>
    </dgm:pt>
    <dgm:pt modelId="{2DA9CFC2-4EFB-9B48-94DA-27BC76F4D3A7}" type="pres">
      <dgm:prSet presAssocID="{1F99C835-EEF4-C14D-B756-BA10DBB276CF}" presName="hierChild5" presStyleCnt="0"/>
      <dgm:spPr/>
    </dgm:pt>
    <dgm:pt modelId="{4C536131-323C-7547-9276-547ED8A2B0E0}" type="pres">
      <dgm:prSet presAssocID="{0B669DC1-5B21-CC47-979E-76870B116A8A}" presName="Name64" presStyleLbl="parChTrans1D3" presStyleIdx="1" presStyleCnt="10"/>
      <dgm:spPr/>
    </dgm:pt>
    <dgm:pt modelId="{F1AA41EA-C1A9-5C49-91B6-C4347A95584C}" type="pres">
      <dgm:prSet presAssocID="{A3EBFA86-A3EF-324B-8C4D-C6180130177B}" presName="hierRoot2" presStyleCnt="0">
        <dgm:presLayoutVars>
          <dgm:hierBranch val="init"/>
        </dgm:presLayoutVars>
      </dgm:prSet>
      <dgm:spPr/>
    </dgm:pt>
    <dgm:pt modelId="{7249274D-CC60-D54F-882A-B3E3BF158437}" type="pres">
      <dgm:prSet presAssocID="{A3EBFA86-A3EF-324B-8C4D-C6180130177B}" presName="rootComposite" presStyleCnt="0"/>
      <dgm:spPr/>
    </dgm:pt>
    <dgm:pt modelId="{29B21194-BCAD-064E-AE68-BE3BA3503F01}" type="pres">
      <dgm:prSet presAssocID="{A3EBFA86-A3EF-324B-8C4D-C6180130177B}" presName="rootText" presStyleLbl="node3" presStyleIdx="1" presStyleCnt="10">
        <dgm:presLayoutVars>
          <dgm:chPref val="3"/>
        </dgm:presLayoutVars>
      </dgm:prSet>
      <dgm:spPr/>
    </dgm:pt>
    <dgm:pt modelId="{6C0D8F77-5872-8E47-95C9-2595AD5B8B27}" type="pres">
      <dgm:prSet presAssocID="{A3EBFA86-A3EF-324B-8C4D-C6180130177B}" presName="rootConnector" presStyleLbl="node3" presStyleIdx="1" presStyleCnt="10"/>
      <dgm:spPr/>
    </dgm:pt>
    <dgm:pt modelId="{0D06479A-681F-6F4B-9E92-C3F2AD198588}" type="pres">
      <dgm:prSet presAssocID="{A3EBFA86-A3EF-324B-8C4D-C6180130177B}" presName="hierChild4" presStyleCnt="0"/>
      <dgm:spPr/>
    </dgm:pt>
    <dgm:pt modelId="{8C13F97B-8492-814A-9D40-C02746917432}" type="pres">
      <dgm:prSet presAssocID="{6C491B99-16CA-B142-8DA9-813BF1B3767C}" presName="Name64" presStyleLbl="parChTrans1D4" presStyleIdx="4" presStyleCnt="8"/>
      <dgm:spPr/>
    </dgm:pt>
    <dgm:pt modelId="{76950704-92FC-D847-9619-D7ABA2C0C0FF}" type="pres">
      <dgm:prSet presAssocID="{48AF9EF1-CADE-C140-830B-4925B43FB16C}" presName="hierRoot2" presStyleCnt="0">
        <dgm:presLayoutVars>
          <dgm:hierBranch val="init"/>
        </dgm:presLayoutVars>
      </dgm:prSet>
      <dgm:spPr/>
    </dgm:pt>
    <dgm:pt modelId="{F837B3A9-01A3-B344-8A12-A7C057880256}" type="pres">
      <dgm:prSet presAssocID="{48AF9EF1-CADE-C140-830B-4925B43FB16C}" presName="rootComposite" presStyleCnt="0"/>
      <dgm:spPr/>
    </dgm:pt>
    <dgm:pt modelId="{41737C70-443D-284D-8799-5AF8C3933866}" type="pres">
      <dgm:prSet presAssocID="{48AF9EF1-CADE-C140-830B-4925B43FB16C}" presName="rootText" presStyleLbl="node4" presStyleIdx="4" presStyleCnt="8" custLinFactX="89431" custLinFactY="325327" custLinFactNeighborX="100000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24EBD-5503-9D47-BEA2-51326EFE9BE8}" type="pres">
      <dgm:prSet presAssocID="{48AF9EF1-CADE-C140-830B-4925B43FB16C}" presName="rootConnector" presStyleLbl="node4" presStyleIdx="4" presStyleCnt="8"/>
      <dgm:spPr/>
    </dgm:pt>
    <dgm:pt modelId="{21E239A0-6631-0F4B-BAD5-CC26CFE57C5D}" type="pres">
      <dgm:prSet presAssocID="{48AF9EF1-CADE-C140-830B-4925B43FB16C}" presName="hierChild4" presStyleCnt="0"/>
      <dgm:spPr/>
    </dgm:pt>
    <dgm:pt modelId="{32181DD8-6913-1041-824A-82EC45B4EB0D}" type="pres">
      <dgm:prSet presAssocID="{48AF9EF1-CADE-C140-830B-4925B43FB16C}" presName="hierChild5" presStyleCnt="0"/>
      <dgm:spPr/>
    </dgm:pt>
    <dgm:pt modelId="{3E765FF2-52A1-E24F-8985-A68758F68815}" type="pres">
      <dgm:prSet presAssocID="{0EDF4880-649C-054E-9E38-3F9809C3C6F8}" presName="Name64" presStyleLbl="parChTrans1D4" presStyleIdx="5" presStyleCnt="8"/>
      <dgm:spPr/>
    </dgm:pt>
    <dgm:pt modelId="{48AD2652-308E-BB48-A55C-82DBCBE61066}" type="pres">
      <dgm:prSet presAssocID="{794F5EDE-80AF-FB4C-A1C5-6F5F6E451CB6}" presName="hierRoot2" presStyleCnt="0">
        <dgm:presLayoutVars>
          <dgm:hierBranch val="init"/>
        </dgm:presLayoutVars>
      </dgm:prSet>
      <dgm:spPr/>
    </dgm:pt>
    <dgm:pt modelId="{093ACBFD-ED81-BE43-8340-73974E512708}" type="pres">
      <dgm:prSet presAssocID="{794F5EDE-80AF-FB4C-A1C5-6F5F6E451CB6}" presName="rootComposite" presStyleCnt="0"/>
      <dgm:spPr/>
    </dgm:pt>
    <dgm:pt modelId="{F66C5EC2-1F47-D64D-A1BB-8C22553A4F99}" type="pres">
      <dgm:prSet presAssocID="{794F5EDE-80AF-FB4C-A1C5-6F5F6E451CB6}" presName="rootText" presStyleLbl="node4" presStyleIdx="5" presStyleCnt="8" custLinFactX="100000" custLinFactY="329669" custLinFactNeighborX="141094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21768-1FDE-4C4C-940B-40573C8A9175}" type="pres">
      <dgm:prSet presAssocID="{794F5EDE-80AF-FB4C-A1C5-6F5F6E451CB6}" presName="rootConnector" presStyleLbl="node4" presStyleIdx="5" presStyleCnt="8"/>
      <dgm:spPr/>
    </dgm:pt>
    <dgm:pt modelId="{F71466ED-8C00-FD4D-8023-36AAE1887C41}" type="pres">
      <dgm:prSet presAssocID="{794F5EDE-80AF-FB4C-A1C5-6F5F6E451CB6}" presName="hierChild4" presStyleCnt="0"/>
      <dgm:spPr/>
    </dgm:pt>
    <dgm:pt modelId="{4F9D70AB-C0F1-8641-B50B-82065F8CDF8E}" type="pres">
      <dgm:prSet presAssocID="{794F5EDE-80AF-FB4C-A1C5-6F5F6E451CB6}" presName="hierChild5" presStyleCnt="0"/>
      <dgm:spPr/>
    </dgm:pt>
    <dgm:pt modelId="{A79BDB04-4A7B-994C-88E5-55AD461AFD0B}" type="pres">
      <dgm:prSet presAssocID="{54262852-6D3B-6843-BED1-98BEC473187F}" presName="Name64" presStyleLbl="parChTrans1D4" presStyleIdx="6" presStyleCnt="8"/>
      <dgm:spPr/>
    </dgm:pt>
    <dgm:pt modelId="{A98E93E4-7040-DD44-9A16-66E532753E7F}" type="pres">
      <dgm:prSet presAssocID="{9174571B-3BB4-3D47-8D43-B9300132C56D}" presName="hierRoot2" presStyleCnt="0">
        <dgm:presLayoutVars>
          <dgm:hierBranch val="init"/>
        </dgm:presLayoutVars>
      </dgm:prSet>
      <dgm:spPr/>
    </dgm:pt>
    <dgm:pt modelId="{E2F8A8FB-9538-F942-9766-7FD88C9A976E}" type="pres">
      <dgm:prSet presAssocID="{9174571B-3BB4-3D47-8D43-B9300132C56D}" presName="rootComposite" presStyleCnt="0"/>
      <dgm:spPr/>
    </dgm:pt>
    <dgm:pt modelId="{076CBDF1-2090-7343-B591-86C038B4EAB8}" type="pres">
      <dgm:prSet presAssocID="{9174571B-3BB4-3D47-8D43-B9300132C56D}" presName="rootText" presStyleLbl="node4" presStyleIdx="6" presStyleCnt="8" custLinFactX="100000" custLinFactY="325327" custLinFactNeighborX="174212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F9AD7-FE0C-0F4B-92BE-7E3E737ACFD5}" type="pres">
      <dgm:prSet presAssocID="{9174571B-3BB4-3D47-8D43-B9300132C56D}" presName="rootConnector" presStyleLbl="node4" presStyleIdx="6" presStyleCnt="8"/>
      <dgm:spPr/>
    </dgm:pt>
    <dgm:pt modelId="{CB737AA0-92AC-2340-A53D-CD2C5F0DFCBD}" type="pres">
      <dgm:prSet presAssocID="{9174571B-3BB4-3D47-8D43-B9300132C56D}" presName="hierChild4" presStyleCnt="0"/>
      <dgm:spPr/>
    </dgm:pt>
    <dgm:pt modelId="{593949C8-0C43-6042-8567-6E30ED3CD361}" type="pres">
      <dgm:prSet presAssocID="{9174571B-3BB4-3D47-8D43-B9300132C56D}" presName="hierChild5" presStyleCnt="0"/>
      <dgm:spPr/>
    </dgm:pt>
    <dgm:pt modelId="{D8B4BFBD-1DBB-1A49-ACC6-E37E7CAB0D51}" type="pres">
      <dgm:prSet presAssocID="{B3F05C5F-56C3-A942-B55B-A05B693FEE5B}" presName="Name64" presStyleLbl="parChTrans1D4" presStyleIdx="7" presStyleCnt="8"/>
      <dgm:spPr/>
    </dgm:pt>
    <dgm:pt modelId="{36AE9323-AF50-2449-A193-B2525B39C079}" type="pres">
      <dgm:prSet presAssocID="{FEF90DA3-FE0F-E249-8406-11BC7D3532D8}" presName="hierRoot2" presStyleCnt="0">
        <dgm:presLayoutVars>
          <dgm:hierBranch val="init"/>
        </dgm:presLayoutVars>
      </dgm:prSet>
      <dgm:spPr/>
    </dgm:pt>
    <dgm:pt modelId="{1B64E5DC-6157-7341-B9B1-742E280AB7A6}" type="pres">
      <dgm:prSet presAssocID="{FEF90DA3-FE0F-E249-8406-11BC7D3532D8}" presName="rootComposite" presStyleCnt="0"/>
      <dgm:spPr/>
    </dgm:pt>
    <dgm:pt modelId="{C95CDCAF-A91A-FF47-868C-D87C74562338}" type="pres">
      <dgm:prSet presAssocID="{FEF90DA3-FE0F-E249-8406-11BC7D3532D8}" presName="rootText" presStyleLbl="node4" presStyleIdx="7" presStyleCnt="8" custLinFactX="123225" custLinFactY="325327" custLinFactNeighborX="200000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580AC-7B4A-0643-BFFD-432191FECE86}" type="pres">
      <dgm:prSet presAssocID="{FEF90DA3-FE0F-E249-8406-11BC7D3532D8}" presName="rootConnector" presStyleLbl="node4" presStyleIdx="7" presStyleCnt="8"/>
      <dgm:spPr/>
    </dgm:pt>
    <dgm:pt modelId="{48AD35AC-15D0-DC41-A7E6-A661770C63EF}" type="pres">
      <dgm:prSet presAssocID="{FEF90DA3-FE0F-E249-8406-11BC7D3532D8}" presName="hierChild4" presStyleCnt="0"/>
      <dgm:spPr/>
    </dgm:pt>
    <dgm:pt modelId="{C5A034C9-BD1A-0144-B687-531F5C36AB95}" type="pres">
      <dgm:prSet presAssocID="{FEF90DA3-FE0F-E249-8406-11BC7D3532D8}" presName="hierChild5" presStyleCnt="0"/>
      <dgm:spPr/>
    </dgm:pt>
    <dgm:pt modelId="{33A75143-383E-A349-A7B7-4A88F70D9E96}" type="pres">
      <dgm:prSet presAssocID="{A3EBFA86-A3EF-324B-8C4D-C6180130177B}" presName="hierChild5" presStyleCnt="0"/>
      <dgm:spPr/>
    </dgm:pt>
    <dgm:pt modelId="{990D9CEA-5502-4D4A-BBFE-45FC91958594}" type="pres">
      <dgm:prSet presAssocID="{FEAE4226-8943-8842-802A-C0BDED56403D}" presName="Name64" presStyleLbl="parChTrans1D3" presStyleIdx="2" presStyleCnt="10"/>
      <dgm:spPr/>
    </dgm:pt>
    <dgm:pt modelId="{8445F462-A071-1644-A10B-89CA3E89D72C}" type="pres">
      <dgm:prSet presAssocID="{2B736D31-0CC9-0349-9424-45B5D79A4F42}" presName="hierRoot2" presStyleCnt="0">
        <dgm:presLayoutVars>
          <dgm:hierBranch val="init"/>
        </dgm:presLayoutVars>
      </dgm:prSet>
      <dgm:spPr/>
    </dgm:pt>
    <dgm:pt modelId="{428AF646-08E5-124F-A829-A7F5647BED4C}" type="pres">
      <dgm:prSet presAssocID="{2B736D31-0CC9-0349-9424-45B5D79A4F42}" presName="rootComposite" presStyleCnt="0"/>
      <dgm:spPr/>
    </dgm:pt>
    <dgm:pt modelId="{2D4470B0-9FB3-9E4A-B6F8-8B8CE06964FC}" type="pres">
      <dgm:prSet presAssocID="{2B736D31-0CC9-0349-9424-45B5D79A4F42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115D0A-5991-074E-A4BA-AC20C867195F}" type="pres">
      <dgm:prSet presAssocID="{2B736D31-0CC9-0349-9424-45B5D79A4F42}" presName="rootConnector" presStyleLbl="node3" presStyleIdx="2" presStyleCnt="10"/>
      <dgm:spPr/>
    </dgm:pt>
    <dgm:pt modelId="{A1EE5C25-3B5E-DD4E-8D03-2FF2423DB264}" type="pres">
      <dgm:prSet presAssocID="{2B736D31-0CC9-0349-9424-45B5D79A4F42}" presName="hierChild4" presStyleCnt="0"/>
      <dgm:spPr/>
    </dgm:pt>
    <dgm:pt modelId="{04A07072-369F-5A4B-9105-3903405F9D6A}" type="pres">
      <dgm:prSet presAssocID="{2B736D31-0CC9-0349-9424-45B5D79A4F42}" presName="hierChild5" presStyleCnt="0"/>
      <dgm:spPr/>
    </dgm:pt>
    <dgm:pt modelId="{8548D837-8C8E-CE48-BD65-607AC76FDA71}" type="pres">
      <dgm:prSet presAssocID="{EF52A4C6-D99B-534C-B1FD-B415C6804827}" presName="Name64" presStyleLbl="parChTrans1D3" presStyleIdx="3" presStyleCnt="10"/>
      <dgm:spPr/>
    </dgm:pt>
    <dgm:pt modelId="{0FABA003-6170-2B4D-A58A-2BD2040C206E}" type="pres">
      <dgm:prSet presAssocID="{C3E48747-957A-2B46-B781-4F0FDF96DF6B}" presName="hierRoot2" presStyleCnt="0">
        <dgm:presLayoutVars>
          <dgm:hierBranch val="init"/>
        </dgm:presLayoutVars>
      </dgm:prSet>
      <dgm:spPr/>
    </dgm:pt>
    <dgm:pt modelId="{D95F7C45-2F8E-804E-A821-1EB82300EDF0}" type="pres">
      <dgm:prSet presAssocID="{C3E48747-957A-2B46-B781-4F0FDF96DF6B}" presName="rootComposite" presStyleCnt="0"/>
      <dgm:spPr/>
    </dgm:pt>
    <dgm:pt modelId="{2FAD1B5B-58F9-564A-990A-1C3599E292B0}" type="pres">
      <dgm:prSet presAssocID="{C3E48747-957A-2B46-B781-4F0FDF96DF6B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35F1C0-D498-154C-85BB-06449BBCC2E2}" type="pres">
      <dgm:prSet presAssocID="{C3E48747-957A-2B46-B781-4F0FDF96DF6B}" presName="rootConnector" presStyleLbl="node3" presStyleIdx="3" presStyleCnt="10"/>
      <dgm:spPr/>
    </dgm:pt>
    <dgm:pt modelId="{A7B2188F-DD0F-A948-8329-A4ACC8905EFE}" type="pres">
      <dgm:prSet presAssocID="{C3E48747-957A-2B46-B781-4F0FDF96DF6B}" presName="hierChild4" presStyleCnt="0"/>
      <dgm:spPr/>
    </dgm:pt>
    <dgm:pt modelId="{53B048D4-CFE7-4E41-935C-CB26FDDD92FC}" type="pres">
      <dgm:prSet presAssocID="{C3E48747-957A-2B46-B781-4F0FDF96DF6B}" presName="hierChild5" presStyleCnt="0"/>
      <dgm:spPr/>
    </dgm:pt>
    <dgm:pt modelId="{384A1ADB-8128-074E-BD3E-B4AC0A6EABF1}" type="pres">
      <dgm:prSet presAssocID="{B0F7607A-6C9D-D34C-894A-3414ACF9B6DC}" presName="Name64" presStyleLbl="parChTrans1D3" presStyleIdx="4" presStyleCnt="10"/>
      <dgm:spPr/>
    </dgm:pt>
    <dgm:pt modelId="{3E821F90-6E71-D941-BCDB-F73A8D34F3B3}" type="pres">
      <dgm:prSet presAssocID="{99907968-5411-BB4D-B9E9-0DFB5A92901A}" presName="hierRoot2" presStyleCnt="0">
        <dgm:presLayoutVars>
          <dgm:hierBranch val="init"/>
        </dgm:presLayoutVars>
      </dgm:prSet>
      <dgm:spPr/>
    </dgm:pt>
    <dgm:pt modelId="{647EC390-9974-704E-B4F3-714AF7FFEB99}" type="pres">
      <dgm:prSet presAssocID="{99907968-5411-BB4D-B9E9-0DFB5A92901A}" presName="rootComposite" presStyleCnt="0"/>
      <dgm:spPr/>
    </dgm:pt>
    <dgm:pt modelId="{ECBF07B8-1826-AE44-A813-5E2444600DEB}" type="pres">
      <dgm:prSet presAssocID="{99907968-5411-BB4D-B9E9-0DFB5A92901A}" presName="rootText" presStyleLbl="node3" presStyleIdx="4" presStyleCnt="10">
        <dgm:presLayoutVars>
          <dgm:chPref val="3"/>
        </dgm:presLayoutVars>
      </dgm:prSet>
      <dgm:spPr/>
    </dgm:pt>
    <dgm:pt modelId="{63D08BD8-45BB-4240-90B9-57FCF0899D1E}" type="pres">
      <dgm:prSet presAssocID="{99907968-5411-BB4D-B9E9-0DFB5A92901A}" presName="rootConnector" presStyleLbl="node3" presStyleIdx="4" presStyleCnt="10"/>
      <dgm:spPr/>
    </dgm:pt>
    <dgm:pt modelId="{83902BE0-563D-2C4C-A42C-A067A922BA52}" type="pres">
      <dgm:prSet presAssocID="{99907968-5411-BB4D-B9E9-0DFB5A92901A}" presName="hierChild4" presStyleCnt="0"/>
      <dgm:spPr/>
    </dgm:pt>
    <dgm:pt modelId="{849E8965-D173-8E46-8CD0-1EA526D61000}" type="pres">
      <dgm:prSet presAssocID="{99907968-5411-BB4D-B9E9-0DFB5A92901A}" presName="hierChild5" presStyleCnt="0"/>
      <dgm:spPr/>
    </dgm:pt>
    <dgm:pt modelId="{43D00C70-AA76-A448-A04C-9BD52641849D}" type="pres">
      <dgm:prSet presAssocID="{9E162100-2A2C-9048-A6E8-B5956C444030}" presName="hierChild5" presStyleCnt="0"/>
      <dgm:spPr/>
    </dgm:pt>
    <dgm:pt modelId="{ADB39567-793D-3E40-BFD0-E69335D71B69}" type="pres">
      <dgm:prSet presAssocID="{83C7179A-5435-4E40-ACA2-5EDECE6CD9F0}" presName="Name64" presStyleLbl="parChTrans1D2" presStyleIdx="1" presStyleCnt="2"/>
      <dgm:spPr/>
    </dgm:pt>
    <dgm:pt modelId="{1D7CBA4B-4C57-4544-AFA3-FB25D6110A37}" type="pres">
      <dgm:prSet presAssocID="{C08D4934-B0FD-B547-A159-DD227605AFE9}" presName="hierRoot2" presStyleCnt="0">
        <dgm:presLayoutVars>
          <dgm:hierBranch val="init"/>
        </dgm:presLayoutVars>
      </dgm:prSet>
      <dgm:spPr/>
    </dgm:pt>
    <dgm:pt modelId="{33225055-E09B-D747-8E8B-B1F6DF0B3C07}" type="pres">
      <dgm:prSet presAssocID="{C08D4934-B0FD-B547-A159-DD227605AFE9}" presName="rootComposite" presStyleCnt="0"/>
      <dgm:spPr/>
    </dgm:pt>
    <dgm:pt modelId="{086A2076-D11A-3548-87F0-C768E4038CB1}" type="pres">
      <dgm:prSet presAssocID="{C08D4934-B0FD-B547-A159-DD227605AFE9}" presName="rootText" presStyleLbl="node2" presStyleIdx="1" presStyleCnt="2">
        <dgm:presLayoutVars>
          <dgm:chPref val="3"/>
        </dgm:presLayoutVars>
      </dgm:prSet>
      <dgm:spPr/>
    </dgm:pt>
    <dgm:pt modelId="{BBA4F851-5723-DE4E-A18B-F7A20C2DF697}" type="pres">
      <dgm:prSet presAssocID="{C08D4934-B0FD-B547-A159-DD227605AFE9}" presName="rootConnector" presStyleLbl="node2" presStyleIdx="1" presStyleCnt="2"/>
      <dgm:spPr/>
    </dgm:pt>
    <dgm:pt modelId="{75A65AD6-E5A2-554E-87B2-67A81E61EC9F}" type="pres">
      <dgm:prSet presAssocID="{C08D4934-B0FD-B547-A159-DD227605AFE9}" presName="hierChild4" presStyleCnt="0"/>
      <dgm:spPr/>
    </dgm:pt>
    <dgm:pt modelId="{4F1214C0-1792-A64E-87CC-7FD5CD3DB58E}" type="pres">
      <dgm:prSet presAssocID="{B6D02784-8127-6446-9B4B-9ED4C23AA376}" presName="Name64" presStyleLbl="parChTrans1D3" presStyleIdx="5" presStyleCnt="10"/>
      <dgm:spPr/>
    </dgm:pt>
    <dgm:pt modelId="{463C68A6-BA18-7045-AFFF-F6C0DEC4D88D}" type="pres">
      <dgm:prSet presAssocID="{71B72A04-53A4-C14F-9A71-FF6B9A517A9A}" presName="hierRoot2" presStyleCnt="0">
        <dgm:presLayoutVars>
          <dgm:hierBranch val="init"/>
        </dgm:presLayoutVars>
      </dgm:prSet>
      <dgm:spPr/>
    </dgm:pt>
    <dgm:pt modelId="{FAD9C0AF-9FD4-AD45-86BA-1925421E5922}" type="pres">
      <dgm:prSet presAssocID="{71B72A04-53A4-C14F-9A71-FF6B9A517A9A}" presName="rootComposite" presStyleCnt="0"/>
      <dgm:spPr/>
    </dgm:pt>
    <dgm:pt modelId="{1E8A481D-F8D5-5D47-8B64-538D3B5D7F36}" type="pres">
      <dgm:prSet presAssocID="{71B72A04-53A4-C14F-9A71-FF6B9A517A9A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91304-E0F7-C74D-A19A-27886874B16A}" type="pres">
      <dgm:prSet presAssocID="{71B72A04-53A4-C14F-9A71-FF6B9A517A9A}" presName="rootConnector" presStyleLbl="node3" presStyleIdx="5" presStyleCnt="10"/>
      <dgm:spPr/>
    </dgm:pt>
    <dgm:pt modelId="{CB042AFD-0F45-014B-8EDC-5B265903C82F}" type="pres">
      <dgm:prSet presAssocID="{71B72A04-53A4-C14F-9A71-FF6B9A517A9A}" presName="hierChild4" presStyleCnt="0"/>
      <dgm:spPr/>
    </dgm:pt>
    <dgm:pt modelId="{2272962D-1C15-FC4E-BAD5-EA7D279E211F}" type="pres">
      <dgm:prSet presAssocID="{71B72A04-53A4-C14F-9A71-FF6B9A517A9A}" presName="hierChild5" presStyleCnt="0"/>
      <dgm:spPr/>
    </dgm:pt>
    <dgm:pt modelId="{8F00CC60-2BD8-1D4E-9B15-A79C0A9DDD7A}" type="pres">
      <dgm:prSet presAssocID="{44FE54CB-0993-A749-80A5-AD4D12F08FD6}" presName="Name64" presStyleLbl="parChTrans1D3" presStyleIdx="6" presStyleCnt="10"/>
      <dgm:spPr/>
    </dgm:pt>
    <dgm:pt modelId="{D7891904-0D43-4147-9562-5A395752252C}" type="pres">
      <dgm:prSet presAssocID="{986085B7-47D0-674C-B965-452AC09F91B9}" presName="hierRoot2" presStyleCnt="0">
        <dgm:presLayoutVars>
          <dgm:hierBranch val="init"/>
        </dgm:presLayoutVars>
      </dgm:prSet>
      <dgm:spPr/>
    </dgm:pt>
    <dgm:pt modelId="{F9F7BBEC-45BB-3B4C-B8BA-B894EB2FB108}" type="pres">
      <dgm:prSet presAssocID="{986085B7-47D0-674C-B965-452AC09F91B9}" presName="rootComposite" presStyleCnt="0"/>
      <dgm:spPr/>
    </dgm:pt>
    <dgm:pt modelId="{62A3D422-5DAF-3241-A016-FA37289F337F}" type="pres">
      <dgm:prSet presAssocID="{986085B7-47D0-674C-B965-452AC09F91B9}" presName="rootText" presStyleLbl="node3" presStyleIdx="6" presStyleCnt="10">
        <dgm:presLayoutVars>
          <dgm:chPref val="3"/>
        </dgm:presLayoutVars>
      </dgm:prSet>
      <dgm:spPr/>
    </dgm:pt>
    <dgm:pt modelId="{7AA1A4A8-B6FE-664F-AD52-D141B514E5BD}" type="pres">
      <dgm:prSet presAssocID="{986085B7-47D0-674C-B965-452AC09F91B9}" presName="rootConnector" presStyleLbl="node3" presStyleIdx="6" presStyleCnt="10"/>
      <dgm:spPr/>
    </dgm:pt>
    <dgm:pt modelId="{D4238E2B-F0CA-9D46-B665-FA4EDFFA1733}" type="pres">
      <dgm:prSet presAssocID="{986085B7-47D0-674C-B965-452AC09F91B9}" presName="hierChild4" presStyleCnt="0"/>
      <dgm:spPr/>
    </dgm:pt>
    <dgm:pt modelId="{41610DFC-3C73-D846-8F4B-69D060290F4C}" type="pres">
      <dgm:prSet presAssocID="{986085B7-47D0-674C-B965-452AC09F91B9}" presName="hierChild5" presStyleCnt="0"/>
      <dgm:spPr/>
    </dgm:pt>
    <dgm:pt modelId="{DE2622BC-F8F5-9A41-8946-0D92A67E6F95}" type="pres">
      <dgm:prSet presAssocID="{8A062902-5416-0542-9887-B4F6629AB286}" presName="Name64" presStyleLbl="parChTrans1D3" presStyleIdx="7" presStyleCnt="10"/>
      <dgm:spPr/>
    </dgm:pt>
    <dgm:pt modelId="{5470D697-C2C2-3847-BD12-E244FBCBAF1D}" type="pres">
      <dgm:prSet presAssocID="{19201F98-07A9-6B4B-AA64-173A26A37DC5}" presName="hierRoot2" presStyleCnt="0">
        <dgm:presLayoutVars>
          <dgm:hierBranch val="init"/>
        </dgm:presLayoutVars>
      </dgm:prSet>
      <dgm:spPr/>
    </dgm:pt>
    <dgm:pt modelId="{36947B86-F115-B049-8872-3E5C96DF2BC0}" type="pres">
      <dgm:prSet presAssocID="{19201F98-07A9-6B4B-AA64-173A26A37DC5}" presName="rootComposite" presStyleCnt="0"/>
      <dgm:spPr/>
    </dgm:pt>
    <dgm:pt modelId="{A27780EC-8864-2A48-BBAF-FC9DC70E8D0F}" type="pres">
      <dgm:prSet presAssocID="{19201F98-07A9-6B4B-AA64-173A26A37DC5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DBF0C-0A4F-A64D-B31B-B98F1D148B5E}" type="pres">
      <dgm:prSet presAssocID="{19201F98-07A9-6B4B-AA64-173A26A37DC5}" presName="rootConnector" presStyleLbl="node3" presStyleIdx="7" presStyleCnt="10"/>
      <dgm:spPr/>
    </dgm:pt>
    <dgm:pt modelId="{04BFCB00-D391-C740-8B04-C767226D9FFA}" type="pres">
      <dgm:prSet presAssocID="{19201F98-07A9-6B4B-AA64-173A26A37DC5}" presName="hierChild4" presStyleCnt="0"/>
      <dgm:spPr/>
    </dgm:pt>
    <dgm:pt modelId="{95C1C54F-7B09-7C49-A8D8-55DAB01969F9}" type="pres">
      <dgm:prSet presAssocID="{19201F98-07A9-6B4B-AA64-173A26A37DC5}" presName="hierChild5" presStyleCnt="0"/>
      <dgm:spPr/>
    </dgm:pt>
    <dgm:pt modelId="{4EB57F6E-9402-AB40-B8F3-F90DB0E4CA17}" type="pres">
      <dgm:prSet presAssocID="{7717A1CA-9DC6-614F-84F5-FCCCBF7B167E}" presName="Name64" presStyleLbl="parChTrans1D3" presStyleIdx="8" presStyleCnt="10"/>
      <dgm:spPr/>
    </dgm:pt>
    <dgm:pt modelId="{6446AA79-529F-8A4A-9C9D-40FEE312D899}" type="pres">
      <dgm:prSet presAssocID="{49974ED8-159A-4C4A-AF31-47F2FA97178D}" presName="hierRoot2" presStyleCnt="0">
        <dgm:presLayoutVars>
          <dgm:hierBranch val="init"/>
        </dgm:presLayoutVars>
      </dgm:prSet>
      <dgm:spPr/>
    </dgm:pt>
    <dgm:pt modelId="{898F3A2D-A980-094E-969A-42F86B1D6C03}" type="pres">
      <dgm:prSet presAssocID="{49974ED8-159A-4C4A-AF31-47F2FA97178D}" presName="rootComposite" presStyleCnt="0"/>
      <dgm:spPr/>
    </dgm:pt>
    <dgm:pt modelId="{FD3BCF81-F1B9-DA4F-BFF9-FE64F475951A}" type="pres">
      <dgm:prSet presAssocID="{49974ED8-159A-4C4A-AF31-47F2FA97178D}" presName="rootText" presStyleLbl="node3" presStyleIdx="8" presStyleCnt="10">
        <dgm:presLayoutVars>
          <dgm:chPref val="3"/>
        </dgm:presLayoutVars>
      </dgm:prSet>
      <dgm:spPr/>
    </dgm:pt>
    <dgm:pt modelId="{177EEF44-BF34-EF4E-8167-8CF3B139B8CB}" type="pres">
      <dgm:prSet presAssocID="{49974ED8-159A-4C4A-AF31-47F2FA97178D}" presName="rootConnector" presStyleLbl="node3" presStyleIdx="8" presStyleCnt="10"/>
      <dgm:spPr/>
    </dgm:pt>
    <dgm:pt modelId="{EE452DE0-4D03-D143-ACB1-140EA114608D}" type="pres">
      <dgm:prSet presAssocID="{49974ED8-159A-4C4A-AF31-47F2FA97178D}" presName="hierChild4" presStyleCnt="0"/>
      <dgm:spPr/>
    </dgm:pt>
    <dgm:pt modelId="{A2D6372B-C39A-594E-AA3F-5E994792F851}" type="pres">
      <dgm:prSet presAssocID="{49974ED8-159A-4C4A-AF31-47F2FA97178D}" presName="hierChild5" presStyleCnt="0"/>
      <dgm:spPr/>
    </dgm:pt>
    <dgm:pt modelId="{7AC49080-1275-D541-A1DA-63F3FA3FE6C1}" type="pres">
      <dgm:prSet presAssocID="{68FE4382-392C-A14A-B274-C26B600847B2}" presName="Name64" presStyleLbl="parChTrans1D3" presStyleIdx="9" presStyleCnt="10"/>
      <dgm:spPr/>
    </dgm:pt>
    <dgm:pt modelId="{5F72FC04-19B8-C549-A61F-7876B221578A}" type="pres">
      <dgm:prSet presAssocID="{141E3231-7B43-0C4D-A143-7E5268023A91}" presName="hierRoot2" presStyleCnt="0">
        <dgm:presLayoutVars>
          <dgm:hierBranch val="init"/>
        </dgm:presLayoutVars>
      </dgm:prSet>
      <dgm:spPr/>
    </dgm:pt>
    <dgm:pt modelId="{F49F7CDA-070B-464C-9C97-E33EA4E22172}" type="pres">
      <dgm:prSet presAssocID="{141E3231-7B43-0C4D-A143-7E5268023A91}" presName="rootComposite" presStyleCnt="0"/>
      <dgm:spPr/>
    </dgm:pt>
    <dgm:pt modelId="{978E0C45-F16C-9649-9402-88CD93DF0A75}" type="pres">
      <dgm:prSet presAssocID="{141E3231-7B43-0C4D-A143-7E5268023A91}" presName="rootText" presStyleLbl="node3" presStyleIdx="9" presStyleCnt="10">
        <dgm:presLayoutVars>
          <dgm:chPref val="3"/>
        </dgm:presLayoutVars>
      </dgm:prSet>
      <dgm:spPr/>
    </dgm:pt>
    <dgm:pt modelId="{0801742A-5DE6-A44B-955D-032D0A4722FE}" type="pres">
      <dgm:prSet presAssocID="{141E3231-7B43-0C4D-A143-7E5268023A91}" presName="rootConnector" presStyleLbl="node3" presStyleIdx="9" presStyleCnt="10"/>
      <dgm:spPr/>
    </dgm:pt>
    <dgm:pt modelId="{96A3E0B4-C449-4742-8139-009549D28E4E}" type="pres">
      <dgm:prSet presAssocID="{141E3231-7B43-0C4D-A143-7E5268023A91}" presName="hierChild4" presStyleCnt="0"/>
      <dgm:spPr/>
    </dgm:pt>
    <dgm:pt modelId="{32EACCF9-C8F4-F742-BC5D-54BF5B50AA51}" type="pres">
      <dgm:prSet presAssocID="{141E3231-7B43-0C4D-A143-7E5268023A91}" presName="hierChild5" presStyleCnt="0"/>
      <dgm:spPr/>
    </dgm:pt>
    <dgm:pt modelId="{3CCB77E5-BA61-594C-A193-B0FB74BC4414}" type="pres">
      <dgm:prSet presAssocID="{C08D4934-B0FD-B547-A159-DD227605AFE9}" presName="hierChild5" presStyleCnt="0"/>
      <dgm:spPr/>
    </dgm:pt>
    <dgm:pt modelId="{2C9D88EE-E720-C349-A9F3-311A27C703A8}" type="pres">
      <dgm:prSet presAssocID="{A34755AC-A9D0-8C4C-869D-EA7BC2757657}" presName="hierChild3" presStyleCnt="0"/>
      <dgm:spPr/>
    </dgm:pt>
  </dgm:ptLst>
  <dgm:cxnLst>
    <dgm:cxn modelId="{C0B636F5-3FF7-9D4C-90D1-9443DA257AEE}" srcId="{9E162100-2A2C-9048-A6E8-B5956C444030}" destId="{A3EBFA86-A3EF-324B-8C4D-C6180130177B}" srcOrd="1" destOrd="0" parTransId="{0B669DC1-5B21-CC47-979E-76870B116A8A}" sibTransId="{9E3EDCD8-9AA8-404D-B052-75064F1AA5AF}"/>
    <dgm:cxn modelId="{89F1896E-5736-D648-9CC3-5D0F0125A810}" type="presOf" srcId="{2B736D31-0CC9-0349-9424-45B5D79A4F42}" destId="{EF115D0A-5991-074E-A4BA-AC20C867195F}" srcOrd="1" destOrd="0" presId="urn:microsoft.com/office/officeart/2009/3/layout/HorizontalOrganizationChart"/>
    <dgm:cxn modelId="{2D7C685E-EE28-7A44-BEF2-3BBEBBD176E7}" type="presOf" srcId="{141E3231-7B43-0C4D-A143-7E5268023A91}" destId="{978E0C45-F16C-9649-9402-88CD93DF0A75}" srcOrd="0" destOrd="0" presId="urn:microsoft.com/office/officeart/2009/3/layout/HorizontalOrganizationChart"/>
    <dgm:cxn modelId="{3E8A7547-BA61-F84A-A3BB-749B5524A463}" srcId="{A34755AC-A9D0-8C4C-869D-EA7BC2757657}" destId="{C08D4934-B0FD-B547-A159-DD227605AFE9}" srcOrd="1" destOrd="0" parTransId="{83C7179A-5435-4E40-ACA2-5EDECE6CD9F0}" sibTransId="{A8666EB4-3BE8-2042-B010-CF94718DBFE8}"/>
    <dgm:cxn modelId="{B11A3782-140B-7C48-BF30-2B021246EA4A}" srcId="{1F99C835-EEF4-C14D-B756-BA10DBB276CF}" destId="{53554F36-8F8A-714D-AA29-C9B0FE54DD53}" srcOrd="2" destOrd="0" parTransId="{020CB508-192F-144A-A4BE-8D87F616632D}" sibTransId="{D329D6D5-64A5-174F-B63E-57652FAE6FEA}"/>
    <dgm:cxn modelId="{2AEB731E-5049-6049-B69C-6B2486556256}" type="presOf" srcId="{0EDF4880-649C-054E-9E38-3F9809C3C6F8}" destId="{3E765FF2-52A1-E24F-8985-A68758F68815}" srcOrd="0" destOrd="0" presId="urn:microsoft.com/office/officeart/2009/3/layout/HorizontalOrganizationChart"/>
    <dgm:cxn modelId="{4E0334A1-6B9E-2045-B13D-559C40B4D1B2}" type="presOf" srcId="{99907968-5411-BB4D-B9E9-0DFB5A92901A}" destId="{ECBF07B8-1826-AE44-A813-5E2444600DEB}" srcOrd="0" destOrd="0" presId="urn:microsoft.com/office/officeart/2009/3/layout/HorizontalOrganizationChart"/>
    <dgm:cxn modelId="{E9E07C8E-05C2-334C-B1FF-EFFA1DFC068D}" type="presOf" srcId="{48AF9EF1-CADE-C140-830B-4925B43FB16C}" destId="{41737C70-443D-284D-8799-5AF8C3933866}" srcOrd="0" destOrd="0" presId="urn:microsoft.com/office/officeart/2009/3/layout/HorizontalOrganizationChart"/>
    <dgm:cxn modelId="{11496A8B-4AAF-2748-85DE-65ED4846F106}" type="presOf" srcId="{8A062902-5416-0542-9887-B4F6629AB286}" destId="{DE2622BC-F8F5-9A41-8946-0D92A67E6F95}" srcOrd="0" destOrd="0" presId="urn:microsoft.com/office/officeart/2009/3/layout/HorizontalOrganizationChart"/>
    <dgm:cxn modelId="{F3D8C1FD-32A8-6846-BABF-367E37A82BC5}" srcId="{1F99C835-EEF4-C14D-B756-BA10DBB276CF}" destId="{D3A05E25-CF96-5C41-A490-C88E401F9C1F}" srcOrd="0" destOrd="0" parTransId="{796B056B-8F44-584E-A6B8-EF1CFBC4D8CC}" sibTransId="{64F4B302-6886-AA4B-86DC-35D36B114BD8}"/>
    <dgm:cxn modelId="{BCF9B5CB-42EA-BB41-B35D-F01813AF6170}" srcId="{C08D4934-B0FD-B547-A159-DD227605AFE9}" destId="{19201F98-07A9-6B4B-AA64-173A26A37DC5}" srcOrd="2" destOrd="0" parTransId="{8A062902-5416-0542-9887-B4F6629AB286}" sibTransId="{524D8C5B-3C08-2E43-B212-6704C3B753E2}"/>
    <dgm:cxn modelId="{817CD0DC-8C6C-A94D-B106-0D465563ED6F}" type="presOf" srcId="{FEF90DA3-FE0F-E249-8406-11BC7D3532D8}" destId="{5A6580AC-7B4A-0643-BFFD-432191FECE86}" srcOrd="1" destOrd="0" presId="urn:microsoft.com/office/officeart/2009/3/layout/HorizontalOrganizationChart"/>
    <dgm:cxn modelId="{B521AFC9-41B4-EB4E-B7F0-DA4398FF7F86}" type="presOf" srcId="{9174571B-3BB4-3D47-8D43-B9300132C56D}" destId="{65CF9AD7-FE0C-0F4B-92BE-7E3E737ACFD5}" srcOrd="1" destOrd="0" presId="urn:microsoft.com/office/officeart/2009/3/layout/HorizontalOrganizationChart"/>
    <dgm:cxn modelId="{525A6937-A109-7347-8C78-DE039380FEC5}" srcId="{9E162100-2A2C-9048-A6E8-B5956C444030}" destId="{99907968-5411-BB4D-B9E9-0DFB5A92901A}" srcOrd="4" destOrd="0" parTransId="{B0F7607A-6C9D-D34C-894A-3414ACF9B6DC}" sibTransId="{6994813D-6727-0C45-B588-DD6BB30AF8E0}"/>
    <dgm:cxn modelId="{48D59FB6-F545-6B43-8FE5-8A41D0294772}" srcId="{9E162100-2A2C-9048-A6E8-B5956C444030}" destId="{2B736D31-0CC9-0349-9424-45B5D79A4F42}" srcOrd="2" destOrd="0" parTransId="{FEAE4226-8943-8842-802A-C0BDED56403D}" sibTransId="{DDC08FFE-E829-FF45-94DF-D9BA7D5ADC35}"/>
    <dgm:cxn modelId="{7E646082-83E0-974D-A1F5-DF22B84F6634}" type="presOf" srcId="{A34755AC-A9D0-8C4C-869D-EA7BC2757657}" destId="{988C6C01-4D23-6742-884B-C5C545AC284A}" srcOrd="1" destOrd="0" presId="urn:microsoft.com/office/officeart/2009/3/layout/HorizontalOrganizationChart"/>
    <dgm:cxn modelId="{FA290E08-63A9-1249-8AF7-7C2768F92D16}" type="presOf" srcId="{4CAFCB69-B27C-334D-B08C-6108FEF09CC8}" destId="{B3A17868-D781-8242-9DB5-43C2FE000701}" srcOrd="0" destOrd="0" presId="urn:microsoft.com/office/officeart/2009/3/layout/HorizontalOrganizationChart"/>
    <dgm:cxn modelId="{8C3FA26D-3072-CC49-A6BE-67B4EA312AB7}" type="presOf" srcId="{794F5EDE-80AF-FB4C-A1C5-6F5F6E451CB6}" destId="{F66C5EC2-1F47-D64D-A1BB-8C22553A4F99}" srcOrd="0" destOrd="0" presId="urn:microsoft.com/office/officeart/2009/3/layout/HorizontalOrganizationChart"/>
    <dgm:cxn modelId="{8361138F-1223-DA44-8160-FA88745612E1}" type="presOf" srcId="{B3F05C5F-56C3-A942-B55B-A05B693FEE5B}" destId="{D8B4BFBD-1DBB-1A49-ACC6-E37E7CAB0D51}" srcOrd="0" destOrd="0" presId="urn:microsoft.com/office/officeart/2009/3/layout/HorizontalOrganizationChart"/>
    <dgm:cxn modelId="{77DE2F5E-AFD9-A84B-BCD9-982BA4555BA2}" type="presOf" srcId="{19201F98-07A9-6B4B-AA64-173A26A37DC5}" destId="{10DDBF0C-0A4F-A64D-B31B-B98F1D148B5E}" srcOrd="1" destOrd="0" presId="urn:microsoft.com/office/officeart/2009/3/layout/HorizontalOrganizationChart"/>
    <dgm:cxn modelId="{C32DE138-74F2-6642-B193-535866E14ADC}" type="presOf" srcId="{95D1CE77-3DE2-BA47-BE24-C3383A150BB9}" destId="{D7A6CC8E-12E0-8F46-A279-0FBB6F37297B}" srcOrd="0" destOrd="0" presId="urn:microsoft.com/office/officeart/2009/3/layout/HorizontalOrganizationChart"/>
    <dgm:cxn modelId="{EA36B022-0A46-8A4A-92BB-757242D1FA76}" type="presOf" srcId="{49974ED8-159A-4C4A-AF31-47F2FA97178D}" destId="{FD3BCF81-F1B9-DA4F-BFF9-FE64F475951A}" srcOrd="0" destOrd="0" presId="urn:microsoft.com/office/officeart/2009/3/layout/HorizontalOrganizationChart"/>
    <dgm:cxn modelId="{744C2051-35B8-D847-ADF4-5A9FD3C90E27}" srcId="{C08D4934-B0FD-B547-A159-DD227605AFE9}" destId="{71B72A04-53A4-C14F-9A71-FF6B9A517A9A}" srcOrd="0" destOrd="0" parTransId="{B6D02784-8127-6446-9B4B-9ED4C23AA376}" sibTransId="{480F3151-8798-6542-987A-F301B7BB9F5D}"/>
    <dgm:cxn modelId="{910BECB1-EE37-1749-9ACC-DC284D39D732}" type="presOf" srcId="{53554F36-8F8A-714D-AA29-C9B0FE54DD53}" destId="{DC51730F-EE59-E443-B0B2-F64BABE41D3D}" srcOrd="0" destOrd="0" presId="urn:microsoft.com/office/officeart/2009/3/layout/HorizontalOrganizationChart"/>
    <dgm:cxn modelId="{D716F31E-D896-334B-A4FB-0CBC7DC88455}" srcId="{C08D4934-B0FD-B547-A159-DD227605AFE9}" destId="{141E3231-7B43-0C4D-A143-7E5268023A91}" srcOrd="4" destOrd="0" parTransId="{68FE4382-392C-A14A-B274-C26B600847B2}" sibTransId="{5A73B793-5337-7F4C-B70D-4AEA79DEAA52}"/>
    <dgm:cxn modelId="{6D8B1841-7080-5240-8BAB-F741355D6BFC}" type="presOf" srcId="{1F99C835-EEF4-C14D-B756-BA10DBB276CF}" destId="{649EE897-0DD7-5C4B-B4C4-54DB79B371AF}" srcOrd="1" destOrd="0" presId="urn:microsoft.com/office/officeart/2009/3/layout/HorizontalOrganizationChart"/>
    <dgm:cxn modelId="{F07F6D9C-3737-9B45-B155-422C7880BB24}" type="presOf" srcId="{0B669DC1-5B21-CC47-979E-76870B116A8A}" destId="{4C536131-323C-7547-9276-547ED8A2B0E0}" srcOrd="0" destOrd="0" presId="urn:microsoft.com/office/officeart/2009/3/layout/HorizontalOrganizationChart"/>
    <dgm:cxn modelId="{2C02671C-91A9-8248-AC52-99DF3D8D0D0D}" type="presOf" srcId="{D3A05E25-CF96-5C41-A490-C88E401F9C1F}" destId="{1A417AE1-F0A6-DF47-BC81-3436627775DA}" srcOrd="1" destOrd="0" presId="urn:microsoft.com/office/officeart/2009/3/layout/HorizontalOrganizationChart"/>
    <dgm:cxn modelId="{4D840034-1A70-7D49-9881-006BE76619FD}" type="presOf" srcId="{83C7179A-5435-4E40-ACA2-5EDECE6CD9F0}" destId="{ADB39567-793D-3E40-BFD0-E69335D71B69}" srcOrd="0" destOrd="0" presId="urn:microsoft.com/office/officeart/2009/3/layout/HorizontalOrganizationChart"/>
    <dgm:cxn modelId="{D54C619E-06E9-6040-88D5-C5E05D46C94F}" type="presOf" srcId="{ECB48BB6-A55D-C74C-8A8B-C4B2996D2419}" destId="{9558051C-2034-0741-BA5C-22C7DC33ADDD}" srcOrd="0" destOrd="0" presId="urn:microsoft.com/office/officeart/2009/3/layout/HorizontalOrganizationChart"/>
    <dgm:cxn modelId="{9FE2C5EC-404D-2442-8321-1C413EED9827}" type="presOf" srcId="{68FE4382-392C-A14A-B274-C26B600847B2}" destId="{7AC49080-1275-D541-A1DA-63F3FA3FE6C1}" srcOrd="0" destOrd="0" presId="urn:microsoft.com/office/officeart/2009/3/layout/HorizontalOrganizationChart"/>
    <dgm:cxn modelId="{A37F5491-F9AD-EA4C-A101-88EB86A5F885}" type="presOf" srcId="{141E3231-7B43-0C4D-A143-7E5268023A91}" destId="{0801742A-5DE6-A44B-955D-032D0A4722FE}" srcOrd="1" destOrd="0" presId="urn:microsoft.com/office/officeart/2009/3/layout/HorizontalOrganizationChart"/>
    <dgm:cxn modelId="{EC9E1036-3025-2043-BB1C-87A2EB1F2F29}" srcId="{9E162100-2A2C-9048-A6E8-B5956C444030}" destId="{1F99C835-EEF4-C14D-B756-BA10DBB276CF}" srcOrd="0" destOrd="0" parTransId="{95D1CE77-3DE2-BA47-BE24-C3383A150BB9}" sibTransId="{86EC3068-CF46-9142-86CD-15D8F2DFA1A8}"/>
    <dgm:cxn modelId="{1EA7C2A0-6C71-084B-A02D-181C7D8E62DB}" type="presOf" srcId="{C3E48747-957A-2B46-B781-4F0FDF96DF6B}" destId="{2FAD1B5B-58F9-564A-990A-1C3599E292B0}" srcOrd="0" destOrd="0" presId="urn:microsoft.com/office/officeart/2009/3/layout/HorizontalOrganizationChart"/>
    <dgm:cxn modelId="{A2C1AF70-9FBC-294C-99D4-671A8A565D9F}" srcId="{C08D4934-B0FD-B547-A159-DD227605AFE9}" destId="{49974ED8-159A-4C4A-AF31-47F2FA97178D}" srcOrd="3" destOrd="0" parTransId="{7717A1CA-9DC6-614F-84F5-FCCCBF7B167E}" sibTransId="{712477C8-0DB9-744A-9DC4-85CAE84BF848}"/>
    <dgm:cxn modelId="{3F5E1BD7-411C-C246-9952-FA6085F8C129}" type="presOf" srcId="{99907968-5411-BB4D-B9E9-0DFB5A92901A}" destId="{63D08BD8-45BB-4240-90B9-57FCF0899D1E}" srcOrd="1" destOrd="0" presId="urn:microsoft.com/office/officeart/2009/3/layout/HorizontalOrganizationChart"/>
    <dgm:cxn modelId="{6133C3AC-D02B-4443-AAC3-1D24630C37CC}" type="presOf" srcId="{48AF9EF1-CADE-C140-830B-4925B43FB16C}" destId="{F8824EBD-5503-9D47-BEA2-51326EFE9BE8}" srcOrd="1" destOrd="0" presId="urn:microsoft.com/office/officeart/2009/3/layout/HorizontalOrganizationChart"/>
    <dgm:cxn modelId="{3E063AC8-0C90-E94B-8E35-A39BC01ADAAA}" srcId="{A3EBFA86-A3EF-324B-8C4D-C6180130177B}" destId="{48AF9EF1-CADE-C140-830B-4925B43FB16C}" srcOrd="0" destOrd="0" parTransId="{6C491B99-16CA-B142-8DA9-813BF1B3767C}" sibTransId="{35CDFC6B-A0FF-5C44-9A4B-5ACC2554423C}"/>
    <dgm:cxn modelId="{3D836A75-D02A-3A49-921F-8C8A6BA72E7E}" type="presOf" srcId="{DB1A9AA3-0D59-1046-83FB-AFC81CB5789D}" destId="{CDB43EDB-5BB3-814A-9E39-952D667DC6F8}" srcOrd="0" destOrd="0" presId="urn:microsoft.com/office/officeart/2009/3/layout/HorizontalOrganizationChart"/>
    <dgm:cxn modelId="{8641F299-843F-9043-A623-68DCB7CD5CC3}" type="presOf" srcId="{9174571B-3BB4-3D47-8D43-B9300132C56D}" destId="{076CBDF1-2090-7343-B591-86C038B4EAB8}" srcOrd="0" destOrd="0" presId="urn:microsoft.com/office/officeart/2009/3/layout/HorizontalOrganizationChart"/>
    <dgm:cxn modelId="{ABF235DB-302E-454A-B031-21F5A4C6CEBF}" type="presOf" srcId="{B0F7607A-6C9D-D34C-894A-3414ACF9B6DC}" destId="{384A1ADB-8128-074E-BD3E-B4AC0A6EABF1}" srcOrd="0" destOrd="0" presId="urn:microsoft.com/office/officeart/2009/3/layout/HorizontalOrganizationChart"/>
    <dgm:cxn modelId="{4E185515-49BE-8045-8CC2-C8CA96B46217}" type="presOf" srcId="{9E162100-2A2C-9048-A6E8-B5956C444030}" destId="{7B5055E5-FA75-4548-AFFC-09B1BF136856}" srcOrd="0" destOrd="0" presId="urn:microsoft.com/office/officeart/2009/3/layout/HorizontalOrganizationChart"/>
    <dgm:cxn modelId="{C22F8351-931A-0647-8065-F5705DDC0FF1}" type="presOf" srcId="{794F5EDE-80AF-FB4C-A1C5-6F5F6E451CB6}" destId="{41521768-1FDE-4C4C-940B-40573C8A9175}" srcOrd="1" destOrd="0" presId="urn:microsoft.com/office/officeart/2009/3/layout/HorizontalOrganizationChart"/>
    <dgm:cxn modelId="{FC88C943-7863-564B-A6AF-F9D8208AC0F5}" srcId="{A34755AC-A9D0-8C4C-869D-EA7BC2757657}" destId="{9E162100-2A2C-9048-A6E8-B5956C444030}" srcOrd="0" destOrd="0" parTransId="{F131B2D4-DB9D-D643-A22C-24D6C7F9C6B4}" sibTransId="{DE099A20-65D3-694C-828A-6AD7C03DFE64}"/>
    <dgm:cxn modelId="{43C42781-C0AD-1F4D-9ABE-AFE96E5246DE}" type="presOf" srcId="{9F20394C-ABAB-CE49-A5E9-4448E6B2C8B7}" destId="{120D3230-0129-8A46-9929-965CAAFB4405}" srcOrd="1" destOrd="0" presId="urn:microsoft.com/office/officeart/2009/3/layout/HorizontalOrganizationChart"/>
    <dgm:cxn modelId="{9168681A-A53B-1E43-A585-831B8229FEBB}" srcId="{1F99C835-EEF4-C14D-B756-BA10DBB276CF}" destId="{9F20394C-ABAB-CE49-A5E9-4448E6B2C8B7}" srcOrd="1" destOrd="0" parTransId="{3362C6DF-2664-6546-A597-D943B9B402D9}" sibTransId="{06900E76-53BD-4A4B-ADD3-FA38088BE36F}"/>
    <dgm:cxn modelId="{31D6E7CE-8AC5-1A4C-AAD9-AF58770CE06A}" type="presOf" srcId="{2B736D31-0CC9-0349-9424-45B5D79A4F42}" destId="{2D4470B0-9FB3-9E4A-B6F8-8B8CE06964FC}" srcOrd="0" destOrd="0" presId="urn:microsoft.com/office/officeart/2009/3/layout/HorizontalOrganizationChart"/>
    <dgm:cxn modelId="{9DA525A1-C06A-9443-B2ED-60A9F046D92D}" type="presOf" srcId="{F131B2D4-DB9D-D643-A22C-24D6C7F9C6B4}" destId="{814F72F1-5EBF-EE41-9A59-DE8411E15D99}" srcOrd="0" destOrd="0" presId="urn:microsoft.com/office/officeart/2009/3/layout/HorizontalOrganizationChart"/>
    <dgm:cxn modelId="{CAEAB650-EA7D-AA42-A334-5CDF823D5E0C}" type="presOf" srcId="{EF52A4C6-D99B-534C-B1FD-B415C6804827}" destId="{8548D837-8C8E-CE48-BD65-607AC76FDA71}" srcOrd="0" destOrd="0" presId="urn:microsoft.com/office/officeart/2009/3/layout/HorizontalOrganizationChart"/>
    <dgm:cxn modelId="{925F8F24-AAAB-BB4A-811B-6D703121F1C1}" type="presOf" srcId="{FEAE4226-8943-8842-802A-C0BDED56403D}" destId="{990D9CEA-5502-4D4A-BBFE-45FC91958594}" srcOrd="0" destOrd="0" presId="urn:microsoft.com/office/officeart/2009/3/layout/HorizontalOrganizationChart"/>
    <dgm:cxn modelId="{8DDDBE6C-38C9-3147-A569-2747A4E3A619}" type="presOf" srcId="{796B056B-8F44-584E-A6B8-EF1CFBC4D8CC}" destId="{01F3E7D2-EDE7-7545-96DF-21737DBB2F54}" srcOrd="0" destOrd="0" presId="urn:microsoft.com/office/officeart/2009/3/layout/HorizontalOrganizationChart"/>
    <dgm:cxn modelId="{18EBF3A4-4068-2C4E-8A16-A6662C8DD52A}" srcId="{A3EBFA86-A3EF-324B-8C4D-C6180130177B}" destId="{FEF90DA3-FE0F-E249-8406-11BC7D3532D8}" srcOrd="3" destOrd="0" parTransId="{B3F05C5F-56C3-A942-B55B-A05B693FEE5B}" sibTransId="{569DB334-67EE-D547-8423-3765A1BE3182}"/>
    <dgm:cxn modelId="{C4242DCC-B001-9A42-983E-19432CD34975}" type="presOf" srcId="{19201F98-07A9-6B4B-AA64-173A26A37DC5}" destId="{A27780EC-8864-2A48-BBAF-FC9DC70E8D0F}" srcOrd="0" destOrd="0" presId="urn:microsoft.com/office/officeart/2009/3/layout/HorizontalOrganizationChart"/>
    <dgm:cxn modelId="{B94415DD-743A-B24E-8683-82120A02D7A5}" type="presOf" srcId="{A34755AC-A9D0-8C4C-869D-EA7BC2757657}" destId="{564ED862-BD5A-9541-A86C-69D0E0C75DE6}" srcOrd="0" destOrd="0" presId="urn:microsoft.com/office/officeart/2009/3/layout/HorizontalOrganizationChart"/>
    <dgm:cxn modelId="{5CA3BE5C-5BBE-C544-8B1C-4D9D117D561D}" type="presOf" srcId="{FEF90DA3-FE0F-E249-8406-11BC7D3532D8}" destId="{C95CDCAF-A91A-FF47-868C-D87C74562338}" srcOrd="0" destOrd="0" presId="urn:microsoft.com/office/officeart/2009/3/layout/HorizontalOrganizationChart"/>
    <dgm:cxn modelId="{16059FB7-792B-E84A-9227-D113492A32F8}" srcId="{9E162100-2A2C-9048-A6E8-B5956C444030}" destId="{C3E48747-957A-2B46-B781-4F0FDF96DF6B}" srcOrd="3" destOrd="0" parTransId="{EF52A4C6-D99B-534C-B1FD-B415C6804827}" sibTransId="{94A810E8-B6CF-A041-B612-E7270C5CAFA5}"/>
    <dgm:cxn modelId="{644ED962-D22A-1C45-91FA-8964A247DBA0}" type="presOf" srcId="{1F99C835-EEF4-C14D-B756-BA10DBB276CF}" destId="{2E197E7F-0E83-374C-9790-80D444EF55DD}" srcOrd="0" destOrd="0" presId="urn:microsoft.com/office/officeart/2009/3/layout/HorizontalOrganizationChart"/>
    <dgm:cxn modelId="{D9BAD8D7-75B0-A64C-8835-BACF26476CB8}" type="presOf" srcId="{7717A1CA-9DC6-614F-84F5-FCCCBF7B167E}" destId="{4EB57F6E-9402-AB40-B8F3-F90DB0E4CA17}" srcOrd="0" destOrd="0" presId="urn:microsoft.com/office/officeart/2009/3/layout/HorizontalOrganizationChart"/>
    <dgm:cxn modelId="{FDDFFCE0-FF81-054C-9907-271F37794A1A}" type="presOf" srcId="{B6D02784-8127-6446-9B4B-9ED4C23AA376}" destId="{4F1214C0-1792-A64E-87CC-7FD5CD3DB58E}" srcOrd="0" destOrd="0" presId="urn:microsoft.com/office/officeart/2009/3/layout/HorizontalOrganizationChart"/>
    <dgm:cxn modelId="{2D50BFA0-9120-DD43-A0B0-ACAAE85920D9}" type="presOf" srcId="{44FE54CB-0993-A749-80A5-AD4D12F08FD6}" destId="{8F00CC60-2BD8-1D4E-9B15-A79C0A9DDD7A}" srcOrd="0" destOrd="0" presId="urn:microsoft.com/office/officeart/2009/3/layout/HorizontalOrganizationChart"/>
    <dgm:cxn modelId="{C1D42A15-E4FE-B54A-A5C9-6B84E6AE3547}" type="presOf" srcId="{9E162100-2A2C-9048-A6E8-B5956C444030}" destId="{33A2F64E-14DE-9745-A3F3-76624A12D3BB}" srcOrd="1" destOrd="0" presId="urn:microsoft.com/office/officeart/2009/3/layout/HorizontalOrganizationChart"/>
    <dgm:cxn modelId="{75A0A3E8-CDE1-7349-A5C3-51D09809DC72}" type="presOf" srcId="{A3EBFA86-A3EF-324B-8C4D-C6180130177B}" destId="{6C0D8F77-5872-8E47-95C9-2595AD5B8B27}" srcOrd="1" destOrd="0" presId="urn:microsoft.com/office/officeart/2009/3/layout/HorizontalOrganizationChart"/>
    <dgm:cxn modelId="{6EFF4596-611B-564A-806E-72CA3AE49581}" type="presOf" srcId="{3362C6DF-2664-6546-A597-D943B9B402D9}" destId="{D5D65E5C-BE83-8C43-ACB1-0357277ABF6E}" srcOrd="0" destOrd="0" presId="urn:microsoft.com/office/officeart/2009/3/layout/HorizontalOrganizationChart"/>
    <dgm:cxn modelId="{B431495D-325E-1D44-804D-31D286B2EEBF}" type="presOf" srcId="{71B72A04-53A4-C14F-9A71-FF6B9A517A9A}" destId="{1E8A481D-F8D5-5D47-8B64-538D3B5D7F36}" srcOrd="0" destOrd="0" presId="urn:microsoft.com/office/officeart/2009/3/layout/HorizontalOrganizationChart"/>
    <dgm:cxn modelId="{2F3A64FC-9143-144F-8411-DA2B0BD53367}" srcId="{DB1A9AA3-0D59-1046-83FB-AFC81CB5789D}" destId="{A34755AC-A9D0-8C4C-869D-EA7BC2757657}" srcOrd="0" destOrd="0" parTransId="{6024220C-8DEE-994A-8B56-2BB567FF4831}" sibTransId="{131F6BD0-1B61-C848-8980-490A8C38EDC3}"/>
    <dgm:cxn modelId="{49AB2109-B871-744C-B1AD-CB341D8B1415}" type="presOf" srcId="{C08D4934-B0FD-B547-A159-DD227605AFE9}" destId="{086A2076-D11A-3548-87F0-C768E4038CB1}" srcOrd="0" destOrd="0" presId="urn:microsoft.com/office/officeart/2009/3/layout/HorizontalOrganizationChart"/>
    <dgm:cxn modelId="{970C1722-12B1-8948-8E05-C6341D92B331}" type="presOf" srcId="{9F20394C-ABAB-CE49-A5E9-4448E6B2C8B7}" destId="{E47538BE-4354-5B48-81A1-3810AE888DBA}" srcOrd="0" destOrd="0" presId="urn:microsoft.com/office/officeart/2009/3/layout/HorizontalOrganizationChart"/>
    <dgm:cxn modelId="{3048398E-DD6D-F648-A379-EDFF0B0510D3}" type="presOf" srcId="{54262852-6D3B-6843-BED1-98BEC473187F}" destId="{A79BDB04-4A7B-994C-88E5-55AD461AFD0B}" srcOrd="0" destOrd="0" presId="urn:microsoft.com/office/officeart/2009/3/layout/HorizontalOrganizationChart"/>
    <dgm:cxn modelId="{A56D4DCB-5DD3-C548-86EC-9CCF652EB51E}" type="presOf" srcId="{C3E48747-957A-2B46-B781-4F0FDF96DF6B}" destId="{9835F1C0-D498-154C-85BB-06449BBCC2E2}" srcOrd="1" destOrd="0" presId="urn:microsoft.com/office/officeart/2009/3/layout/HorizontalOrganizationChart"/>
    <dgm:cxn modelId="{4DE998ED-12F1-D844-BBCE-BB56E187655A}" type="presOf" srcId="{A3EBFA86-A3EF-324B-8C4D-C6180130177B}" destId="{29B21194-BCAD-064E-AE68-BE3BA3503F01}" srcOrd="0" destOrd="0" presId="urn:microsoft.com/office/officeart/2009/3/layout/HorizontalOrganizationChart"/>
    <dgm:cxn modelId="{647C38AD-32A5-C34D-A681-768E3E47A026}" type="presOf" srcId="{49974ED8-159A-4C4A-AF31-47F2FA97178D}" destId="{177EEF44-BF34-EF4E-8167-8CF3B139B8CB}" srcOrd="1" destOrd="0" presId="urn:microsoft.com/office/officeart/2009/3/layout/HorizontalOrganizationChart"/>
    <dgm:cxn modelId="{297CBE49-3985-B74C-86CF-213166BF2F52}" type="presOf" srcId="{6C491B99-16CA-B142-8DA9-813BF1B3767C}" destId="{8C13F97B-8492-814A-9D40-C02746917432}" srcOrd="0" destOrd="0" presId="urn:microsoft.com/office/officeart/2009/3/layout/HorizontalOrganizationChart"/>
    <dgm:cxn modelId="{5FB25D13-AD48-B843-A496-6D2F4EF5BC84}" type="presOf" srcId="{D3A05E25-CF96-5C41-A490-C88E401F9C1F}" destId="{07C5C7A3-B793-C645-A78B-0604CAB671C4}" srcOrd="0" destOrd="0" presId="urn:microsoft.com/office/officeart/2009/3/layout/HorizontalOrganizationChart"/>
    <dgm:cxn modelId="{02980447-19F8-884D-A08C-9B8AD29965B3}" type="presOf" srcId="{986085B7-47D0-674C-B965-452AC09F91B9}" destId="{7AA1A4A8-B6FE-664F-AD52-D141B514E5BD}" srcOrd="1" destOrd="0" presId="urn:microsoft.com/office/officeart/2009/3/layout/HorizontalOrganizationChart"/>
    <dgm:cxn modelId="{9339CA5B-BAB9-8440-BF82-2FD2B94AA1C6}" type="presOf" srcId="{53554F36-8F8A-714D-AA29-C9B0FE54DD53}" destId="{8604D22F-9792-6042-881A-28EDBE4F630D}" srcOrd="1" destOrd="0" presId="urn:microsoft.com/office/officeart/2009/3/layout/HorizontalOrganizationChart"/>
    <dgm:cxn modelId="{DE18CE72-937B-3041-9675-4EF0CEEEB85C}" type="presOf" srcId="{ECB48BB6-A55D-C74C-8A8B-C4B2996D2419}" destId="{E3D6329D-0C33-F141-9A06-9E426D7DAB25}" srcOrd="1" destOrd="0" presId="urn:microsoft.com/office/officeart/2009/3/layout/HorizontalOrganizationChart"/>
    <dgm:cxn modelId="{31962E1B-4188-9440-974F-0EC95175A9C5}" srcId="{C08D4934-B0FD-B547-A159-DD227605AFE9}" destId="{986085B7-47D0-674C-B965-452AC09F91B9}" srcOrd="1" destOrd="0" parTransId="{44FE54CB-0993-A749-80A5-AD4D12F08FD6}" sibTransId="{2B4A6FAC-1E79-5F46-8F9D-98384050E1FE}"/>
    <dgm:cxn modelId="{82D3DD0A-7F55-D643-B15A-78D84B32FB54}" srcId="{A3EBFA86-A3EF-324B-8C4D-C6180130177B}" destId="{9174571B-3BB4-3D47-8D43-B9300132C56D}" srcOrd="2" destOrd="0" parTransId="{54262852-6D3B-6843-BED1-98BEC473187F}" sibTransId="{BA209EA7-B6B1-3949-ADF2-DB1F261FC187}"/>
    <dgm:cxn modelId="{9B34692F-3B3A-1143-B081-DE106B5F0F74}" type="presOf" srcId="{C08D4934-B0FD-B547-A159-DD227605AFE9}" destId="{BBA4F851-5723-DE4E-A18B-F7A20C2DF697}" srcOrd="1" destOrd="0" presId="urn:microsoft.com/office/officeart/2009/3/layout/HorizontalOrganizationChart"/>
    <dgm:cxn modelId="{3E545DA8-1833-7444-814A-1DAEB4E35251}" type="presOf" srcId="{71B72A04-53A4-C14F-9A71-FF6B9A517A9A}" destId="{FC591304-E0F7-C74D-A19A-27886874B16A}" srcOrd="1" destOrd="0" presId="urn:microsoft.com/office/officeart/2009/3/layout/HorizontalOrganizationChart"/>
    <dgm:cxn modelId="{E79D5436-1961-4946-9A2E-6D18AEA90EAD}" type="presOf" srcId="{020CB508-192F-144A-A4BE-8D87F616632D}" destId="{5F392851-7724-6C40-9538-60B010193857}" srcOrd="0" destOrd="0" presId="urn:microsoft.com/office/officeart/2009/3/layout/HorizontalOrganizationChart"/>
    <dgm:cxn modelId="{47B39635-81AE-8145-B5F8-7F7B812A51D4}" type="presOf" srcId="{986085B7-47D0-674C-B965-452AC09F91B9}" destId="{62A3D422-5DAF-3241-A016-FA37289F337F}" srcOrd="0" destOrd="0" presId="urn:microsoft.com/office/officeart/2009/3/layout/HorizontalOrganizationChart"/>
    <dgm:cxn modelId="{E7951C3B-3F04-AD42-AA47-5D50E75F62CD}" srcId="{1F99C835-EEF4-C14D-B756-BA10DBB276CF}" destId="{ECB48BB6-A55D-C74C-8A8B-C4B2996D2419}" srcOrd="3" destOrd="0" parTransId="{4CAFCB69-B27C-334D-B08C-6108FEF09CC8}" sibTransId="{628A6C66-7FFC-254A-A09B-47E3C4DB7DF7}"/>
    <dgm:cxn modelId="{473EFDC7-F52D-4E4A-9D9D-78FEE4EE156C}" srcId="{A3EBFA86-A3EF-324B-8C4D-C6180130177B}" destId="{794F5EDE-80AF-FB4C-A1C5-6F5F6E451CB6}" srcOrd="1" destOrd="0" parTransId="{0EDF4880-649C-054E-9E38-3F9809C3C6F8}" sibTransId="{D33718EE-E45D-8444-949A-BF091E776FEA}"/>
    <dgm:cxn modelId="{CAC57936-3B16-0148-888B-3B4E0308A2B6}" type="presParOf" srcId="{CDB43EDB-5BB3-814A-9E39-952D667DC6F8}" destId="{4F4E52D7-B9EB-2C4F-9090-8DB0868F3F1F}" srcOrd="0" destOrd="0" presId="urn:microsoft.com/office/officeart/2009/3/layout/HorizontalOrganizationChart"/>
    <dgm:cxn modelId="{8F7818E1-B2AE-3E48-8BA6-811036B42C57}" type="presParOf" srcId="{4F4E52D7-B9EB-2C4F-9090-8DB0868F3F1F}" destId="{98B414BF-85A8-9C4F-A642-44B3D22A673D}" srcOrd="0" destOrd="0" presId="urn:microsoft.com/office/officeart/2009/3/layout/HorizontalOrganizationChart"/>
    <dgm:cxn modelId="{340418D1-647A-8A46-B903-3CE02572667B}" type="presParOf" srcId="{98B414BF-85A8-9C4F-A642-44B3D22A673D}" destId="{564ED862-BD5A-9541-A86C-69D0E0C75DE6}" srcOrd="0" destOrd="0" presId="urn:microsoft.com/office/officeart/2009/3/layout/HorizontalOrganizationChart"/>
    <dgm:cxn modelId="{B5003648-4F79-CE43-835D-4880A24F3752}" type="presParOf" srcId="{98B414BF-85A8-9C4F-A642-44B3D22A673D}" destId="{988C6C01-4D23-6742-884B-C5C545AC284A}" srcOrd="1" destOrd="0" presId="urn:microsoft.com/office/officeart/2009/3/layout/HorizontalOrganizationChart"/>
    <dgm:cxn modelId="{544F4CEC-D7AD-8D45-AF73-303EAEA1A4FC}" type="presParOf" srcId="{4F4E52D7-B9EB-2C4F-9090-8DB0868F3F1F}" destId="{B7336BAA-EBB9-4A4D-83A2-9B8EC43D98CA}" srcOrd="1" destOrd="0" presId="urn:microsoft.com/office/officeart/2009/3/layout/HorizontalOrganizationChart"/>
    <dgm:cxn modelId="{6868E9B4-901C-6640-9214-FA065CCD64ED}" type="presParOf" srcId="{B7336BAA-EBB9-4A4D-83A2-9B8EC43D98CA}" destId="{814F72F1-5EBF-EE41-9A59-DE8411E15D99}" srcOrd="0" destOrd="0" presId="urn:microsoft.com/office/officeart/2009/3/layout/HorizontalOrganizationChart"/>
    <dgm:cxn modelId="{C5876E8A-3464-C34D-A90B-76EB382364D9}" type="presParOf" srcId="{B7336BAA-EBB9-4A4D-83A2-9B8EC43D98CA}" destId="{A08DFCDE-C933-3647-AB97-E7FAF3E1B7A6}" srcOrd="1" destOrd="0" presId="urn:microsoft.com/office/officeart/2009/3/layout/HorizontalOrganizationChart"/>
    <dgm:cxn modelId="{74DB8410-0CBE-0840-AF32-F0D6D6916A7D}" type="presParOf" srcId="{A08DFCDE-C933-3647-AB97-E7FAF3E1B7A6}" destId="{BF1EAF54-C106-B84F-A3DE-84F607358AD5}" srcOrd="0" destOrd="0" presId="urn:microsoft.com/office/officeart/2009/3/layout/HorizontalOrganizationChart"/>
    <dgm:cxn modelId="{191C1CA3-C2B1-EB4F-AF13-E774CC274090}" type="presParOf" srcId="{BF1EAF54-C106-B84F-A3DE-84F607358AD5}" destId="{7B5055E5-FA75-4548-AFFC-09B1BF136856}" srcOrd="0" destOrd="0" presId="urn:microsoft.com/office/officeart/2009/3/layout/HorizontalOrganizationChart"/>
    <dgm:cxn modelId="{683A6E04-C331-1142-8B29-3B3D940E60F2}" type="presParOf" srcId="{BF1EAF54-C106-B84F-A3DE-84F607358AD5}" destId="{33A2F64E-14DE-9745-A3F3-76624A12D3BB}" srcOrd="1" destOrd="0" presId="urn:microsoft.com/office/officeart/2009/3/layout/HorizontalOrganizationChart"/>
    <dgm:cxn modelId="{B27F11BF-8A37-F847-A7B8-CDE1B1D2CDD9}" type="presParOf" srcId="{A08DFCDE-C933-3647-AB97-E7FAF3E1B7A6}" destId="{5E789D25-3DF6-7244-A7F4-F7C9DF1AB800}" srcOrd="1" destOrd="0" presId="urn:microsoft.com/office/officeart/2009/3/layout/HorizontalOrganizationChart"/>
    <dgm:cxn modelId="{5974151C-121B-7240-80DA-5B5E3E23D445}" type="presParOf" srcId="{5E789D25-3DF6-7244-A7F4-F7C9DF1AB800}" destId="{D7A6CC8E-12E0-8F46-A279-0FBB6F37297B}" srcOrd="0" destOrd="0" presId="urn:microsoft.com/office/officeart/2009/3/layout/HorizontalOrganizationChart"/>
    <dgm:cxn modelId="{9B1AFA12-A488-F74D-B592-60919CF82206}" type="presParOf" srcId="{5E789D25-3DF6-7244-A7F4-F7C9DF1AB800}" destId="{3D9013C8-D00A-554B-B6A4-2D763F775B22}" srcOrd="1" destOrd="0" presId="urn:microsoft.com/office/officeart/2009/3/layout/HorizontalOrganizationChart"/>
    <dgm:cxn modelId="{7DAE71B0-BF53-5548-BDF9-7DEF45451258}" type="presParOf" srcId="{3D9013C8-D00A-554B-B6A4-2D763F775B22}" destId="{5E74721C-1EFA-CA48-904B-6F3E011A7F80}" srcOrd="0" destOrd="0" presId="urn:microsoft.com/office/officeart/2009/3/layout/HorizontalOrganizationChart"/>
    <dgm:cxn modelId="{022FF853-57A3-1445-AC38-CD578CA4C509}" type="presParOf" srcId="{5E74721C-1EFA-CA48-904B-6F3E011A7F80}" destId="{2E197E7F-0E83-374C-9790-80D444EF55DD}" srcOrd="0" destOrd="0" presId="urn:microsoft.com/office/officeart/2009/3/layout/HorizontalOrganizationChart"/>
    <dgm:cxn modelId="{1E1F3580-EB58-CA47-8EBE-D7A20B8EDFD0}" type="presParOf" srcId="{5E74721C-1EFA-CA48-904B-6F3E011A7F80}" destId="{649EE897-0DD7-5C4B-B4C4-54DB79B371AF}" srcOrd="1" destOrd="0" presId="urn:microsoft.com/office/officeart/2009/3/layout/HorizontalOrganizationChart"/>
    <dgm:cxn modelId="{3943BEEE-1F56-E646-9AC7-0151DE71193A}" type="presParOf" srcId="{3D9013C8-D00A-554B-B6A4-2D763F775B22}" destId="{F316419D-A423-E244-9A4A-DCC967B09474}" srcOrd="1" destOrd="0" presId="urn:microsoft.com/office/officeart/2009/3/layout/HorizontalOrganizationChart"/>
    <dgm:cxn modelId="{85C12C81-4A17-994C-84B3-4439BC3ABCE7}" type="presParOf" srcId="{F316419D-A423-E244-9A4A-DCC967B09474}" destId="{01F3E7D2-EDE7-7545-96DF-21737DBB2F54}" srcOrd="0" destOrd="0" presId="urn:microsoft.com/office/officeart/2009/3/layout/HorizontalOrganizationChart"/>
    <dgm:cxn modelId="{2E8E287D-57E6-3D4B-855F-2FD46575FF04}" type="presParOf" srcId="{F316419D-A423-E244-9A4A-DCC967B09474}" destId="{61903C56-7611-ED44-A8DB-A5FD1CD43B44}" srcOrd="1" destOrd="0" presId="urn:microsoft.com/office/officeart/2009/3/layout/HorizontalOrganizationChart"/>
    <dgm:cxn modelId="{691B81E9-1E58-6747-81F8-A059B15755EF}" type="presParOf" srcId="{61903C56-7611-ED44-A8DB-A5FD1CD43B44}" destId="{BB806A32-8377-CA4D-838D-5A8A93AA1EA3}" srcOrd="0" destOrd="0" presId="urn:microsoft.com/office/officeart/2009/3/layout/HorizontalOrganizationChart"/>
    <dgm:cxn modelId="{1CEF8A61-55C8-BB4C-AD46-90F4B55147B5}" type="presParOf" srcId="{BB806A32-8377-CA4D-838D-5A8A93AA1EA3}" destId="{07C5C7A3-B793-C645-A78B-0604CAB671C4}" srcOrd="0" destOrd="0" presId="urn:microsoft.com/office/officeart/2009/3/layout/HorizontalOrganizationChart"/>
    <dgm:cxn modelId="{8BB94AA4-0623-8C4F-9AD3-43208D1B55F3}" type="presParOf" srcId="{BB806A32-8377-CA4D-838D-5A8A93AA1EA3}" destId="{1A417AE1-F0A6-DF47-BC81-3436627775DA}" srcOrd="1" destOrd="0" presId="urn:microsoft.com/office/officeart/2009/3/layout/HorizontalOrganizationChart"/>
    <dgm:cxn modelId="{247C3FFA-DDD4-EE43-AFD8-2954853C642C}" type="presParOf" srcId="{61903C56-7611-ED44-A8DB-A5FD1CD43B44}" destId="{33D21E48-5A18-AE4E-B1E3-41CFCF773163}" srcOrd="1" destOrd="0" presId="urn:microsoft.com/office/officeart/2009/3/layout/HorizontalOrganizationChart"/>
    <dgm:cxn modelId="{9FC12C09-E68C-6D42-B3E4-4E6C1A76D076}" type="presParOf" srcId="{61903C56-7611-ED44-A8DB-A5FD1CD43B44}" destId="{0992E507-6393-414A-B928-83928CD06CEE}" srcOrd="2" destOrd="0" presId="urn:microsoft.com/office/officeart/2009/3/layout/HorizontalOrganizationChart"/>
    <dgm:cxn modelId="{3937922A-71A0-C24D-87AD-196451C09FCA}" type="presParOf" srcId="{F316419D-A423-E244-9A4A-DCC967B09474}" destId="{D5D65E5C-BE83-8C43-ACB1-0357277ABF6E}" srcOrd="2" destOrd="0" presId="urn:microsoft.com/office/officeart/2009/3/layout/HorizontalOrganizationChart"/>
    <dgm:cxn modelId="{85325684-DEA9-A74B-9B59-F3E1D12501EF}" type="presParOf" srcId="{F316419D-A423-E244-9A4A-DCC967B09474}" destId="{0CDC5196-F629-BD4C-B6F6-8AC71FF51D38}" srcOrd="3" destOrd="0" presId="urn:microsoft.com/office/officeart/2009/3/layout/HorizontalOrganizationChart"/>
    <dgm:cxn modelId="{52024B08-B8FF-9643-922D-4B60DF392A3C}" type="presParOf" srcId="{0CDC5196-F629-BD4C-B6F6-8AC71FF51D38}" destId="{6DBBCC9B-1FAD-0241-B454-2C690DB6F212}" srcOrd="0" destOrd="0" presId="urn:microsoft.com/office/officeart/2009/3/layout/HorizontalOrganizationChart"/>
    <dgm:cxn modelId="{B956D6D4-4ADC-6941-9028-E3B58A6F611B}" type="presParOf" srcId="{6DBBCC9B-1FAD-0241-B454-2C690DB6F212}" destId="{E47538BE-4354-5B48-81A1-3810AE888DBA}" srcOrd="0" destOrd="0" presId="urn:microsoft.com/office/officeart/2009/3/layout/HorizontalOrganizationChart"/>
    <dgm:cxn modelId="{D0ED53DE-94A2-1E4A-9427-11E53137E0C9}" type="presParOf" srcId="{6DBBCC9B-1FAD-0241-B454-2C690DB6F212}" destId="{120D3230-0129-8A46-9929-965CAAFB4405}" srcOrd="1" destOrd="0" presId="urn:microsoft.com/office/officeart/2009/3/layout/HorizontalOrganizationChart"/>
    <dgm:cxn modelId="{534E97C8-59E8-3D43-ACBA-AC998A2BB6F6}" type="presParOf" srcId="{0CDC5196-F629-BD4C-B6F6-8AC71FF51D38}" destId="{565476E2-5A41-EB47-B6F9-E31F5CDCB023}" srcOrd="1" destOrd="0" presId="urn:microsoft.com/office/officeart/2009/3/layout/HorizontalOrganizationChart"/>
    <dgm:cxn modelId="{DFF8B503-93F2-1349-903F-076FFB4C0FE4}" type="presParOf" srcId="{0CDC5196-F629-BD4C-B6F6-8AC71FF51D38}" destId="{6B71ACB9-47AE-354F-8612-152FA98AA8EC}" srcOrd="2" destOrd="0" presId="urn:microsoft.com/office/officeart/2009/3/layout/HorizontalOrganizationChart"/>
    <dgm:cxn modelId="{FB9FA97F-D2D1-D84E-9227-2223470C415D}" type="presParOf" srcId="{F316419D-A423-E244-9A4A-DCC967B09474}" destId="{5F392851-7724-6C40-9538-60B010193857}" srcOrd="4" destOrd="0" presId="urn:microsoft.com/office/officeart/2009/3/layout/HorizontalOrganizationChart"/>
    <dgm:cxn modelId="{8BAA0A6B-4646-F842-B5BC-1102D1830E36}" type="presParOf" srcId="{F316419D-A423-E244-9A4A-DCC967B09474}" destId="{BE9754FE-A523-EF49-9D8F-711C6299008C}" srcOrd="5" destOrd="0" presId="urn:microsoft.com/office/officeart/2009/3/layout/HorizontalOrganizationChart"/>
    <dgm:cxn modelId="{1F8AE157-6653-DA45-AB64-7D58F433CE83}" type="presParOf" srcId="{BE9754FE-A523-EF49-9D8F-711C6299008C}" destId="{4BB5B6AC-22D1-E345-8D7E-8643AED2555C}" srcOrd="0" destOrd="0" presId="urn:microsoft.com/office/officeart/2009/3/layout/HorizontalOrganizationChart"/>
    <dgm:cxn modelId="{9D9C096D-2A62-014A-8043-62DC4034903E}" type="presParOf" srcId="{4BB5B6AC-22D1-E345-8D7E-8643AED2555C}" destId="{DC51730F-EE59-E443-B0B2-F64BABE41D3D}" srcOrd="0" destOrd="0" presId="urn:microsoft.com/office/officeart/2009/3/layout/HorizontalOrganizationChart"/>
    <dgm:cxn modelId="{4552E362-C9CE-7A4B-90A8-A1D4E794DE42}" type="presParOf" srcId="{4BB5B6AC-22D1-E345-8D7E-8643AED2555C}" destId="{8604D22F-9792-6042-881A-28EDBE4F630D}" srcOrd="1" destOrd="0" presId="urn:microsoft.com/office/officeart/2009/3/layout/HorizontalOrganizationChart"/>
    <dgm:cxn modelId="{1A80C461-87DC-524C-80FF-A76AA4AF0682}" type="presParOf" srcId="{BE9754FE-A523-EF49-9D8F-711C6299008C}" destId="{DF0ACD5D-249B-E74F-B76C-D6AC326B17FC}" srcOrd="1" destOrd="0" presId="urn:microsoft.com/office/officeart/2009/3/layout/HorizontalOrganizationChart"/>
    <dgm:cxn modelId="{5A389936-D9D3-4345-BFD9-ECB1001E4906}" type="presParOf" srcId="{BE9754FE-A523-EF49-9D8F-711C6299008C}" destId="{E0F3B095-A869-454C-BC83-071EF7032DDD}" srcOrd="2" destOrd="0" presId="urn:microsoft.com/office/officeart/2009/3/layout/HorizontalOrganizationChart"/>
    <dgm:cxn modelId="{20F395D9-3948-7645-A32C-BFDE29107175}" type="presParOf" srcId="{F316419D-A423-E244-9A4A-DCC967B09474}" destId="{B3A17868-D781-8242-9DB5-43C2FE000701}" srcOrd="6" destOrd="0" presId="urn:microsoft.com/office/officeart/2009/3/layout/HorizontalOrganizationChart"/>
    <dgm:cxn modelId="{9F8A0756-1CDA-0E44-B4BE-0E15C7F810E9}" type="presParOf" srcId="{F316419D-A423-E244-9A4A-DCC967B09474}" destId="{78F0673C-1DFB-9A4F-A761-D028E40405EF}" srcOrd="7" destOrd="0" presId="urn:microsoft.com/office/officeart/2009/3/layout/HorizontalOrganizationChart"/>
    <dgm:cxn modelId="{53CFB7FD-C48A-3B4F-A608-6A5C88D96898}" type="presParOf" srcId="{78F0673C-1DFB-9A4F-A761-D028E40405EF}" destId="{11D2EC90-0297-4347-8838-F43277E295A4}" srcOrd="0" destOrd="0" presId="urn:microsoft.com/office/officeart/2009/3/layout/HorizontalOrganizationChart"/>
    <dgm:cxn modelId="{EFE71AD3-457E-8C40-852C-F5BFA510D1E3}" type="presParOf" srcId="{11D2EC90-0297-4347-8838-F43277E295A4}" destId="{9558051C-2034-0741-BA5C-22C7DC33ADDD}" srcOrd="0" destOrd="0" presId="urn:microsoft.com/office/officeart/2009/3/layout/HorizontalOrganizationChart"/>
    <dgm:cxn modelId="{1E48916C-93C6-5C46-8784-5987A754581A}" type="presParOf" srcId="{11D2EC90-0297-4347-8838-F43277E295A4}" destId="{E3D6329D-0C33-F141-9A06-9E426D7DAB25}" srcOrd="1" destOrd="0" presId="urn:microsoft.com/office/officeart/2009/3/layout/HorizontalOrganizationChart"/>
    <dgm:cxn modelId="{346BB1E3-CDEB-E041-8FF2-5C8CB585EB7B}" type="presParOf" srcId="{78F0673C-1DFB-9A4F-A761-D028E40405EF}" destId="{095F6D7B-277F-4743-A2D0-B9CDF51489DA}" srcOrd="1" destOrd="0" presId="urn:microsoft.com/office/officeart/2009/3/layout/HorizontalOrganizationChart"/>
    <dgm:cxn modelId="{DE35F9EB-EA55-9441-8AA2-819CA8F46A54}" type="presParOf" srcId="{78F0673C-1DFB-9A4F-A761-D028E40405EF}" destId="{9FC27072-60AC-DA46-A8EA-50C99EE6BDB0}" srcOrd="2" destOrd="0" presId="urn:microsoft.com/office/officeart/2009/3/layout/HorizontalOrganizationChart"/>
    <dgm:cxn modelId="{26A6C6EA-1724-714C-907F-B9E63C736834}" type="presParOf" srcId="{3D9013C8-D00A-554B-B6A4-2D763F775B22}" destId="{2DA9CFC2-4EFB-9B48-94DA-27BC76F4D3A7}" srcOrd="2" destOrd="0" presId="urn:microsoft.com/office/officeart/2009/3/layout/HorizontalOrganizationChart"/>
    <dgm:cxn modelId="{5C317B8C-5342-F247-89C5-FEB754DE2B08}" type="presParOf" srcId="{5E789D25-3DF6-7244-A7F4-F7C9DF1AB800}" destId="{4C536131-323C-7547-9276-547ED8A2B0E0}" srcOrd="2" destOrd="0" presId="urn:microsoft.com/office/officeart/2009/3/layout/HorizontalOrganizationChart"/>
    <dgm:cxn modelId="{9954736D-8550-D241-ACEE-3BB15A421CD3}" type="presParOf" srcId="{5E789D25-3DF6-7244-A7F4-F7C9DF1AB800}" destId="{F1AA41EA-C1A9-5C49-91B6-C4347A95584C}" srcOrd="3" destOrd="0" presId="urn:microsoft.com/office/officeart/2009/3/layout/HorizontalOrganizationChart"/>
    <dgm:cxn modelId="{38BAA3B1-ADD5-824F-B708-604FB91F58F3}" type="presParOf" srcId="{F1AA41EA-C1A9-5C49-91B6-C4347A95584C}" destId="{7249274D-CC60-D54F-882A-B3E3BF158437}" srcOrd="0" destOrd="0" presId="urn:microsoft.com/office/officeart/2009/3/layout/HorizontalOrganizationChart"/>
    <dgm:cxn modelId="{2849597C-7F78-2447-B239-D6C3F159AD32}" type="presParOf" srcId="{7249274D-CC60-D54F-882A-B3E3BF158437}" destId="{29B21194-BCAD-064E-AE68-BE3BA3503F01}" srcOrd="0" destOrd="0" presId="urn:microsoft.com/office/officeart/2009/3/layout/HorizontalOrganizationChart"/>
    <dgm:cxn modelId="{8B544E7B-EB53-E545-A53D-3B900F5398F8}" type="presParOf" srcId="{7249274D-CC60-D54F-882A-B3E3BF158437}" destId="{6C0D8F77-5872-8E47-95C9-2595AD5B8B27}" srcOrd="1" destOrd="0" presId="urn:microsoft.com/office/officeart/2009/3/layout/HorizontalOrganizationChart"/>
    <dgm:cxn modelId="{4319B916-9F31-0D4D-A5CF-2ABEB1536F69}" type="presParOf" srcId="{F1AA41EA-C1A9-5C49-91B6-C4347A95584C}" destId="{0D06479A-681F-6F4B-9E92-C3F2AD198588}" srcOrd="1" destOrd="0" presId="urn:microsoft.com/office/officeart/2009/3/layout/HorizontalOrganizationChart"/>
    <dgm:cxn modelId="{AC7D22ED-A2AB-CD4A-899C-A5D849BB3B00}" type="presParOf" srcId="{0D06479A-681F-6F4B-9E92-C3F2AD198588}" destId="{8C13F97B-8492-814A-9D40-C02746917432}" srcOrd="0" destOrd="0" presId="urn:microsoft.com/office/officeart/2009/3/layout/HorizontalOrganizationChart"/>
    <dgm:cxn modelId="{5A84C38C-0A3D-7347-AD62-E2A9A73BC661}" type="presParOf" srcId="{0D06479A-681F-6F4B-9E92-C3F2AD198588}" destId="{76950704-92FC-D847-9619-D7ABA2C0C0FF}" srcOrd="1" destOrd="0" presId="urn:microsoft.com/office/officeart/2009/3/layout/HorizontalOrganizationChart"/>
    <dgm:cxn modelId="{DB27E180-8859-2D4A-86AB-9603CA15C03B}" type="presParOf" srcId="{76950704-92FC-D847-9619-D7ABA2C0C0FF}" destId="{F837B3A9-01A3-B344-8A12-A7C057880256}" srcOrd="0" destOrd="0" presId="urn:microsoft.com/office/officeart/2009/3/layout/HorizontalOrganizationChart"/>
    <dgm:cxn modelId="{DAC5DA9C-FE17-E84E-A9B9-1E673A490A23}" type="presParOf" srcId="{F837B3A9-01A3-B344-8A12-A7C057880256}" destId="{41737C70-443D-284D-8799-5AF8C3933866}" srcOrd="0" destOrd="0" presId="urn:microsoft.com/office/officeart/2009/3/layout/HorizontalOrganizationChart"/>
    <dgm:cxn modelId="{F6685C35-5BBF-394E-9277-E7F5BDAA7B43}" type="presParOf" srcId="{F837B3A9-01A3-B344-8A12-A7C057880256}" destId="{F8824EBD-5503-9D47-BEA2-51326EFE9BE8}" srcOrd="1" destOrd="0" presId="urn:microsoft.com/office/officeart/2009/3/layout/HorizontalOrganizationChart"/>
    <dgm:cxn modelId="{A461322E-471B-A445-B5DB-AD3BD8497B03}" type="presParOf" srcId="{76950704-92FC-D847-9619-D7ABA2C0C0FF}" destId="{21E239A0-6631-0F4B-BAD5-CC26CFE57C5D}" srcOrd="1" destOrd="0" presId="urn:microsoft.com/office/officeart/2009/3/layout/HorizontalOrganizationChart"/>
    <dgm:cxn modelId="{7705DDC9-56B7-1048-A535-B86BAD8A0988}" type="presParOf" srcId="{76950704-92FC-D847-9619-D7ABA2C0C0FF}" destId="{32181DD8-6913-1041-824A-82EC45B4EB0D}" srcOrd="2" destOrd="0" presId="urn:microsoft.com/office/officeart/2009/3/layout/HorizontalOrganizationChart"/>
    <dgm:cxn modelId="{BC81EBF8-F3E6-604D-8472-8C80FDAFE064}" type="presParOf" srcId="{0D06479A-681F-6F4B-9E92-C3F2AD198588}" destId="{3E765FF2-52A1-E24F-8985-A68758F68815}" srcOrd="2" destOrd="0" presId="urn:microsoft.com/office/officeart/2009/3/layout/HorizontalOrganizationChart"/>
    <dgm:cxn modelId="{EBBB630B-D439-7D41-AAAA-501093F69CEA}" type="presParOf" srcId="{0D06479A-681F-6F4B-9E92-C3F2AD198588}" destId="{48AD2652-308E-BB48-A55C-82DBCBE61066}" srcOrd="3" destOrd="0" presId="urn:microsoft.com/office/officeart/2009/3/layout/HorizontalOrganizationChart"/>
    <dgm:cxn modelId="{8B7B15F5-2D75-EA45-B46F-181480702369}" type="presParOf" srcId="{48AD2652-308E-BB48-A55C-82DBCBE61066}" destId="{093ACBFD-ED81-BE43-8340-73974E512708}" srcOrd="0" destOrd="0" presId="urn:microsoft.com/office/officeart/2009/3/layout/HorizontalOrganizationChart"/>
    <dgm:cxn modelId="{F5984A54-DA83-754C-918F-6584C9EA3FFF}" type="presParOf" srcId="{093ACBFD-ED81-BE43-8340-73974E512708}" destId="{F66C5EC2-1F47-D64D-A1BB-8C22553A4F99}" srcOrd="0" destOrd="0" presId="urn:microsoft.com/office/officeart/2009/3/layout/HorizontalOrganizationChart"/>
    <dgm:cxn modelId="{675E3553-DC92-394A-8570-AEEC2FB5699C}" type="presParOf" srcId="{093ACBFD-ED81-BE43-8340-73974E512708}" destId="{41521768-1FDE-4C4C-940B-40573C8A9175}" srcOrd="1" destOrd="0" presId="urn:microsoft.com/office/officeart/2009/3/layout/HorizontalOrganizationChart"/>
    <dgm:cxn modelId="{4A3828F2-3C68-2245-9B40-C3D7928E44EF}" type="presParOf" srcId="{48AD2652-308E-BB48-A55C-82DBCBE61066}" destId="{F71466ED-8C00-FD4D-8023-36AAE1887C41}" srcOrd="1" destOrd="0" presId="urn:microsoft.com/office/officeart/2009/3/layout/HorizontalOrganizationChart"/>
    <dgm:cxn modelId="{0914729F-86BF-B24C-9D2B-83D1BF804758}" type="presParOf" srcId="{48AD2652-308E-BB48-A55C-82DBCBE61066}" destId="{4F9D70AB-C0F1-8641-B50B-82065F8CDF8E}" srcOrd="2" destOrd="0" presId="urn:microsoft.com/office/officeart/2009/3/layout/HorizontalOrganizationChart"/>
    <dgm:cxn modelId="{D7E439FD-8833-D64A-B97C-D9DF4B863462}" type="presParOf" srcId="{0D06479A-681F-6F4B-9E92-C3F2AD198588}" destId="{A79BDB04-4A7B-994C-88E5-55AD461AFD0B}" srcOrd="4" destOrd="0" presId="urn:microsoft.com/office/officeart/2009/3/layout/HorizontalOrganizationChart"/>
    <dgm:cxn modelId="{9728F8EE-1EC7-334C-96E0-9544251092AB}" type="presParOf" srcId="{0D06479A-681F-6F4B-9E92-C3F2AD198588}" destId="{A98E93E4-7040-DD44-9A16-66E532753E7F}" srcOrd="5" destOrd="0" presId="urn:microsoft.com/office/officeart/2009/3/layout/HorizontalOrganizationChart"/>
    <dgm:cxn modelId="{B131FB98-F657-1743-827A-7D2E9EBE961A}" type="presParOf" srcId="{A98E93E4-7040-DD44-9A16-66E532753E7F}" destId="{E2F8A8FB-9538-F942-9766-7FD88C9A976E}" srcOrd="0" destOrd="0" presId="urn:microsoft.com/office/officeart/2009/3/layout/HorizontalOrganizationChart"/>
    <dgm:cxn modelId="{9E372E9F-8F0B-F24D-8C93-262D5962B724}" type="presParOf" srcId="{E2F8A8FB-9538-F942-9766-7FD88C9A976E}" destId="{076CBDF1-2090-7343-B591-86C038B4EAB8}" srcOrd="0" destOrd="0" presId="urn:microsoft.com/office/officeart/2009/3/layout/HorizontalOrganizationChart"/>
    <dgm:cxn modelId="{B40C25B7-9C90-904B-9963-B478D5518E30}" type="presParOf" srcId="{E2F8A8FB-9538-F942-9766-7FD88C9A976E}" destId="{65CF9AD7-FE0C-0F4B-92BE-7E3E737ACFD5}" srcOrd="1" destOrd="0" presId="urn:microsoft.com/office/officeart/2009/3/layout/HorizontalOrganizationChart"/>
    <dgm:cxn modelId="{E742B929-19A1-C240-8FDA-545CED3F8351}" type="presParOf" srcId="{A98E93E4-7040-DD44-9A16-66E532753E7F}" destId="{CB737AA0-92AC-2340-A53D-CD2C5F0DFCBD}" srcOrd="1" destOrd="0" presId="urn:microsoft.com/office/officeart/2009/3/layout/HorizontalOrganizationChart"/>
    <dgm:cxn modelId="{409CD2D7-78CF-BD4B-9B42-743E2D48255F}" type="presParOf" srcId="{A98E93E4-7040-DD44-9A16-66E532753E7F}" destId="{593949C8-0C43-6042-8567-6E30ED3CD361}" srcOrd="2" destOrd="0" presId="urn:microsoft.com/office/officeart/2009/3/layout/HorizontalOrganizationChart"/>
    <dgm:cxn modelId="{265DBF03-D93A-1548-869E-69E2D870E475}" type="presParOf" srcId="{0D06479A-681F-6F4B-9E92-C3F2AD198588}" destId="{D8B4BFBD-1DBB-1A49-ACC6-E37E7CAB0D51}" srcOrd="6" destOrd="0" presId="urn:microsoft.com/office/officeart/2009/3/layout/HorizontalOrganizationChart"/>
    <dgm:cxn modelId="{D0754449-3B1B-C849-9C6A-A6155470A569}" type="presParOf" srcId="{0D06479A-681F-6F4B-9E92-C3F2AD198588}" destId="{36AE9323-AF50-2449-A193-B2525B39C079}" srcOrd="7" destOrd="0" presId="urn:microsoft.com/office/officeart/2009/3/layout/HorizontalOrganizationChart"/>
    <dgm:cxn modelId="{6CB421E1-055D-414A-A5DE-43F7FFE8E4D6}" type="presParOf" srcId="{36AE9323-AF50-2449-A193-B2525B39C079}" destId="{1B64E5DC-6157-7341-B9B1-742E280AB7A6}" srcOrd="0" destOrd="0" presId="urn:microsoft.com/office/officeart/2009/3/layout/HorizontalOrganizationChart"/>
    <dgm:cxn modelId="{0791360F-0C16-8B4D-BE27-5932FE863A35}" type="presParOf" srcId="{1B64E5DC-6157-7341-B9B1-742E280AB7A6}" destId="{C95CDCAF-A91A-FF47-868C-D87C74562338}" srcOrd="0" destOrd="0" presId="urn:microsoft.com/office/officeart/2009/3/layout/HorizontalOrganizationChart"/>
    <dgm:cxn modelId="{D898486E-FAEF-8049-B151-D07D9F65641D}" type="presParOf" srcId="{1B64E5DC-6157-7341-B9B1-742E280AB7A6}" destId="{5A6580AC-7B4A-0643-BFFD-432191FECE86}" srcOrd="1" destOrd="0" presId="urn:microsoft.com/office/officeart/2009/3/layout/HorizontalOrganizationChart"/>
    <dgm:cxn modelId="{C780E6AD-A221-904F-AE62-5309F6D07264}" type="presParOf" srcId="{36AE9323-AF50-2449-A193-B2525B39C079}" destId="{48AD35AC-15D0-DC41-A7E6-A661770C63EF}" srcOrd="1" destOrd="0" presId="urn:microsoft.com/office/officeart/2009/3/layout/HorizontalOrganizationChart"/>
    <dgm:cxn modelId="{75D8B904-5416-C947-8C79-5B66094E1DDD}" type="presParOf" srcId="{36AE9323-AF50-2449-A193-B2525B39C079}" destId="{C5A034C9-BD1A-0144-B687-531F5C36AB95}" srcOrd="2" destOrd="0" presId="urn:microsoft.com/office/officeart/2009/3/layout/HorizontalOrganizationChart"/>
    <dgm:cxn modelId="{047FD88C-8E9F-2942-AD3D-8AE60814BD95}" type="presParOf" srcId="{F1AA41EA-C1A9-5C49-91B6-C4347A95584C}" destId="{33A75143-383E-A349-A7B7-4A88F70D9E96}" srcOrd="2" destOrd="0" presId="urn:microsoft.com/office/officeart/2009/3/layout/HorizontalOrganizationChart"/>
    <dgm:cxn modelId="{730BF72B-64AF-C546-ABC3-8AB8BD876D42}" type="presParOf" srcId="{5E789D25-3DF6-7244-A7F4-F7C9DF1AB800}" destId="{990D9CEA-5502-4D4A-BBFE-45FC91958594}" srcOrd="4" destOrd="0" presId="urn:microsoft.com/office/officeart/2009/3/layout/HorizontalOrganizationChart"/>
    <dgm:cxn modelId="{C7600069-1D54-854B-9DE1-65B14CE359E1}" type="presParOf" srcId="{5E789D25-3DF6-7244-A7F4-F7C9DF1AB800}" destId="{8445F462-A071-1644-A10B-89CA3E89D72C}" srcOrd="5" destOrd="0" presId="urn:microsoft.com/office/officeart/2009/3/layout/HorizontalOrganizationChart"/>
    <dgm:cxn modelId="{33ED0578-C1DE-AF43-BD00-8999078A4C33}" type="presParOf" srcId="{8445F462-A071-1644-A10B-89CA3E89D72C}" destId="{428AF646-08E5-124F-A829-A7F5647BED4C}" srcOrd="0" destOrd="0" presId="urn:microsoft.com/office/officeart/2009/3/layout/HorizontalOrganizationChart"/>
    <dgm:cxn modelId="{5BE3AA2B-0D79-F24B-A692-19A2F94DDC74}" type="presParOf" srcId="{428AF646-08E5-124F-A829-A7F5647BED4C}" destId="{2D4470B0-9FB3-9E4A-B6F8-8B8CE06964FC}" srcOrd="0" destOrd="0" presId="urn:microsoft.com/office/officeart/2009/3/layout/HorizontalOrganizationChart"/>
    <dgm:cxn modelId="{84AC6450-DF53-9146-BF7F-F79DA9F5DAB2}" type="presParOf" srcId="{428AF646-08E5-124F-A829-A7F5647BED4C}" destId="{EF115D0A-5991-074E-A4BA-AC20C867195F}" srcOrd="1" destOrd="0" presId="urn:microsoft.com/office/officeart/2009/3/layout/HorizontalOrganizationChart"/>
    <dgm:cxn modelId="{7D36BA97-995D-BC42-98B7-50BD91576B63}" type="presParOf" srcId="{8445F462-A071-1644-A10B-89CA3E89D72C}" destId="{A1EE5C25-3B5E-DD4E-8D03-2FF2423DB264}" srcOrd="1" destOrd="0" presId="urn:microsoft.com/office/officeart/2009/3/layout/HorizontalOrganizationChart"/>
    <dgm:cxn modelId="{2B269C34-F597-D644-BB45-9C9DB57BD143}" type="presParOf" srcId="{8445F462-A071-1644-A10B-89CA3E89D72C}" destId="{04A07072-369F-5A4B-9105-3903405F9D6A}" srcOrd="2" destOrd="0" presId="urn:microsoft.com/office/officeart/2009/3/layout/HorizontalOrganizationChart"/>
    <dgm:cxn modelId="{16C86EC8-B274-0842-A64B-9DEBB09A4FB3}" type="presParOf" srcId="{5E789D25-3DF6-7244-A7F4-F7C9DF1AB800}" destId="{8548D837-8C8E-CE48-BD65-607AC76FDA71}" srcOrd="6" destOrd="0" presId="urn:microsoft.com/office/officeart/2009/3/layout/HorizontalOrganizationChart"/>
    <dgm:cxn modelId="{CB44E73D-124A-FC42-A1A8-8719B3D8BB25}" type="presParOf" srcId="{5E789D25-3DF6-7244-A7F4-F7C9DF1AB800}" destId="{0FABA003-6170-2B4D-A58A-2BD2040C206E}" srcOrd="7" destOrd="0" presId="urn:microsoft.com/office/officeart/2009/3/layout/HorizontalOrganizationChart"/>
    <dgm:cxn modelId="{6F2BDC73-18AF-1844-9A2D-C26D875783C8}" type="presParOf" srcId="{0FABA003-6170-2B4D-A58A-2BD2040C206E}" destId="{D95F7C45-2F8E-804E-A821-1EB82300EDF0}" srcOrd="0" destOrd="0" presId="urn:microsoft.com/office/officeart/2009/3/layout/HorizontalOrganizationChart"/>
    <dgm:cxn modelId="{216CE4B7-DBC6-7C4C-BF2F-02FA487BFB9E}" type="presParOf" srcId="{D95F7C45-2F8E-804E-A821-1EB82300EDF0}" destId="{2FAD1B5B-58F9-564A-990A-1C3599E292B0}" srcOrd="0" destOrd="0" presId="urn:microsoft.com/office/officeart/2009/3/layout/HorizontalOrganizationChart"/>
    <dgm:cxn modelId="{41464925-75F0-1C42-8BE1-EB191DA3D9DC}" type="presParOf" srcId="{D95F7C45-2F8E-804E-A821-1EB82300EDF0}" destId="{9835F1C0-D498-154C-85BB-06449BBCC2E2}" srcOrd="1" destOrd="0" presId="urn:microsoft.com/office/officeart/2009/3/layout/HorizontalOrganizationChart"/>
    <dgm:cxn modelId="{7CB3CEB7-9EB3-F943-82A9-307D74631460}" type="presParOf" srcId="{0FABA003-6170-2B4D-A58A-2BD2040C206E}" destId="{A7B2188F-DD0F-A948-8329-A4ACC8905EFE}" srcOrd="1" destOrd="0" presId="urn:microsoft.com/office/officeart/2009/3/layout/HorizontalOrganizationChart"/>
    <dgm:cxn modelId="{60EA4D2F-35E1-4349-989D-00EB7EDA9164}" type="presParOf" srcId="{0FABA003-6170-2B4D-A58A-2BD2040C206E}" destId="{53B048D4-CFE7-4E41-935C-CB26FDDD92FC}" srcOrd="2" destOrd="0" presId="urn:microsoft.com/office/officeart/2009/3/layout/HorizontalOrganizationChart"/>
    <dgm:cxn modelId="{B03BEB29-DC85-AB4B-B4B8-D90F17F44AA3}" type="presParOf" srcId="{5E789D25-3DF6-7244-A7F4-F7C9DF1AB800}" destId="{384A1ADB-8128-074E-BD3E-B4AC0A6EABF1}" srcOrd="8" destOrd="0" presId="urn:microsoft.com/office/officeart/2009/3/layout/HorizontalOrganizationChart"/>
    <dgm:cxn modelId="{742F8B34-19B0-2742-B523-426002E4277B}" type="presParOf" srcId="{5E789D25-3DF6-7244-A7F4-F7C9DF1AB800}" destId="{3E821F90-6E71-D941-BCDB-F73A8D34F3B3}" srcOrd="9" destOrd="0" presId="urn:microsoft.com/office/officeart/2009/3/layout/HorizontalOrganizationChart"/>
    <dgm:cxn modelId="{874E29CA-B0E6-E44D-9969-5D33CFF7B567}" type="presParOf" srcId="{3E821F90-6E71-D941-BCDB-F73A8D34F3B3}" destId="{647EC390-9974-704E-B4F3-714AF7FFEB99}" srcOrd="0" destOrd="0" presId="urn:microsoft.com/office/officeart/2009/3/layout/HorizontalOrganizationChart"/>
    <dgm:cxn modelId="{1EB8941D-FA8C-4B46-A275-0174C507D129}" type="presParOf" srcId="{647EC390-9974-704E-B4F3-714AF7FFEB99}" destId="{ECBF07B8-1826-AE44-A813-5E2444600DEB}" srcOrd="0" destOrd="0" presId="urn:microsoft.com/office/officeart/2009/3/layout/HorizontalOrganizationChart"/>
    <dgm:cxn modelId="{4CB76F04-BAF8-4547-886A-05FE867FEE1F}" type="presParOf" srcId="{647EC390-9974-704E-B4F3-714AF7FFEB99}" destId="{63D08BD8-45BB-4240-90B9-57FCF0899D1E}" srcOrd="1" destOrd="0" presId="urn:microsoft.com/office/officeart/2009/3/layout/HorizontalOrganizationChart"/>
    <dgm:cxn modelId="{5A6B6716-84F8-9E40-99BE-3B338F5D4617}" type="presParOf" srcId="{3E821F90-6E71-D941-BCDB-F73A8D34F3B3}" destId="{83902BE0-563D-2C4C-A42C-A067A922BA52}" srcOrd="1" destOrd="0" presId="urn:microsoft.com/office/officeart/2009/3/layout/HorizontalOrganizationChart"/>
    <dgm:cxn modelId="{3B8055BD-B966-C346-AC01-425B8AAF3824}" type="presParOf" srcId="{3E821F90-6E71-D941-BCDB-F73A8D34F3B3}" destId="{849E8965-D173-8E46-8CD0-1EA526D61000}" srcOrd="2" destOrd="0" presId="urn:microsoft.com/office/officeart/2009/3/layout/HorizontalOrganizationChart"/>
    <dgm:cxn modelId="{CCD83E27-7EB3-A340-AB0C-E908A1DE80C8}" type="presParOf" srcId="{A08DFCDE-C933-3647-AB97-E7FAF3E1B7A6}" destId="{43D00C70-AA76-A448-A04C-9BD52641849D}" srcOrd="2" destOrd="0" presId="urn:microsoft.com/office/officeart/2009/3/layout/HorizontalOrganizationChart"/>
    <dgm:cxn modelId="{5BFBC10D-6BC0-0542-A147-7F3F79D9CEF1}" type="presParOf" srcId="{B7336BAA-EBB9-4A4D-83A2-9B8EC43D98CA}" destId="{ADB39567-793D-3E40-BFD0-E69335D71B69}" srcOrd="2" destOrd="0" presId="urn:microsoft.com/office/officeart/2009/3/layout/HorizontalOrganizationChart"/>
    <dgm:cxn modelId="{EF10A904-8EB9-A147-80FC-B0DC5C6B4E3E}" type="presParOf" srcId="{B7336BAA-EBB9-4A4D-83A2-9B8EC43D98CA}" destId="{1D7CBA4B-4C57-4544-AFA3-FB25D6110A37}" srcOrd="3" destOrd="0" presId="urn:microsoft.com/office/officeart/2009/3/layout/HorizontalOrganizationChart"/>
    <dgm:cxn modelId="{9AAD0BA4-1046-D242-8E91-1D8F45BF110E}" type="presParOf" srcId="{1D7CBA4B-4C57-4544-AFA3-FB25D6110A37}" destId="{33225055-E09B-D747-8E8B-B1F6DF0B3C07}" srcOrd="0" destOrd="0" presId="urn:microsoft.com/office/officeart/2009/3/layout/HorizontalOrganizationChart"/>
    <dgm:cxn modelId="{9E374958-3F2C-F24C-9040-5D6161F5212A}" type="presParOf" srcId="{33225055-E09B-D747-8E8B-B1F6DF0B3C07}" destId="{086A2076-D11A-3548-87F0-C768E4038CB1}" srcOrd="0" destOrd="0" presId="urn:microsoft.com/office/officeart/2009/3/layout/HorizontalOrganizationChart"/>
    <dgm:cxn modelId="{B80AEF15-ACEC-354E-AA78-3EC91A2D8D70}" type="presParOf" srcId="{33225055-E09B-D747-8E8B-B1F6DF0B3C07}" destId="{BBA4F851-5723-DE4E-A18B-F7A20C2DF697}" srcOrd="1" destOrd="0" presId="urn:microsoft.com/office/officeart/2009/3/layout/HorizontalOrganizationChart"/>
    <dgm:cxn modelId="{EBE70968-7641-E14F-9B76-E80D7C5CD858}" type="presParOf" srcId="{1D7CBA4B-4C57-4544-AFA3-FB25D6110A37}" destId="{75A65AD6-E5A2-554E-87B2-67A81E61EC9F}" srcOrd="1" destOrd="0" presId="urn:microsoft.com/office/officeart/2009/3/layout/HorizontalOrganizationChart"/>
    <dgm:cxn modelId="{3772423F-E124-FD48-B6D7-B6634548086E}" type="presParOf" srcId="{75A65AD6-E5A2-554E-87B2-67A81E61EC9F}" destId="{4F1214C0-1792-A64E-87CC-7FD5CD3DB58E}" srcOrd="0" destOrd="0" presId="urn:microsoft.com/office/officeart/2009/3/layout/HorizontalOrganizationChart"/>
    <dgm:cxn modelId="{7BD94497-7519-364B-9C31-9FF0FF713B14}" type="presParOf" srcId="{75A65AD6-E5A2-554E-87B2-67A81E61EC9F}" destId="{463C68A6-BA18-7045-AFFF-F6C0DEC4D88D}" srcOrd="1" destOrd="0" presId="urn:microsoft.com/office/officeart/2009/3/layout/HorizontalOrganizationChart"/>
    <dgm:cxn modelId="{46D9CC03-1692-254C-8259-0FB32856BD34}" type="presParOf" srcId="{463C68A6-BA18-7045-AFFF-F6C0DEC4D88D}" destId="{FAD9C0AF-9FD4-AD45-86BA-1925421E5922}" srcOrd="0" destOrd="0" presId="urn:microsoft.com/office/officeart/2009/3/layout/HorizontalOrganizationChart"/>
    <dgm:cxn modelId="{93A720D9-680F-7A4F-B65B-834C948E5988}" type="presParOf" srcId="{FAD9C0AF-9FD4-AD45-86BA-1925421E5922}" destId="{1E8A481D-F8D5-5D47-8B64-538D3B5D7F36}" srcOrd="0" destOrd="0" presId="urn:microsoft.com/office/officeart/2009/3/layout/HorizontalOrganizationChart"/>
    <dgm:cxn modelId="{AC036ACB-F001-D041-80E2-461CE1696C3E}" type="presParOf" srcId="{FAD9C0AF-9FD4-AD45-86BA-1925421E5922}" destId="{FC591304-E0F7-C74D-A19A-27886874B16A}" srcOrd="1" destOrd="0" presId="urn:microsoft.com/office/officeart/2009/3/layout/HorizontalOrganizationChart"/>
    <dgm:cxn modelId="{7A2F42AA-025B-9845-90CE-373500B7E401}" type="presParOf" srcId="{463C68A6-BA18-7045-AFFF-F6C0DEC4D88D}" destId="{CB042AFD-0F45-014B-8EDC-5B265903C82F}" srcOrd="1" destOrd="0" presId="urn:microsoft.com/office/officeart/2009/3/layout/HorizontalOrganizationChart"/>
    <dgm:cxn modelId="{8BC6F539-29B2-694E-9DDC-0697736F26DA}" type="presParOf" srcId="{463C68A6-BA18-7045-AFFF-F6C0DEC4D88D}" destId="{2272962D-1C15-FC4E-BAD5-EA7D279E211F}" srcOrd="2" destOrd="0" presId="urn:microsoft.com/office/officeart/2009/3/layout/HorizontalOrganizationChart"/>
    <dgm:cxn modelId="{E41D5FAE-B9C2-1E45-B098-FC608A47FDF8}" type="presParOf" srcId="{75A65AD6-E5A2-554E-87B2-67A81E61EC9F}" destId="{8F00CC60-2BD8-1D4E-9B15-A79C0A9DDD7A}" srcOrd="2" destOrd="0" presId="urn:microsoft.com/office/officeart/2009/3/layout/HorizontalOrganizationChart"/>
    <dgm:cxn modelId="{1ADE49C6-3AFC-7145-801C-E141CEBFA8AB}" type="presParOf" srcId="{75A65AD6-E5A2-554E-87B2-67A81E61EC9F}" destId="{D7891904-0D43-4147-9562-5A395752252C}" srcOrd="3" destOrd="0" presId="urn:microsoft.com/office/officeart/2009/3/layout/HorizontalOrganizationChart"/>
    <dgm:cxn modelId="{77529EBE-BFF6-F140-B6FA-E038C6A0F97C}" type="presParOf" srcId="{D7891904-0D43-4147-9562-5A395752252C}" destId="{F9F7BBEC-45BB-3B4C-B8BA-B894EB2FB108}" srcOrd="0" destOrd="0" presId="urn:microsoft.com/office/officeart/2009/3/layout/HorizontalOrganizationChart"/>
    <dgm:cxn modelId="{E253DD50-EFBC-2242-815E-7031D7FC6A02}" type="presParOf" srcId="{F9F7BBEC-45BB-3B4C-B8BA-B894EB2FB108}" destId="{62A3D422-5DAF-3241-A016-FA37289F337F}" srcOrd="0" destOrd="0" presId="urn:microsoft.com/office/officeart/2009/3/layout/HorizontalOrganizationChart"/>
    <dgm:cxn modelId="{BB412624-E72E-A643-BEEA-E7B05BBE4740}" type="presParOf" srcId="{F9F7BBEC-45BB-3B4C-B8BA-B894EB2FB108}" destId="{7AA1A4A8-B6FE-664F-AD52-D141B514E5BD}" srcOrd="1" destOrd="0" presId="urn:microsoft.com/office/officeart/2009/3/layout/HorizontalOrganizationChart"/>
    <dgm:cxn modelId="{DDA471FB-B2AA-D941-A158-815334A3EAE6}" type="presParOf" srcId="{D7891904-0D43-4147-9562-5A395752252C}" destId="{D4238E2B-F0CA-9D46-B665-FA4EDFFA1733}" srcOrd="1" destOrd="0" presId="urn:microsoft.com/office/officeart/2009/3/layout/HorizontalOrganizationChart"/>
    <dgm:cxn modelId="{A92382E4-8302-6248-97C2-5F39CFC046EB}" type="presParOf" srcId="{D7891904-0D43-4147-9562-5A395752252C}" destId="{41610DFC-3C73-D846-8F4B-69D060290F4C}" srcOrd="2" destOrd="0" presId="urn:microsoft.com/office/officeart/2009/3/layout/HorizontalOrganizationChart"/>
    <dgm:cxn modelId="{9A13925D-802B-4645-9FDA-9B8B5FD2E630}" type="presParOf" srcId="{75A65AD6-E5A2-554E-87B2-67A81E61EC9F}" destId="{DE2622BC-F8F5-9A41-8946-0D92A67E6F95}" srcOrd="4" destOrd="0" presId="urn:microsoft.com/office/officeart/2009/3/layout/HorizontalOrganizationChart"/>
    <dgm:cxn modelId="{DE1EAC7D-2965-8649-9107-783291CEA4E7}" type="presParOf" srcId="{75A65AD6-E5A2-554E-87B2-67A81E61EC9F}" destId="{5470D697-C2C2-3847-BD12-E244FBCBAF1D}" srcOrd="5" destOrd="0" presId="urn:microsoft.com/office/officeart/2009/3/layout/HorizontalOrganizationChart"/>
    <dgm:cxn modelId="{9F00416D-A715-9945-9B95-B470C574FE83}" type="presParOf" srcId="{5470D697-C2C2-3847-BD12-E244FBCBAF1D}" destId="{36947B86-F115-B049-8872-3E5C96DF2BC0}" srcOrd="0" destOrd="0" presId="urn:microsoft.com/office/officeart/2009/3/layout/HorizontalOrganizationChart"/>
    <dgm:cxn modelId="{164F39E0-10C0-A543-9684-9DA2DE737F70}" type="presParOf" srcId="{36947B86-F115-B049-8872-3E5C96DF2BC0}" destId="{A27780EC-8864-2A48-BBAF-FC9DC70E8D0F}" srcOrd="0" destOrd="0" presId="urn:microsoft.com/office/officeart/2009/3/layout/HorizontalOrganizationChart"/>
    <dgm:cxn modelId="{BF9041DF-BD78-034E-B793-56A3408C9E3B}" type="presParOf" srcId="{36947B86-F115-B049-8872-3E5C96DF2BC0}" destId="{10DDBF0C-0A4F-A64D-B31B-B98F1D148B5E}" srcOrd="1" destOrd="0" presId="urn:microsoft.com/office/officeart/2009/3/layout/HorizontalOrganizationChart"/>
    <dgm:cxn modelId="{8D2E456B-06A7-0B4E-B667-582FBF9AB819}" type="presParOf" srcId="{5470D697-C2C2-3847-BD12-E244FBCBAF1D}" destId="{04BFCB00-D391-C740-8B04-C767226D9FFA}" srcOrd="1" destOrd="0" presId="urn:microsoft.com/office/officeart/2009/3/layout/HorizontalOrganizationChart"/>
    <dgm:cxn modelId="{474CE2AA-1728-254C-9585-82E5F4A740DB}" type="presParOf" srcId="{5470D697-C2C2-3847-BD12-E244FBCBAF1D}" destId="{95C1C54F-7B09-7C49-A8D8-55DAB01969F9}" srcOrd="2" destOrd="0" presId="urn:microsoft.com/office/officeart/2009/3/layout/HorizontalOrganizationChart"/>
    <dgm:cxn modelId="{1E171B3D-8A58-9D49-9A25-6055CCB324C1}" type="presParOf" srcId="{75A65AD6-E5A2-554E-87B2-67A81E61EC9F}" destId="{4EB57F6E-9402-AB40-B8F3-F90DB0E4CA17}" srcOrd="6" destOrd="0" presId="urn:microsoft.com/office/officeart/2009/3/layout/HorizontalOrganizationChart"/>
    <dgm:cxn modelId="{01613E34-EDAE-074C-A95A-C470C4E4D8A4}" type="presParOf" srcId="{75A65AD6-E5A2-554E-87B2-67A81E61EC9F}" destId="{6446AA79-529F-8A4A-9C9D-40FEE312D899}" srcOrd="7" destOrd="0" presId="urn:microsoft.com/office/officeart/2009/3/layout/HorizontalOrganizationChart"/>
    <dgm:cxn modelId="{DBBE752E-64B2-8D40-A1EB-664159EE2BA2}" type="presParOf" srcId="{6446AA79-529F-8A4A-9C9D-40FEE312D899}" destId="{898F3A2D-A980-094E-969A-42F86B1D6C03}" srcOrd="0" destOrd="0" presId="urn:microsoft.com/office/officeart/2009/3/layout/HorizontalOrganizationChart"/>
    <dgm:cxn modelId="{E19025C5-407C-2641-BB16-DF60619CE972}" type="presParOf" srcId="{898F3A2D-A980-094E-969A-42F86B1D6C03}" destId="{FD3BCF81-F1B9-DA4F-BFF9-FE64F475951A}" srcOrd="0" destOrd="0" presId="urn:microsoft.com/office/officeart/2009/3/layout/HorizontalOrganizationChart"/>
    <dgm:cxn modelId="{20B033FB-23E4-264D-9195-6CEA4133DC48}" type="presParOf" srcId="{898F3A2D-A980-094E-969A-42F86B1D6C03}" destId="{177EEF44-BF34-EF4E-8167-8CF3B139B8CB}" srcOrd="1" destOrd="0" presId="urn:microsoft.com/office/officeart/2009/3/layout/HorizontalOrganizationChart"/>
    <dgm:cxn modelId="{26AF09E9-3983-5B4B-986F-7AE4C453F3B4}" type="presParOf" srcId="{6446AA79-529F-8A4A-9C9D-40FEE312D899}" destId="{EE452DE0-4D03-D143-ACB1-140EA114608D}" srcOrd="1" destOrd="0" presId="urn:microsoft.com/office/officeart/2009/3/layout/HorizontalOrganizationChart"/>
    <dgm:cxn modelId="{473AD1CC-E054-BC4D-9CF7-C03EB8785DD9}" type="presParOf" srcId="{6446AA79-529F-8A4A-9C9D-40FEE312D899}" destId="{A2D6372B-C39A-594E-AA3F-5E994792F851}" srcOrd="2" destOrd="0" presId="urn:microsoft.com/office/officeart/2009/3/layout/HorizontalOrganizationChart"/>
    <dgm:cxn modelId="{E1DB2DBC-06E1-C84E-B38F-0A82A4AD4569}" type="presParOf" srcId="{75A65AD6-E5A2-554E-87B2-67A81E61EC9F}" destId="{7AC49080-1275-D541-A1DA-63F3FA3FE6C1}" srcOrd="8" destOrd="0" presId="urn:microsoft.com/office/officeart/2009/3/layout/HorizontalOrganizationChart"/>
    <dgm:cxn modelId="{1A679B97-6124-934C-801A-BCA018F52460}" type="presParOf" srcId="{75A65AD6-E5A2-554E-87B2-67A81E61EC9F}" destId="{5F72FC04-19B8-C549-A61F-7876B221578A}" srcOrd="9" destOrd="0" presId="urn:microsoft.com/office/officeart/2009/3/layout/HorizontalOrganizationChart"/>
    <dgm:cxn modelId="{07CC8F3A-9C18-FF42-8808-372BDDB36470}" type="presParOf" srcId="{5F72FC04-19B8-C549-A61F-7876B221578A}" destId="{F49F7CDA-070B-464C-9C97-E33EA4E22172}" srcOrd="0" destOrd="0" presId="urn:microsoft.com/office/officeart/2009/3/layout/HorizontalOrganizationChart"/>
    <dgm:cxn modelId="{3747C9F7-8A0C-334C-AAE9-7B70FF69CA7C}" type="presParOf" srcId="{F49F7CDA-070B-464C-9C97-E33EA4E22172}" destId="{978E0C45-F16C-9649-9402-88CD93DF0A75}" srcOrd="0" destOrd="0" presId="urn:microsoft.com/office/officeart/2009/3/layout/HorizontalOrganizationChart"/>
    <dgm:cxn modelId="{AD929E77-423E-2444-8011-D407418AF997}" type="presParOf" srcId="{F49F7CDA-070B-464C-9C97-E33EA4E22172}" destId="{0801742A-5DE6-A44B-955D-032D0A4722FE}" srcOrd="1" destOrd="0" presId="urn:microsoft.com/office/officeart/2009/3/layout/HorizontalOrganizationChart"/>
    <dgm:cxn modelId="{1AC015F6-DAA9-6C4D-84D8-F20F489C5A60}" type="presParOf" srcId="{5F72FC04-19B8-C549-A61F-7876B221578A}" destId="{96A3E0B4-C449-4742-8139-009549D28E4E}" srcOrd="1" destOrd="0" presId="urn:microsoft.com/office/officeart/2009/3/layout/HorizontalOrganizationChart"/>
    <dgm:cxn modelId="{D02715D9-E0DA-0046-84B7-DAF019E8C09D}" type="presParOf" srcId="{5F72FC04-19B8-C549-A61F-7876B221578A}" destId="{32EACCF9-C8F4-F742-BC5D-54BF5B50AA51}" srcOrd="2" destOrd="0" presId="urn:microsoft.com/office/officeart/2009/3/layout/HorizontalOrganizationChart"/>
    <dgm:cxn modelId="{223D9935-2B28-5846-B4A1-2D7FB81AF474}" type="presParOf" srcId="{1D7CBA4B-4C57-4544-AFA3-FB25D6110A37}" destId="{3CCB77E5-BA61-594C-A193-B0FB74BC4414}" srcOrd="2" destOrd="0" presId="urn:microsoft.com/office/officeart/2009/3/layout/HorizontalOrganizationChart"/>
    <dgm:cxn modelId="{F3B8D8A8-7130-5046-9C65-3FE174D86469}" type="presParOf" srcId="{4F4E52D7-B9EB-2C4F-9090-8DB0868F3F1F}" destId="{2C9D88EE-E720-C349-A9F3-311A27C703A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49080-1275-D541-A1DA-63F3FA3FE6C1}">
      <dsp:nvSpPr>
        <dsp:cNvPr id="0" name=""/>
        <dsp:cNvSpPr/>
      </dsp:nvSpPr>
      <dsp:spPr>
        <a:xfrm>
          <a:off x="5186638" y="3629151"/>
          <a:ext cx="142323" cy="611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61" y="0"/>
              </a:lnTo>
              <a:lnTo>
                <a:pt x="71161" y="611992"/>
              </a:lnTo>
              <a:lnTo>
                <a:pt x="142323" y="61199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57F6E-9402-AB40-B8F3-F90DB0E4CA17}">
      <dsp:nvSpPr>
        <dsp:cNvPr id="0" name=""/>
        <dsp:cNvSpPr/>
      </dsp:nvSpPr>
      <dsp:spPr>
        <a:xfrm>
          <a:off x="5186638" y="3629151"/>
          <a:ext cx="142323" cy="305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61" y="0"/>
              </a:lnTo>
              <a:lnTo>
                <a:pt x="71161" y="305996"/>
              </a:lnTo>
              <a:lnTo>
                <a:pt x="142323" y="30599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622BC-F8F5-9A41-8946-0D92A67E6F95}">
      <dsp:nvSpPr>
        <dsp:cNvPr id="0" name=""/>
        <dsp:cNvSpPr/>
      </dsp:nvSpPr>
      <dsp:spPr>
        <a:xfrm>
          <a:off x="5186638" y="3583431"/>
          <a:ext cx="1423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32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0CC60-2BD8-1D4E-9B15-A79C0A9DDD7A}">
      <dsp:nvSpPr>
        <dsp:cNvPr id="0" name=""/>
        <dsp:cNvSpPr/>
      </dsp:nvSpPr>
      <dsp:spPr>
        <a:xfrm>
          <a:off x="5186638" y="3323155"/>
          <a:ext cx="142323" cy="305996"/>
        </a:xfrm>
        <a:custGeom>
          <a:avLst/>
          <a:gdLst/>
          <a:ahLst/>
          <a:cxnLst/>
          <a:rect l="0" t="0" r="0" b="0"/>
          <a:pathLst>
            <a:path>
              <a:moveTo>
                <a:pt x="0" y="305996"/>
              </a:moveTo>
              <a:lnTo>
                <a:pt x="71161" y="305996"/>
              </a:lnTo>
              <a:lnTo>
                <a:pt x="71161" y="0"/>
              </a:lnTo>
              <a:lnTo>
                <a:pt x="142323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214C0-1792-A64E-87CC-7FD5CD3DB58E}">
      <dsp:nvSpPr>
        <dsp:cNvPr id="0" name=""/>
        <dsp:cNvSpPr/>
      </dsp:nvSpPr>
      <dsp:spPr>
        <a:xfrm>
          <a:off x="5186638" y="3017158"/>
          <a:ext cx="142323" cy="611992"/>
        </a:xfrm>
        <a:custGeom>
          <a:avLst/>
          <a:gdLst/>
          <a:ahLst/>
          <a:cxnLst/>
          <a:rect l="0" t="0" r="0" b="0"/>
          <a:pathLst>
            <a:path>
              <a:moveTo>
                <a:pt x="0" y="611992"/>
              </a:moveTo>
              <a:lnTo>
                <a:pt x="71161" y="611992"/>
              </a:lnTo>
              <a:lnTo>
                <a:pt x="71161" y="0"/>
              </a:lnTo>
              <a:lnTo>
                <a:pt x="142323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39567-793D-3E40-BFD0-E69335D71B69}">
      <dsp:nvSpPr>
        <dsp:cNvPr id="0" name=""/>
        <dsp:cNvSpPr/>
      </dsp:nvSpPr>
      <dsp:spPr>
        <a:xfrm>
          <a:off x="4332694" y="2634663"/>
          <a:ext cx="142323" cy="994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61" y="0"/>
              </a:lnTo>
              <a:lnTo>
                <a:pt x="71161" y="994488"/>
              </a:lnTo>
              <a:lnTo>
                <a:pt x="142323" y="99448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A1ADB-8128-074E-BD3E-B4AC0A6EABF1}">
      <dsp:nvSpPr>
        <dsp:cNvPr id="0" name=""/>
        <dsp:cNvSpPr/>
      </dsp:nvSpPr>
      <dsp:spPr>
        <a:xfrm>
          <a:off x="5186638" y="1640175"/>
          <a:ext cx="142323" cy="1070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61" y="0"/>
              </a:lnTo>
              <a:lnTo>
                <a:pt x="71161" y="1070987"/>
              </a:lnTo>
              <a:lnTo>
                <a:pt x="142323" y="107098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8D837-8C8E-CE48-BD65-607AC76FDA71}">
      <dsp:nvSpPr>
        <dsp:cNvPr id="0" name=""/>
        <dsp:cNvSpPr/>
      </dsp:nvSpPr>
      <dsp:spPr>
        <a:xfrm>
          <a:off x="5186638" y="1640175"/>
          <a:ext cx="142323" cy="76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61" y="0"/>
              </a:lnTo>
              <a:lnTo>
                <a:pt x="71161" y="764990"/>
              </a:lnTo>
              <a:lnTo>
                <a:pt x="142323" y="76499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D9CEA-5502-4D4A-BBFE-45FC91958594}">
      <dsp:nvSpPr>
        <dsp:cNvPr id="0" name=""/>
        <dsp:cNvSpPr/>
      </dsp:nvSpPr>
      <dsp:spPr>
        <a:xfrm>
          <a:off x="5186638" y="1640175"/>
          <a:ext cx="142323" cy="45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61" y="0"/>
              </a:lnTo>
              <a:lnTo>
                <a:pt x="71161" y="458994"/>
              </a:lnTo>
              <a:lnTo>
                <a:pt x="142323" y="45899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4BFBD-1DBB-1A49-ACC6-E37E7CAB0D51}">
      <dsp:nvSpPr>
        <dsp:cNvPr id="0" name=""/>
        <dsp:cNvSpPr/>
      </dsp:nvSpPr>
      <dsp:spPr>
        <a:xfrm>
          <a:off x="6040581" y="1793173"/>
          <a:ext cx="2442455" cy="2033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1293" y="0"/>
              </a:lnTo>
              <a:lnTo>
                <a:pt x="2371293" y="2033272"/>
              </a:lnTo>
              <a:lnTo>
                <a:pt x="2442455" y="203327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BDB04-4A7B-994C-88E5-55AD461AFD0B}">
      <dsp:nvSpPr>
        <dsp:cNvPr id="0" name=""/>
        <dsp:cNvSpPr/>
      </dsp:nvSpPr>
      <dsp:spPr>
        <a:xfrm>
          <a:off x="6040581" y="1793173"/>
          <a:ext cx="2093669" cy="172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2507" y="0"/>
              </a:lnTo>
              <a:lnTo>
                <a:pt x="2022507" y="1727276"/>
              </a:lnTo>
              <a:lnTo>
                <a:pt x="2093669" y="172727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5FF2-52A1-E24F-8985-A68758F68815}">
      <dsp:nvSpPr>
        <dsp:cNvPr id="0" name=""/>
        <dsp:cNvSpPr/>
      </dsp:nvSpPr>
      <dsp:spPr>
        <a:xfrm>
          <a:off x="6040581" y="1793173"/>
          <a:ext cx="1857995" cy="143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6833" y="0"/>
              </a:lnTo>
              <a:lnTo>
                <a:pt x="1786833" y="1430703"/>
              </a:lnTo>
              <a:lnTo>
                <a:pt x="1857995" y="143070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3F97B-8492-814A-9D40-C02746917432}">
      <dsp:nvSpPr>
        <dsp:cNvPr id="0" name=""/>
        <dsp:cNvSpPr/>
      </dsp:nvSpPr>
      <dsp:spPr>
        <a:xfrm>
          <a:off x="6040581" y="1793173"/>
          <a:ext cx="1490351" cy="1115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189" y="0"/>
              </a:lnTo>
              <a:lnTo>
                <a:pt x="1419189" y="1115283"/>
              </a:lnTo>
              <a:lnTo>
                <a:pt x="1490351" y="111528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36131-323C-7547-9276-547ED8A2B0E0}">
      <dsp:nvSpPr>
        <dsp:cNvPr id="0" name=""/>
        <dsp:cNvSpPr/>
      </dsp:nvSpPr>
      <dsp:spPr>
        <a:xfrm>
          <a:off x="5186638" y="1640175"/>
          <a:ext cx="142323" cy="152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61" y="0"/>
              </a:lnTo>
              <a:lnTo>
                <a:pt x="71161" y="152998"/>
              </a:lnTo>
              <a:lnTo>
                <a:pt x="142323" y="15299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17868-D781-8242-9DB5-43C2FE000701}">
      <dsp:nvSpPr>
        <dsp:cNvPr id="0" name=""/>
        <dsp:cNvSpPr/>
      </dsp:nvSpPr>
      <dsp:spPr>
        <a:xfrm>
          <a:off x="6040581" y="1474161"/>
          <a:ext cx="1556347" cy="147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5185" y="0"/>
              </a:lnTo>
              <a:lnTo>
                <a:pt x="1485185" y="147909"/>
              </a:lnTo>
              <a:lnTo>
                <a:pt x="1556347" y="14790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92851-7724-6C40-9538-60B010193857}">
      <dsp:nvSpPr>
        <dsp:cNvPr id="0" name=""/>
        <dsp:cNvSpPr/>
      </dsp:nvSpPr>
      <dsp:spPr>
        <a:xfrm>
          <a:off x="6040581" y="1316075"/>
          <a:ext cx="1556347" cy="158086"/>
        </a:xfrm>
        <a:custGeom>
          <a:avLst/>
          <a:gdLst/>
          <a:ahLst/>
          <a:cxnLst/>
          <a:rect l="0" t="0" r="0" b="0"/>
          <a:pathLst>
            <a:path>
              <a:moveTo>
                <a:pt x="0" y="158086"/>
              </a:moveTo>
              <a:lnTo>
                <a:pt x="1485185" y="158086"/>
              </a:lnTo>
              <a:lnTo>
                <a:pt x="1485185" y="0"/>
              </a:lnTo>
              <a:lnTo>
                <a:pt x="1556347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65E5C-BE83-8C43-ACB1-0357277ABF6E}">
      <dsp:nvSpPr>
        <dsp:cNvPr id="0" name=""/>
        <dsp:cNvSpPr/>
      </dsp:nvSpPr>
      <dsp:spPr>
        <a:xfrm>
          <a:off x="6040581" y="1010078"/>
          <a:ext cx="1556347" cy="464082"/>
        </a:xfrm>
        <a:custGeom>
          <a:avLst/>
          <a:gdLst/>
          <a:ahLst/>
          <a:cxnLst/>
          <a:rect l="0" t="0" r="0" b="0"/>
          <a:pathLst>
            <a:path>
              <a:moveTo>
                <a:pt x="0" y="464082"/>
              </a:moveTo>
              <a:lnTo>
                <a:pt x="1485185" y="464082"/>
              </a:lnTo>
              <a:lnTo>
                <a:pt x="1485185" y="0"/>
              </a:lnTo>
              <a:lnTo>
                <a:pt x="1556347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3E7D2-EDE7-7545-96DF-21737DBB2F54}">
      <dsp:nvSpPr>
        <dsp:cNvPr id="0" name=""/>
        <dsp:cNvSpPr/>
      </dsp:nvSpPr>
      <dsp:spPr>
        <a:xfrm>
          <a:off x="6040581" y="704082"/>
          <a:ext cx="1556347" cy="770079"/>
        </a:xfrm>
        <a:custGeom>
          <a:avLst/>
          <a:gdLst/>
          <a:ahLst/>
          <a:cxnLst/>
          <a:rect l="0" t="0" r="0" b="0"/>
          <a:pathLst>
            <a:path>
              <a:moveTo>
                <a:pt x="0" y="770079"/>
              </a:moveTo>
              <a:lnTo>
                <a:pt x="1485185" y="770079"/>
              </a:lnTo>
              <a:lnTo>
                <a:pt x="1485185" y="0"/>
              </a:lnTo>
              <a:lnTo>
                <a:pt x="1556347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6CC8E-12E0-8F46-A279-0FBB6F37297B}">
      <dsp:nvSpPr>
        <dsp:cNvPr id="0" name=""/>
        <dsp:cNvSpPr/>
      </dsp:nvSpPr>
      <dsp:spPr>
        <a:xfrm>
          <a:off x="5186638" y="1474161"/>
          <a:ext cx="142323" cy="166013"/>
        </a:xfrm>
        <a:custGeom>
          <a:avLst/>
          <a:gdLst/>
          <a:ahLst/>
          <a:cxnLst/>
          <a:rect l="0" t="0" r="0" b="0"/>
          <a:pathLst>
            <a:path>
              <a:moveTo>
                <a:pt x="0" y="166013"/>
              </a:moveTo>
              <a:lnTo>
                <a:pt x="71161" y="166013"/>
              </a:lnTo>
              <a:lnTo>
                <a:pt x="71161" y="0"/>
              </a:lnTo>
              <a:lnTo>
                <a:pt x="142323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F72F1-5EBF-EE41-9A59-DE8411E15D99}">
      <dsp:nvSpPr>
        <dsp:cNvPr id="0" name=""/>
        <dsp:cNvSpPr/>
      </dsp:nvSpPr>
      <dsp:spPr>
        <a:xfrm>
          <a:off x="4332694" y="1640175"/>
          <a:ext cx="142323" cy="994488"/>
        </a:xfrm>
        <a:custGeom>
          <a:avLst/>
          <a:gdLst/>
          <a:ahLst/>
          <a:cxnLst/>
          <a:rect l="0" t="0" r="0" b="0"/>
          <a:pathLst>
            <a:path>
              <a:moveTo>
                <a:pt x="0" y="994488"/>
              </a:moveTo>
              <a:lnTo>
                <a:pt x="71161" y="994488"/>
              </a:lnTo>
              <a:lnTo>
                <a:pt x="71161" y="0"/>
              </a:lnTo>
              <a:lnTo>
                <a:pt x="142323" y="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ED862-BD5A-9541-A86C-69D0E0C75DE6}">
      <dsp:nvSpPr>
        <dsp:cNvPr id="0" name=""/>
        <dsp:cNvSpPr/>
      </dsp:nvSpPr>
      <dsp:spPr>
        <a:xfrm>
          <a:off x="3621075" y="2526141"/>
          <a:ext cx="711619" cy="2170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Images</a:t>
          </a:r>
          <a:endParaRPr lang="en-US" sz="900" kern="1200" dirty="0"/>
        </a:p>
      </dsp:txBody>
      <dsp:txXfrm>
        <a:off x="3621075" y="2526141"/>
        <a:ext cx="711619" cy="217043"/>
      </dsp:txXfrm>
    </dsp:sp>
    <dsp:sp modelId="{7B5055E5-FA75-4548-AFFC-09B1BF136856}">
      <dsp:nvSpPr>
        <dsp:cNvPr id="0" name=""/>
        <dsp:cNvSpPr/>
      </dsp:nvSpPr>
      <dsp:spPr>
        <a:xfrm>
          <a:off x="4475018" y="1531653"/>
          <a:ext cx="711619" cy="2170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4475018" y="1531653"/>
        <a:ext cx="711619" cy="217043"/>
      </dsp:txXfrm>
    </dsp:sp>
    <dsp:sp modelId="{2E197E7F-0E83-374C-9790-80D444EF55DD}">
      <dsp:nvSpPr>
        <dsp:cNvPr id="0" name=""/>
        <dsp:cNvSpPr/>
      </dsp:nvSpPr>
      <dsp:spPr>
        <a:xfrm>
          <a:off x="5328961" y="1365639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Facade</a:t>
          </a:r>
          <a:endParaRPr lang="en-US" sz="900" kern="1200" dirty="0"/>
        </a:p>
      </dsp:txBody>
      <dsp:txXfrm>
        <a:off x="5328961" y="1365639"/>
        <a:ext cx="711619" cy="217043"/>
      </dsp:txXfrm>
    </dsp:sp>
    <dsp:sp modelId="{07C5C7A3-B793-C645-A78B-0604CAB671C4}">
      <dsp:nvSpPr>
        <dsp:cNvPr id="0" name=""/>
        <dsp:cNvSpPr/>
      </dsp:nvSpPr>
      <dsp:spPr>
        <a:xfrm>
          <a:off x="7596928" y="595560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fig0001.jpg</a:t>
          </a:r>
          <a:endParaRPr lang="en-US" sz="900" kern="1200" dirty="0"/>
        </a:p>
      </dsp:txBody>
      <dsp:txXfrm>
        <a:off x="7596928" y="595560"/>
        <a:ext cx="711619" cy="217043"/>
      </dsp:txXfrm>
    </dsp:sp>
    <dsp:sp modelId="{E47538BE-4354-5B48-81A1-3810AE888DBA}">
      <dsp:nvSpPr>
        <dsp:cNvPr id="0" name=""/>
        <dsp:cNvSpPr/>
      </dsp:nvSpPr>
      <dsp:spPr>
        <a:xfrm>
          <a:off x="7596928" y="901556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fig0002.jpg</a:t>
          </a:r>
          <a:endParaRPr lang="en-US" sz="900" kern="1200" dirty="0"/>
        </a:p>
      </dsp:txBody>
      <dsp:txXfrm>
        <a:off x="7596928" y="901556"/>
        <a:ext cx="711619" cy="217043"/>
      </dsp:txXfrm>
    </dsp:sp>
    <dsp:sp modelId="{DC51730F-EE59-E443-B0B2-F64BABE41D3D}">
      <dsp:nvSpPr>
        <dsp:cNvPr id="0" name=""/>
        <dsp:cNvSpPr/>
      </dsp:nvSpPr>
      <dsp:spPr>
        <a:xfrm>
          <a:off x="7596928" y="1207553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fig0xxx.jpg</a:t>
          </a:r>
          <a:endParaRPr lang="en-US" sz="900" kern="1200" dirty="0"/>
        </a:p>
      </dsp:txBody>
      <dsp:txXfrm>
        <a:off x="7596928" y="1207553"/>
        <a:ext cx="711619" cy="217043"/>
      </dsp:txXfrm>
    </dsp:sp>
    <dsp:sp modelId="{9558051C-2034-0741-BA5C-22C7DC33ADDD}">
      <dsp:nvSpPr>
        <dsp:cNvPr id="0" name=""/>
        <dsp:cNvSpPr/>
      </dsp:nvSpPr>
      <dsp:spPr>
        <a:xfrm>
          <a:off x="7596928" y="1513549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fig9999.jpg</a:t>
          </a:r>
          <a:endParaRPr lang="en-US" sz="900" kern="1200" dirty="0"/>
        </a:p>
      </dsp:txBody>
      <dsp:txXfrm>
        <a:off x="7596928" y="1513549"/>
        <a:ext cx="711619" cy="217043"/>
      </dsp:txXfrm>
    </dsp:sp>
    <dsp:sp modelId="{29B21194-BCAD-064E-AE68-BE3BA3503F01}">
      <dsp:nvSpPr>
        <dsp:cNvPr id="0" name=""/>
        <dsp:cNvSpPr/>
      </dsp:nvSpPr>
      <dsp:spPr>
        <a:xfrm>
          <a:off x="5328961" y="1684651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Living Room</a:t>
          </a:r>
          <a:endParaRPr lang="en-US" sz="900" kern="1200" dirty="0"/>
        </a:p>
      </dsp:txBody>
      <dsp:txXfrm>
        <a:off x="5328961" y="1684651"/>
        <a:ext cx="711619" cy="217043"/>
      </dsp:txXfrm>
    </dsp:sp>
    <dsp:sp modelId="{41737C70-443D-284D-8799-5AF8C3933866}">
      <dsp:nvSpPr>
        <dsp:cNvPr id="0" name=""/>
        <dsp:cNvSpPr/>
      </dsp:nvSpPr>
      <dsp:spPr>
        <a:xfrm>
          <a:off x="7530932" y="2799935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fig0001.jpg</a:t>
          </a:r>
          <a:endParaRPr lang="en-US" sz="900" kern="1200" dirty="0"/>
        </a:p>
      </dsp:txBody>
      <dsp:txXfrm>
        <a:off x="7530932" y="2799935"/>
        <a:ext cx="711619" cy="217043"/>
      </dsp:txXfrm>
    </dsp:sp>
    <dsp:sp modelId="{F66C5EC2-1F47-D64D-A1BB-8C22553A4F99}">
      <dsp:nvSpPr>
        <dsp:cNvPr id="0" name=""/>
        <dsp:cNvSpPr/>
      </dsp:nvSpPr>
      <dsp:spPr>
        <a:xfrm>
          <a:off x="7898576" y="3115355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fig0002.jpg</a:t>
          </a:r>
          <a:endParaRPr lang="en-US" sz="900" kern="1200" dirty="0"/>
        </a:p>
      </dsp:txBody>
      <dsp:txXfrm>
        <a:off x="7898576" y="3115355"/>
        <a:ext cx="711619" cy="217043"/>
      </dsp:txXfrm>
    </dsp:sp>
    <dsp:sp modelId="{076CBDF1-2090-7343-B591-86C038B4EAB8}">
      <dsp:nvSpPr>
        <dsp:cNvPr id="0" name=""/>
        <dsp:cNvSpPr/>
      </dsp:nvSpPr>
      <dsp:spPr>
        <a:xfrm>
          <a:off x="8134250" y="3411927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fig0xxx.jpg</a:t>
          </a:r>
          <a:endParaRPr lang="en-US" sz="900" kern="1200" dirty="0"/>
        </a:p>
      </dsp:txBody>
      <dsp:txXfrm>
        <a:off x="8134250" y="3411927"/>
        <a:ext cx="711619" cy="217043"/>
      </dsp:txXfrm>
    </dsp:sp>
    <dsp:sp modelId="{C95CDCAF-A91A-FF47-868C-D87C74562338}">
      <dsp:nvSpPr>
        <dsp:cNvPr id="0" name=""/>
        <dsp:cNvSpPr/>
      </dsp:nvSpPr>
      <dsp:spPr>
        <a:xfrm>
          <a:off x="8483036" y="3717924"/>
          <a:ext cx="711619" cy="2170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fig9999.jpg</a:t>
          </a:r>
          <a:endParaRPr lang="en-US" sz="900" kern="1200" dirty="0"/>
        </a:p>
      </dsp:txBody>
      <dsp:txXfrm>
        <a:off x="8483036" y="3717924"/>
        <a:ext cx="711619" cy="217043"/>
      </dsp:txXfrm>
    </dsp:sp>
    <dsp:sp modelId="{2D4470B0-9FB3-9E4A-B6F8-8B8CE06964FC}">
      <dsp:nvSpPr>
        <dsp:cNvPr id="0" name=""/>
        <dsp:cNvSpPr/>
      </dsp:nvSpPr>
      <dsp:spPr>
        <a:xfrm>
          <a:off x="5328961" y="1990647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Bedroom</a:t>
          </a:r>
          <a:endParaRPr lang="en-US" sz="900" kern="1200" dirty="0"/>
        </a:p>
      </dsp:txBody>
      <dsp:txXfrm>
        <a:off x="5328961" y="1990647"/>
        <a:ext cx="711619" cy="217043"/>
      </dsp:txXfrm>
    </dsp:sp>
    <dsp:sp modelId="{2FAD1B5B-58F9-564A-990A-1C3599E292B0}">
      <dsp:nvSpPr>
        <dsp:cNvPr id="0" name=""/>
        <dsp:cNvSpPr/>
      </dsp:nvSpPr>
      <dsp:spPr>
        <a:xfrm>
          <a:off x="5328961" y="2296644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Kitchen</a:t>
          </a:r>
          <a:endParaRPr lang="en-US" sz="900" kern="1200" dirty="0"/>
        </a:p>
      </dsp:txBody>
      <dsp:txXfrm>
        <a:off x="5328961" y="2296644"/>
        <a:ext cx="711619" cy="217043"/>
      </dsp:txXfrm>
    </dsp:sp>
    <dsp:sp modelId="{ECBF07B8-1826-AE44-A813-5E2444600DEB}">
      <dsp:nvSpPr>
        <dsp:cNvPr id="0" name=""/>
        <dsp:cNvSpPr/>
      </dsp:nvSpPr>
      <dsp:spPr>
        <a:xfrm>
          <a:off x="5328961" y="2602640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Bathroom</a:t>
          </a:r>
          <a:endParaRPr lang="en-US" sz="900" kern="1200" dirty="0"/>
        </a:p>
      </dsp:txBody>
      <dsp:txXfrm>
        <a:off x="5328961" y="2602640"/>
        <a:ext cx="711619" cy="217043"/>
      </dsp:txXfrm>
    </dsp:sp>
    <dsp:sp modelId="{086A2076-D11A-3548-87F0-C768E4038CB1}">
      <dsp:nvSpPr>
        <dsp:cNvPr id="0" name=""/>
        <dsp:cNvSpPr/>
      </dsp:nvSpPr>
      <dsp:spPr>
        <a:xfrm>
          <a:off x="4475018" y="3520629"/>
          <a:ext cx="711619" cy="2170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Validation</a:t>
          </a:r>
          <a:endParaRPr lang="en-US" sz="900" kern="1200" dirty="0"/>
        </a:p>
      </dsp:txBody>
      <dsp:txXfrm>
        <a:off x="4475018" y="3520629"/>
        <a:ext cx="711619" cy="217043"/>
      </dsp:txXfrm>
    </dsp:sp>
    <dsp:sp modelId="{1E8A481D-F8D5-5D47-8B64-538D3B5D7F36}">
      <dsp:nvSpPr>
        <dsp:cNvPr id="0" name=""/>
        <dsp:cNvSpPr/>
      </dsp:nvSpPr>
      <dsp:spPr>
        <a:xfrm>
          <a:off x="5328961" y="2908636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Façade</a:t>
          </a:r>
        </a:p>
      </dsp:txBody>
      <dsp:txXfrm>
        <a:off x="5328961" y="2908636"/>
        <a:ext cx="711619" cy="217043"/>
      </dsp:txXfrm>
    </dsp:sp>
    <dsp:sp modelId="{62A3D422-5DAF-3241-A016-FA37289F337F}">
      <dsp:nvSpPr>
        <dsp:cNvPr id="0" name=""/>
        <dsp:cNvSpPr/>
      </dsp:nvSpPr>
      <dsp:spPr>
        <a:xfrm>
          <a:off x="5328961" y="3214633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Living Room</a:t>
          </a:r>
        </a:p>
      </dsp:txBody>
      <dsp:txXfrm>
        <a:off x="5328961" y="3214633"/>
        <a:ext cx="711619" cy="217043"/>
      </dsp:txXfrm>
    </dsp:sp>
    <dsp:sp modelId="{A27780EC-8864-2A48-BBAF-FC9DC70E8D0F}">
      <dsp:nvSpPr>
        <dsp:cNvPr id="0" name=""/>
        <dsp:cNvSpPr/>
      </dsp:nvSpPr>
      <dsp:spPr>
        <a:xfrm>
          <a:off x="5328961" y="3520629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Bedroom</a:t>
          </a:r>
        </a:p>
      </dsp:txBody>
      <dsp:txXfrm>
        <a:off x="5328961" y="3520629"/>
        <a:ext cx="711619" cy="217043"/>
      </dsp:txXfrm>
    </dsp:sp>
    <dsp:sp modelId="{FD3BCF81-F1B9-DA4F-BFF9-FE64F475951A}">
      <dsp:nvSpPr>
        <dsp:cNvPr id="0" name=""/>
        <dsp:cNvSpPr/>
      </dsp:nvSpPr>
      <dsp:spPr>
        <a:xfrm>
          <a:off x="5328961" y="3826625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Kitchen</a:t>
          </a:r>
        </a:p>
      </dsp:txBody>
      <dsp:txXfrm>
        <a:off x="5328961" y="3826625"/>
        <a:ext cx="711619" cy="217043"/>
      </dsp:txXfrm>
    </dsp:sp>
    <dsp:sp modelId="{978E0C45-F16C-9649-9402-88CD93DF0A75}">
      <dsp:nvSpPr>
        <dsp:cNvPr id="0" name=""/>
        <dsp:cNvSpPr/>
      </dsp:nvSpPr>
      <dsp:spPr>
        <a:xfrm>
          <a:off x="5328961" y="4132622"/>
          <a:ext cx="711619" cy="217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Bathroom</a:t>
          </a:r>
        </a:p>
      </dsp:txBody>
      <dsp:txXfrm>
        <a:off x="5328961" y="4132622"/>
        <a:ext cx="711619" cy="217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2C0ED-65FD-A24F-B617-0960BA02254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DC84-9E27-E347-A759-3F7D6C765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isaacchanghau.github.io/post/activation_functions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isaacchanghau.github.io/post/activation_functions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UGa7uH" TargetMode="External"/><Relationship Id="rId4" Type="http://schemas.openxmlformats.org/officeDocument/2006/relationships/hyperlink" Target="https://medium.freecodecamp.org/an-intuitive-guide-to-convolutional-neural-networks-260c2de0a050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stats.stackexchange.com/questions/153531/what-is-batch-size-in-neural-networ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the neuron does is it inputs the size, computes this linear function, 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 max of zero, and then outputs the estimated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DC84-9E27-E347-A759-3F7D6C7655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https://isaacchanghau.github.io/post/activation_functions/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DC84-9E27-E347-A759-3F7D6C7655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https://isaacchanghau.github.io/post/activation_functions/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DC84-9E27-E347-A759-3F7D6C7655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/@krishnakalyan3/introduction-to-exponential-linear-unit-d3e2904b366c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towardsdatascience.com</a:t>
            </a:r>
            <a:r>
              <a:rPr lang="en-US" dirty="0" smtClean="0"/>
              <a:t>/activation-functions-neural-networks-1cbd9f8d91d6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DC84-9E27-E347-A759-3F7D6C7655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there are only 784 pixels, 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be interesting to see if there 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a way that we could condense the image 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to the important features 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distinguish what makes it a shoe, 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 handbag, or a shirt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DC84-9E27-E347-A759-3F7D6C7655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https://bit.ly/2UGa7uH</a:t>
            </a: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www.coursera.org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/learn/introduction-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/lecture/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JSKji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/what-are-convolutions-and-pooling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www.songho.ca</a:t>
            </a:r>
            <a:r>
              <a:rPr lang="en-US" dirty="0" smtClean="0"/>
              <a:t>/</a:t>
            </a:r>
            <a:r>
              <a:rPr lang="en-US" dirty="0" err="1" smtClean="0"/>
              <a:t>dsp</a:t>
            </a:r>
            <a:r>
              <a:rPr lang="en-US" dirty="0" smtClean="0"/>
              <a:t>/convolution/convolution2d_example.html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https://medium.freecodecamp.org/an-intuitive-guide-to-convolutional-neural-networks-260c2de0a050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kernel,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matrix, or mask is a small matrix. It is used for blurring, sharpening, embossing, edge detection, and more. This is accomplished by doing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 a kernel and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DC84-9E27-E347-A759-3F7D6C7655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https://stats.stackexchange.com/questions/153531/what-is-batch-size-in-neural-network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DC84-9E27-E347-A759-3F7D6C7655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5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669A-7D90-CA4B-8FF5-A5F8F0B9360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EE95-19AF-5F40-8570-1109CC9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Relationship Id="rId3" Type="http://schemas.openxmlformats.org/officeDocument/2006/relationships/hyperlink" Target="https://datascience.stackexchange.com/questions/16463/what-is-are-the-default-filters-used-by-keras-convolution2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CLGX-Hackathon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93" y="82688"/>
            <a:ext cx="10515600" cy="1325563"/>
          </a:xfrm>
        </p:spPr>
        <p:txBody>
          <a:bodyPr/>
          <a:lstStyle/>
          <a:p>
            <a:r>
              <a:rPr lang="en-US" dirty="0" smtClean="0"/>
              <a:t>ANN - </a:t>
            </a:r>
            <a:r>
              <a:rPr lang="en-US" dirty="0" err="1" smtClean="0"/>
              <a:t>mnist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184850" y="1992488"/>
            <a:ext cx="1175009" cy="3104445"/>
          </a:xfrm>
          <a:prstGeom prst="cube">
            <a:avLst>
              <a:gd name="adj" fmla="val 81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34083" y="1713239"/>
            <a:ext cx="323709" cy="3850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2950" y="2241368"/>
            <a:ext cx="304800" cy="264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8809620">
            <a:off x="771715" y="2078337"/>
            <a:ext cx="122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28x28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2330" y="1467556"/>
            <a:ext cx="338667" cy="4738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11" idx="3"/>
          </p:cNvCxnSpPr>
          <p:nvPr/>
        </p:nvCxnSpPr>
        <p:spPr>
          <a:xfrm flipV="1">
            <a:off x="2014031" y="1917126"/>
            <a:ext cx="1430645" cy="74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3404503" y="16829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404503" y="20759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404503" y="251879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404503" y="298314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404503" y="34702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404503" y="39068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407911" y="435989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404503" y="48187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404503" y="528259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407911" y="573350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17869" y="1024513"/>
            <a:ext cx="70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512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140639" y="3331336"/>
            <a:ext cx="147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10 -class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91189" y="1022649"/>
            <a:ext cx="70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784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958778" y="191884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958778" y="23117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5958778" y="27546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958778" y="32190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5958778" y="370610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5958778" y="414273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962186" y="45957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958778" y="505458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1" idx="6"/>
            <a:endCxn id="29" idx="2"/>
          </p:cNvCxnSpPr>
          <p:nvPr/>
        </p:nvCxnSpPr>
        <p:spPr>
          <a:xfrm>
            <a:off x="3678823" y="1820139"/>
            <a:ext cx="2279955" cy="23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30" idx="2"/>
          </p:cNvCxnSpPr>
          <p:nvPr/>
        </p:nvCxnSpPr>
        <p:spPr>
          <a:xfrm>
            <a:off x="3678823" y="1820139"/>
            <a:ext cx="2279955" cy="6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31" idx="2"/>
          </p:cNvCxnSpPr>
          <p:nvPr/>
        </p:nvCxnSpPr>
        <p:spPr>
          <a:xfrm>
            <a:off x="3678823" y="1820139"/>
            <a:ext cx="2279955" cy="1071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6"/>
            <a:endCxn id="32" idx="2"/>
          </p:cNvCxnSpPr>
          <p:nvPr/>
        </p:nvCxnSpPr>
        <p:spPr>
          <a:xfrm>
            <a:off x="3678823" y="1820139"/>
            <a:ext cx="2279955" cy="1536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6"/>
            <a:endCxn id="33" idx="2"/>
          </p:cNvCxnSpPr>
          <p:nvPr/>
        </p:nvCxnSpPr>
        <p:spPr>
          <a:xfrm>
            <a:off x="3678823" y="1820139"/>
            <a:ext cx="2279955" cy="2023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4" idx="2"/>
          </p:cNvCxnSpPr>
          <p:nvPr/>
        </p:nvCxnSpPr>
        <p:spPr>
          <a:xfrm>
            <a:off x="3678823" y="1820139"/>
            <a:ext cx="2279955" cy="245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35" idx="2"/>
          </p:cNvCxnSpPr>
          <p:nvPr/>
        </p:nvCxnSpPr>
        <p:spPr>
          <a:xfrm>
            <a:off x="3678823" y="1820139"/>
            <a:ext cx="2283363" cy="2912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6"/>
            <a:endCxn id="36" idx="2"/>
          </p:cNvCxnSpPr>
          <p:nvPr/>
        </p:nvCxnSpPr>
        <p:spPr>
          <a:xfrm>
            <a:off x="3678823" y="1820139"/>
            <a:ext cx="2279955" cy="337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>
            <a:spLocks noChangeAspect="1"/>
          </p:cNvSpPr>
          <p:nvPr/>
        </p:nvSpPr>
        <p:spPr>
          <a:xfrm>
            <a:off x="8288190" y="229895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8288190" y="26918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288190" y="313477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8288190" y="359912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288190" y="408621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288190" y="452284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3" idx="2"/>
          </p:cNvCxnSpPr>
          <p:nvPr/>
        </p:nvCxnSpPr>
        <p:spPr>
          <a:xfrm>
            <a:off x="6233098" y="2056009"/>
            <a:ext cx="2055092" cy="38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6"/>
            <a:endCxn id="54" idx="2"/>
          </p:cNvCxnSpPr>
          <p:nvPr/>
        </p:nvCxnSpPr>
        <p:spPr>
          <a:xfrm>
            <a:off x="6233098" y="2056009"/>
            <a:ext cx="2055092" cy="773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9" idx="6"/>
            <a:endCxn id="55" idx="2"/>
          </p:cNvCxnSpPr>
          <p:nvPr/>
        </p:nvCxnSpPr>
        <p:spPr>
          <a:xfrm>
            <a:off x="6233098" y="2056009"/>
            <a:ext cx="2055092" cy="1215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6" idx="2"/>
          </p:cNvCxnSpPr>
          <p:nvPr/>
        </p:nvCxnSpPr>
        <p:spPr>
          <a:xfrm>
            <a:off x="6236506" y="2056009"/>
            <a:ext cx="2051684" cy="168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9" idx="6"/>
            <a:endCxn id="57" idx="2"/>
          </p:cNvCxnSpPr>
          <p:nvPr/>
        </p:nvCxnSpPr>
        <p:spPr>
          <a:xfrm>
            <a:off x="6233098" y="2056009"/>
            <a:ext cx="2055092" cy="2167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9" idx="6"/>
            <a:endCxn id="58" idx="2"/>
          </p:cNvCxnSpPr>
          <p:nvPr/>
        </p:nvCxnSpPr>
        <p:spPr>
          <a:xfrm>
            <a:off x="6233098" y="2056009"/>
            <a:ext cx="2055092" cy="2603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and optimizer in </a:t>
            </a:r>
            <a:r>
              <a:rPr lang="en-US" dirty="0" err="1" smtClean="0"/>
              <a:t>tensorflow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688354"/>
              </p:ext>
            </p:extLst>
          </p:nvPr>
        </p:nvGraphicFramePr>
        <p:xfrm>
          <a:off x="838200" y="1825625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287644"/>
                <a:gridCol w="27227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sgd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adam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rmsprop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adagrad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adadelta</a:t>
                      </a:r>
                      <a:endParaRPr lang="en-US" baseline="0" dirty="0" smtClean="0"/>
                    </a:p>
                    <a:p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Mutilple</a:t>
                      </a:r>
                      <a:r>
                        <a:rPr lang="en-US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sparse_categorical_crossentropy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mean-absolute-error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root-mean-square-error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498254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Principal Component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Analysis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Bitwise selection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-Chi-square</a:t>
                      </a:r>
                      <a:r>
                        <a:rPr lang="en-US" baseline="0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?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Mnist</a:t>
            </a:r>
            <a:r>
              <a:rPr lang="en-US" dirty="0" smtClean="0"/>
              <a:t> -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60000 gray images</a:t>
            </a:r>
          </a:p>
          <a:p>
            <a:r>
              <a:rPr lang="en-US" dirty="0" smtClean="0"/>
              <a:t>validation: 10000 gray images</a:t>
            </a:r>
          </a:p>
          <a:p>
            <a:r>
              <a:rPr lang="en-US" dirty="0"/>
              <a:t>e</a:t>
            </a:r>
            <a:r>
              <a:rPr lang="en-US" dirty="0" smtClean="0"/>
              <a:t>ach image size 28x28 with handwriting of a number</a:t>
            </a:r>
          </a:p>
          <a:p>
            <a:r>
              <a:rPr lang="en-US" dirty="0"/>
              <a:t>l</a:t>
            </a:r>
            <a:r>
              <a:rPr lang="en-US" dirty="0" smtClean="0"/>
              <a:t>abel is the number in the image</a:t>
            </a:r>
          </a:p>
          <a:p>
            <a:endParaRPr lang="en-US" dirty="0"/>
          </a:p>
          <a:p>
            <a:r>
              <a:rPr lang="en-US" dirty="0" smtClean="0"/>
              <a:t>Goal: build a ANN from training set to predict the number in image of validation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Conv2D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72" y="1825625"/>
            <a:ext cx="8419055" cy="4351338"/>
          </a:xfrm>
        </p:spPr>
      </p:pic>
    </p:spTree>
    <p:extLst>
      <p:ext uri="{BB962C8B-B14F-4D97-AF65-F5344CB8AC3E}">
        <p14:creationId xmlns:p14="http://schemas.microsoft.com/office/powerpoint/2010/main" val="2190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MaxPool2D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6772"/>
            <a:ext cx="8176179" cy="4351338"/>
          </a:xfrm>
        </p:spPr>
      </p:pic>
    </p:spTree>
    <p:extLst>
      <p:ext uri="{BB962C8B-B14F-4D97-AF65-F5344CB8AC3E}">
        <p14:creationId xmlns:p14="http://schemas.microsoft.com/office/powerpoint/2010/main" val="4677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of Conv2D </a:t>
            </a:r>
            <a:r>
              <a:rPr lang="en-US" sz="3600" smtClean="0"/>
              <a:t>and MaxPooling2D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3" y="1917700"/>
            <a:ext cx="3136900" cy="3022600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65" y="1917700"/>
            <a:ext cx="3149600" cy="3022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83" y="1917700"/>
            <a:ext cx="3136900" cy="3022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25485" y="5552388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# </a:t>
            </a:r>
            <a:r>
              <a:rPr lang="mr-IN" dirty="0" err="1" smtClean="0"/>
              <a:t>vertical</a:t>
            </a:r>
            <a:r>
              <a:rPr lang="mr-IN" dirty="0" smtClean="0"/>
              <a:t> </a:t>
            </a:r>
            <a:r>
              <a:rPr lang="mr-IN" dirty="0" err="1" smtClean="0"/>
              <a:t>lines</a:t>
            </a:r>
            <a:endParaRPr lang="en-US" dirty="0" smtClean="0"/>
          </a:p>
          <a:p>
            <a:r>
              <a:rPr lang="mr-IN" dirty="0" smtClean="0"/>
              <a:t># </a:t>
            </a:r>
            <a:r>
              <a:rPr lang="mr-IN" dirty="0" err="1" smtClean="0"/>
              <a:t>filter</a:t>
            </a:r>
            <a:r>
              <a:rPr lang="mr-IN" dirty="0" smtClean="0"/>
              <a:t> = [ [-1, -2, -1], [0, 0, 0], [1, 2, 1]]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of Conv2D </a:t>
            </a:r>
            <a:r>
              <a:rPr lang="en-US" sz="3600" smtClean="0"/>
              <a:t>and MaxPooling2D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3" y="1917700"/>
            <a:ext cx="3136900" cy="3022600"/>
          </a:xfrm>
        </p:spPr>
      </p:pic>
      <p:sp>
        <p:nvSpPr>
          <p:cNvPr id="16" name="TextBox 15"/>
          <p:cNvSpPr txBox="1"/>
          <p:nvPr/>
        </p:nvSpPr>
        <p:spPr>
          <a:xfrm>
            <a:off x="1225485" y="5552388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# horizontal </a:t>
            </a:r>
            <a:r>
              <a:rPr lang="pt-BR" dirty="0" err="1" smtClean="0"/>
              <a:t>lines</a:t>
            </a:r>
            <a:endParaRPr lang="pt-BR" dirty="0" smtClean="0"/>
          </a:p>
          <a:p>
            <a:r>
              <a:rPr lang="pt-BR" dirty="0" smtClean="0"/>
              <a:t># </a:t>
            </a:r>
            <a:r>
              <a:rPr lang="pt-BR" dirty="0" err="1" smtClean="0"/>
              <a:t>filter</a:t>
            </a:r>
            <a:r>
              <a:rPr lang="pt-BR" dirty="0" smtClean="0"/>
              <a:t> = [ [-1, 0, 1], [-2, 0, 2], [-1, 0, 1]]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50" y="1917700"/>
            <a:ext cx="3149600" cy="302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39" y="1917700"/>
            <a:ext cx="3136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29039"/>
              </a:xfrm>
            </p:spPr>
            <p:txBody>
              <a:bodyPr/>
              <a:lstStyle/>
              <a:p>
                <a:r>
                  <a:rPr lang="en-US" sz="32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Training set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…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29039"/>
              </a:xfrm>
              <a:blipFill rotWithShape="0">
                <a:blip r:embed="rId2"/>
                <a:stretch>
                  <a:fillRect l="-1333"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575" r="23250"/>
          <a:stretch/>
        </p:blipFill>
        <p:spPr>
          <a:xfrm>
            <a:off x="741595" y="3790575"/>
            <a:ext cx="1663675" cy="169300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4640565" y="4586051"/>
            <a:ext cx="6589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8625011" y="4586051"/>
            <a:ext cx="6589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0694850" y="4590674"/>
            <a:ext cx="6589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261159" y="4259685"/>
                <a:ext cx="5138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159" y="4259685"/>
                <a:ext cx="51385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be 9"/>
          <p:cNvSpPr/>
          <p:nvPr/>
        </p:nvSpPr>
        <p:spPr>
          <a:xfrm>
            <a:off x="7359908" y="3967523"/>
            <a:ext cx="1032337" cy="1036318"/>
          </a:xfrm>
          <a:prstGeom prst="cube">
            <a:avLst>
              <a:gd name="adj" fmla="val 5782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 rot="16200000">
            <a:off x="8968304" y="4473845"/>
            <a:ext cx="1089867" cy="130275"/>
          </a:xfrm>
          <a:prstGeom prst="cub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6561563" y="4586051"/>
            <a:ext cx="6589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EBBD931E-C3AA-474B-BE55-5A421208A97F}"/>
              </a:ext>
            </a:extLst>
          </p:cNvPr>
          <p:cNvCxnSpPr>
            <a:cxnSpLocks/>
          </p:cNvCxnSpPr>
          <p:nvPr/>
        </p:nvCxnSpPr>
        <p:spPr>
          <a:xfrm>
            <a:off x="2564495" y="4586051"/>
            <a:ext cx="4753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="" xmlns:a16="http://schemas.microsoft.com/office/drawing/2014/main" id="{E9E10E2C-A6E7-464F-A196-D2D0D554D8C7}"/>
              </a:ext>
            </a:extLst>
          </p:cNvPr>
          <p:cNvSpPr/>
          <p:nvPr/>
        </p:nvSpPr>
        <p:spPr>
          <a:xfrm rot="16200000">
            <a:off x="9771662" y="4473844"/>
            <a:ext cx="1089867" cy="130275"/>
          </a:xfrm>
          <a:prstGeom prst="cub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BE8CA9F-4595-4DB9-8A35-18ADA0DC99DD}"/>
              </a:ext>
            </a:extLst>
          </p:cNvPr>
          <p:cNvCxnSpPr>
            <a:cxnSpLocks/>
          </p:cNvCxnSpPr>
          <p:nvPr/>
        </p:nvCxnSpPr>
        <p:spPr>
          <a:xfrm>
            <a:off x="9657646" y="4586051"/>
            <a:ext cx="5017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3435713" y="3593659"/>
            <a:ext cx="824132" cy="1984781"/>
          </a:xfrm>
          <a:prstGeom prst="cube">
            <a:avLst>
              <a:gd name="adj" fmla="val 81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8809620">
            <a:off x="2875338" y="3617982"/>
            <a:ext cx="122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28x28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62763" y="3491242"/>
            <a:ext cx="70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128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9833413" y="4355218"/>
            <a:ext cx="147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10 -class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5397964" y="3967523"/>
            <a:ext cx="1032337" cy="1036318"/>
          </a:xfrm>
          <a:prstGeom prst="cube">
            <a:avLst>
              <a:gd name="adj" fmla="val 5782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971768">
            <a:off x="4818246" y="3651867"/>
            <a:ext cx="176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64,14,14,1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754711">
            <a:off x="6520375" y="3976458"/>
            <a:ext cx="176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64,7,7,1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9" y="2285746"/>
            <a:ext cx="83947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3936869"/>
            <a:ext cx="8393979" cy="2044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5315" y="6190726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What is the default filter used by </a:t>
            </a:r>
            <a:r>
              <a:rPr lang="en-US" dirty="0" err="1" smtClean="0">
                <a:hlinkClick r:id="rId3"/>
              </a:rPr>
              <a:t>keras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tensorflow</a:t>
            </a:r>
            <a:r>
              <a:rPr lang="en-US" dirty="0" smtClean="0">
                <a:hlinkClick r:id="rId3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introduce/explain</a:t>
            </a:r>
            <a:r>
              <a:rPr lang="en-US" dirty="0"/>
              <a:t> </a:t>
            </a:r>
            <a:r>
              <a:rPr lang="en-US" dirty="0" smtClean="0"/>
              <a:t>all the concepts of deep learning. But to introduce a quick introduction, basic concepts of deep learning and </a:t>
            </a:r>
            <a:r>
              <a:rPr lang="en-US" dirty="0" err="1" smtClean="0"/>
              <a:t>tensorflow</a:t>
            </a:r>
            <a:r>
              <a:rPr lang="en-US" dirty="0" smtClean="0"/>
              <a:t> modules so that we can get out hands dirty on some image analysis as quick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BatchNormalization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test_vgg_cifar10_v2.ipynb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ImageGenerator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994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1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 images data for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to Deep Learning</a:t>
            </a:r>
          </a:p>
          <a:p>
            <a:pPr lvl="1"/>
            <a:r>
              <a:rPr lang="en-US" dirty="0" smtClean="0"/>
              <a:t>Artificial Neural Networks (ANNs)</a:t>
            </a:r>
          </a:p>
          <a:p>
            <a:pPr lvl="2"/>
            <a:r>
              <a:rPr lang="en-US" dirty="0" smtClean="0"/>
              <a:t>Activation functions</a:t>
            </a:r>
          </a:p>
          <a:p>
            <a:pPr lvl="2"/>
            <a:r>
              <a:rPr lang="en-US" dirty="0" smtClean="0"/>
              <a:t>Optimizer</a:t>
            </a:r>
          </a:p>
          <a:p>
            <a:pPr lvl="2"/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Convolution 2D</a:t>
            </a:r>
          </a:p>
          <a:p>
            <a:pPr lvl="1"/>
            <a:r>
              <a:rPr lang="en-US" dirty="0" err="1" smtClean="0"/>
              <a:t>MaxPooling</a:t>
            </a:r>
            <a:r>
              <a:rPr lang="en-US" dirty="0" smtClean="0"/>
              <a:t> 2D</a:t>
            </a:r>
          </a:p>
          <a:p>
            <a:pPr lvl="1"/>
            <a:r>
              <a:rPr lang="en-US" dirty="0" smtClean="0"/>
              <a:t>Fully Connected</a:t>
            </a:r>
          </a:p>
          <a:p>
            <a:pPr lvl="1"/>
            <a:r>
              <a:rPr lang="en-US" dirty="0" smtClean="0"/>
              <a:t>Dropout</a:t>
            </a:r>
          </a:p>
          <a:p>
            <a:pPr lvl="1"/>
            <a:r>
              <a:rPr lang="en-US" dirty="0" smtClean="0"/>
              <a:t>Batch</a:t>
            </a:r>
          </a:p>
          <a:p>
            <a:r>
              <a:rPr lang="en-US" dirty="0" smtClean="0"/>
              <a:t>Demo programs with CIFAR dataset</a:t>
            </a:r>
          </a:p>
          <a:p>
            <a:pPr lvl="1"/>
            <a:r>
              <a:rPr lang="en-US" dirty="0" smtClean="0"/>
              <a:t>ANNs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Transfer Learning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Place 365 dataset</a:t>
            </a:r>
          </a:p>
          <a:p>
            <a:pPr lvl="1"/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561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65662" y="2054431"/>
            <a:ext cx="23751" cy="320633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662" y="5260769"/>
            <a:ext cx="5047013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6956" y="5474524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n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umber of beds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81079" y="32448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5065" y="2662919"/>
            <a:ext cx="280020" cy="280020"/>
            <a:chOff x="6412674" y="3475729"/>
            <a:chExt cx="731520" cy="7315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1771" y="3582429"/>
            <a:ext cx="280020" cy="280020"/>
            <a:chOff x="6412674" y="3475729"/>
            <a:chExt cx="731520" cy="7315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663581" y="2265153"/>
            <a:ext cx="280020" cy="280020"/>
            <a:chOff x="6412674" y="3475729"/>
            <a:chExt cx="731520" cy="731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45065" y="3582429"/>
            <a:ext cx="280020" cy="280020"/>
            <a:chOff x="6412674" y="3475729"/>
            <a:chExt cx="731520" cy="7315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26477" y="4421599"/>
            <a:ext cx="280020" cy="280020"/>
            <a:chOff x="6412674" y="3475729"/>
            <a:chExt cx="731520" cy="731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000122" y="4177958"/>
            <a:ext cx="280020" cy="280020"/>
            <a:chOff x="6412674" y="3475729"/>
            <a:chExt cx="731520" cy="73152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1365662" y="5260769"/>
            <a:ext cx="148905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54712" y="1690688"/>
            <a:ext cx="3557963" cy="3570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895337" y="4427299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>
            <a:off x="7720257" y="4701619"/>
            <a:ext cx="11750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6"/>
          </p:cNvCxnSpPr>
          <p:nvPr/>
        </p:nvCxnSpPr>
        <p:spPr>
          <a:xfrm>
            <a:off x="9443977" y="4701619"/>
            <a:ext cx="1179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3601" y="4470786"/>
            <a:ext cx="172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26390" y="4465350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57298" y="3959934"/>
            <a:ext cx="122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neuron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87943" y="2460168"/>
            <a:ext cx="457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- Rectified Linear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Unit</a:t>
            </a:r>
          </a:p>
          <a:p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= max(0, x)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9409" y="5459700"/>
            <a:ext cx="436658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price</a:t>
            </a:r>
          </a:p>
          <a:p>
            <a:r>
              <a:rPr lang="en-US" dirty="0" smtClean="0"/>
              <a:t>X - #bedrooms</a:t>
            </a:r>
          </a:p>
          <a:p>
            <a:r>
              <a:rPr lang="en-US" dirty="0" smtClean="0"/>
              <a:t>w - weight</a:t>
            </a:r>
          </a:p>
          <a:p>
            <a:pPr algn="ctr"/>
            <a:r>
              <a:rPr lang="en-US" dirty="0" smtClean="0"/>
              <a:t>y = f(w * X + bias) = max(0, w * X + bias)</a:t>
            </a:r>
            <a:endParaRPr lang="en-US" dirty="0"/>
          </a:p>
        </p:txBody>
      </p:sp>
      <p:cxnSp>
        <p:nvCxnSpPr>
          <p:cNvPr id="49" name="Straight Connector 48"/>
          <p:cNvCxnSpPr>
            <a:stCxn id="32" idx="7"/>
            <a:endCxn id="32" idx="5"/>
          </p:cNvCxnSpPr>
          <p:nvPr/>
        </p:nvCxnSpPr>
        <p:spPr>
          <a:xfrm>
            <a:off x="9363631" y="4507645"/>
            <a:ext cx="0" cy="387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/>
      <p:bldP spid="39" grpId="0"/>
      <p:bldP spid="43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 rot="20245531">
            <a:off x="5782600" y="4559326"/>
            <a:ext cx="230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school quality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07621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2089262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6"/>
            <a:endCxn id="33" idx="3"/>
          </p:cNvCxnSpPr>
          <p:nvPr/>
        </p:nvCxnSpPr>
        <p:spPr>
          <a:xfrm flipV="1">
            <a:off x="5897347" y="4163446"/>
            <a:ext cx="2090620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>
            <a:off x="5891457" y="3969472"/>
            <a:ext cx="20161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8456261" y="3969472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108574" y="3701781"/>
            <a:ext cx="152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 - price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341750">
            <a:off x="5610923" y="2811052"/>
            <a:ext cx="228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f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amily size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6547" y="3518800"/>
            <a:ext cx="192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>
                <a:latin typeface="Century Schoolbook" charset="0"/>
                <a:ea typeface="Century Schoolbook" charset="0"/>
                <a:cs typeface="Century Schoolbook" charset="0"/>
              </a:rPr>
              <a:t>walkability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835571" y="2802877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8377882" y="3799641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815643" y="3789663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835571" y="4825283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379818" y="3688523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1" idx="3"/>
            <a:endCxn id="32" idx="3"/>
          </p:cNvCxnSpPr>
          <p:nvPr/>
        </p:nvCxnSpPr>
        <p:spPr>
          <a:xfrm flipV="1">
            <a:off x="3505215" y="4163446"/>
            <a:ext cx="1917948" cy="105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31" idx="3"/>
          </p:cNvCxnSpPr>
          <p:nvPr/>
        </p:nvCxnSpPr>
        <p:spPr>
          <a:xfrm flipV="1">
            <a:off x="3505215" y="3151442"/>
            <a:ext cx="1925196" cy="2063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2" idx="1"/>
          </p:cNvCxnSpPr>
          <p:nvPr/>
        </p:nvCxnSpPr>
        <p:spPr>
          <a:xfrm>
            <a:off x="3510825" y="2474785"/>
            <a:ext cx="1912338" cy="13007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30" idx="1"/>
          </p:cNvCxnSpPr>
          <p:nvPr/>
        </p:nvCxnSpPr>
        <p:spPr>
          <a:xfrm>
            <a:off x="3510825" y="2474785"/>
            <a:ext cx="1918228" cy="2312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32" idx="2"/>
          </p:cNvCxnSpPr>
          <p:nvPr/>
        </p:nvCxnSpPr>
        <p:spPr>
          <a:xfrm>
            <a:off x="3505215" y="3420389"/>
            <a:ext cx="1837602" cy="5490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30" idx="2"/>
          </p:cNvCxnSpPr>
          <p:nvPr/>
        </p:nvCxnSpPr>
        <p:spPr>
          <a:xfrm>
            <a:off x="3505215" y="3420389"/>
            <a:ext cx="1843492" cy="1561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2561459" cy="8114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7"/>
            <a:endCxn id="33" idx="3"/>
          </p:cNvCxnSpPr>
          <p:nvPr/>
        </p:nvCxnSpPr>
        <p:spPr>
          <a:xfrm flipV="1">
            <a:off x="5817001" y="4156817"/>
            <a:ext cx="2643163" cy="6306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 flipV="1">
            <a:off x="5891457" y="3962843"/>
            <a:ext cx="2488361" cy="66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8928458" y="3962843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580771" y="3695152"/>
            <a:ext cx="151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 - price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86C41F2-2D7B-4688-9C00-81C56060C7AB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499604" y="2957468"/>
            <a:ext cx="1850461" cy="1360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835571" y="4825283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5829054" y="2787637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809074" y="3803827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843364" y="3793012"/>
            <a:ext cx="1358" cy="33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65636"/>
            <a:ext cx="10058400" cy="3671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activation function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5722"/>
            <a:ext cx="10515600" cy="30176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activation function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10" y="1825625"/>
            <a:ext cx="8659379" cy="4351338"/>
          </a:xfrm>
        </p:spPr>
      </p:pic>
    </p:spTree>
    <p:extLst>
      <p:ext uri="{BB962C8B-B14F-4D97-AF65-F5344CB8AC3E}">
        <p14:creationId xmlns:p14="http://schemas.microsoft.com/office/powerpoint/2010/main" val="13939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467</Words>
  <Application>Microsoft Macintosh PowerPoint</Application>
  <PresentationFormat>Widescreen</PresentationFormat>
  <Paragraphs>165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Century Gothic</vt:lpstr>
      <vt:lpstr>Century Schoolbook</vt:lpstr>
      <vt:lpstr>Mangal</vt:lpstr>
      <vt:lpstr>Arial</vt:lpstr>
      <vt:lpstr>Office Theme</vt:lpstr>
      <vt:lpstr>CLGX-Hackathon 2019</vt:lpstr>
      <vt:lpstr>Goals</vt:lpstr>
      <vt:lpstr>Agenda</vt:lpstr>
      <vt:lpstr>Housing Price Prediction</vt:lpstr>
      <vt:lpstr>Housing Price Prediction</vt:lpstr>
      <vt:lpstr>Housing Price Prediction</vt:lpstr>
      <vt:lpstr>How does activation function work?</vt:lpstr>
      <vt:lpstr>How does activation function work?</vt:lpstr>
      <vt:lpstr>PowerPoint Presentation</vt:lpstr>
      <vt:lpstr>ANN - mnist</vt:lpstr>
      <vt:lpstr>Loss and optimizer in tensorflow</vt:lpstr>
      <vt:lpstr>Feature Selection</vt:lpstr>
      <vt:lpstr>Mnist - dataset</vt:lpstr>
      <vt:lpstr>Conv2D</vt:lpstr>
      <vt:lpstr>MaxPool2D</vt:lpstr>
      <vt:lpstr>Example of Conv2D and MaxPooling2D</vt:lpstr>
      <vt:lpstr>Example of Conv2D and MaxPooling2D</vt:lpstr>
      <vt:lpstr>Putting it together</vt:lpstr>
      <vt:lpstr>PowerPoint Presentation</vt:lpstr>
      <vt:lpstr>BatchNormalization</vt:lpstr>
      <vt:lpstr>Batch</vt:lpstr>
      <vt:lpstr>CIFAR dataset</vt:lpstr>
      <vt:lpstr>Transfer Learning</vt:lpstr>
      <vt:lpstr>ImageGenerator</vt:lpstr>
      <vt:lpstr>How to prepare images data for deep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CLGX-Hackathon 2019</dc:title>
  <dc:creator>Microsoft Office User</dc:creator>
  <cp:lastModifiedBy>Microsoft Office User</cp:lastModifiedBy>
  <cp:revision>50</cp:revision>
  <dcterms:created xsi:type="dcterms:W3CDTF">2019-03-30T22:33:09Z</dcterms:created>
  <dcterms:modified xsi:type="dcterms:W3CDTF">2019-04-02T04:53:45Z</dcterms:modified>
</cp:coreProperties>
</file>