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2" r:id="rId2"/>
  </p:sldMasterIdLst>
  <p:sldIdLst>
    <p:sldId id="260" r:id="rId3"/>
    <p:sldId id="269" r:id="rId4"/>
    <p:sldId id="259" r:id="rId5"/>
    <p:sldId id="261" r:id="rId6"/>
    <p:sldId id="263" r:id="rId7"/>
    <p:sldId id="264" r:id="rId8"/>
    <p:sldId id="266" r:id="rId9"/>
    <p:sldId id="265" r:id="rId10"/>
    <p:sldId id="267" r:id="rId11"/>
  </p:sldIdLst>
  <p:sldSz cx="9144000" cy="6858000" type="screen4x3"/>
  <p:notesSz cx="6858000" cy="9144000"/>
  <p:defaultText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357189" y="4634508"/>
            <a:ext cx="8437115" cy="0"/>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4" name="Line"/>
          <p:cNvSpPr/>
          <p:nvPr/>
        </p:nvSpPr>
        <p:spPr>
          <a:xfrm>
            <a:off x="357189" y="2875359"/>
            <a:ext cx="8437513" cy="0"/>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5" name="Line"/>
          <p:cNvSpPr/>
          <p:nvPr/>
        </p:nvSpPr>
        <p:spPr>
          <a:xfrm flipV="1">
            <a:off x="5620996" y="3182525"/>
            <a:ext cx="1" cy="1155065"/>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6" name="Lorem Ipsum Dolor"/>
          <p:cNvSpPr txBox="1">
            <a:spLocks noGrp="1"/>
          </p:cNvSpPr>
          <p:nvPr>
            <p:ph type="body" sz="quarter" idx="13"/>
          </p:nvPr>
        </p:nvSpPr>
        <p:spPr>
          <a:xfrm>
            <a:off x="357187" y="2464594"/>
            <a:ext cx="5063133" cy="357188"/>
          </a:xfrm>
          <a:prstGeom prst="rect">
            <a:avLst/>
          </a:prstGeom>
        </p:spPr>
        <p:txBody>
          <a:bodyPr>
            <a:spAutoFit/>
          </a:bodyPr>
          <a:lstStyle>
            <a:lvl1pPr marL="0" indent="0">
              <a:lnSpc>
                <a:spcPct val="110000"/>
              </a:lnSpc>
              <a:spcBef>
                <a:spcPts val="0"/>
              </a:spcBef>
              <a:buClrTx/>
              <a:buSzTx/>
              <a:buFontTx/>
              <a:buNone/>
              <a:defRPr sz="1700" i="1"/>
            </a:lvl1pPr>
          </a:lstStyle>
          <a:p>
            <a:r>
              <a:t>Lorem Ipsum Dolor</a:t>
            </a:r>
          </a:p>
        </p:txBody>
      </p:sp>
      <p:sp>
        <p:nvSpPr>
          <p:cNvPr id="17" name="Title Text"/>
          <p:cNvSpPr txBox="1">
            <a:spLocks noGrp="1"/>
          </p:cNvSpPr>
          <p:nvPr>
            <p:ph type="title"/>
          </p:nvPr>
        </p:nvSpPr>
        <p:spPr>
          <a:xfrm>
            <a:off x="357187" y="2911080"/>
            <a:ext cx="5063133" cy="1696641"/>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5822156" y="2911080"/>
            <a:ext cx="2982516" cy="1696641"/>
          </a:xfrm>
          <a:prstGeom prst="rect">
            <a:avLst/>
          </a:prstGeom>
        </p:spPr>
        <p:txBody>
          <a:bodyPr/>
          <a:lstStyle>
            <a:lvl1pPr marL="0" indent="0">
              <a:spcBef>
                <a:spcPts val="0"/>
              </a:spcBef>
              <a:buClrTx/>
              <a:buSzTx/>
              <a:buFontTx/>
              <a:buNone/>
              <a:defRPr sz="1700"/>
            </a:lvl1pPr>
            <a:lvl2pPr marL="0" indent="160712">
              <a:spcBef>
                <a:spcPts val="0"/>
              </a:spcBef>
              <a:buClrTx/>
              <a:buSzTx/>
              <a:buFontTx/>
              <a:buNone/>
              <a:defRPr sz="1700"/>
            </a:lvl2pPr>
            <a:lvl3pPr marL="0" indent="321424">
              <a:spcBef>
                <a:spcPts val="0"/>
              </a:spcBef>
              <a:buClrTx/>
              <a:buSzTx/>
              <a:buFontTx/>
              <a:buNone/>
              <a:defRPr sz="1700"/>
            </a:lvl3pPr>
            <a:lvl4pPr marL="0" indent="482136">
              <a:spcBef>
                <a:spcPts val="0"/>
              </a:spcBef>
              <a:buClrTx/>
              <a:buSzTx/>
              <a:buFontTx/>
              <a:buNone/>
              <a:defRPr sz="1700"/>
            </a:lvl4pPr>
            <a:lvl5pPr marL="0" indent="642849">
              <a:spcBef>
                <a:spcPts val="0"/>
              </a:spcBef>
              <a:buClrTx/>
              <a:buSzTx/>
              <a:buFontTx/>
              <a:buNone/>
              <a:defRPr sz="17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6650088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9144000" cy="6858000"/>
          </a:xfrm>
          <a:prstGeom prst="rect">
            <a:avLst/>
          </a:prstGeom>
        </p:spPr>
        <p:txBody>
          <a:bodyPr lIns="64284" tIns="32142" rIns="64284" bIns="32142"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7187981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357188" y="4634508"/>
            <a:ext cx="8437115" cy="0"/>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4" name="Line"/>
          <p:cNvSpPr/>
          <p:nvPr/>
        </p:nvSpPr>
        <p:spPr>
          <a:xfrm>
            <a:off x="357188" y="2875359"/>
            <a:ext cx="8437513" cy="0"/>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5" name="Line"/>
          <p:cNvSpPr/>
          <p:nvPr/>
        </p:nvSpPr>
        <p:spPr>
          <a:xfrm flipV="1">
            <a:off x="5620994" y="3182523"/>
            <a:ext cx="1" cy="1155065"/>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6" name="Lorem Ipsum Dolor"/>
          <p:cNvSpPr txBox="1">
            <a:spLocks noGrp="1"/>
          </p:cNvSpPr>
          <p:nvPr>
            <p:ph type="body" sz="quarter" idx="13"/>
          </p:nvPr>
        </p:nvSpPr>
        <p:spPr>
          <a:xfrm>
            <a:off x="357187" y="2464594"/>
            <a:ext cx="5063133" cy="357188"/>
          </a:xfrm>
          <a:prstGeom prst="rect">
            <a:avLst/>
          </a:prstGeom>
        </p:spPr>
        <p:txBody>
          <a:bodyPr>
            <a:spAutoFit/>
          </a:bodyPr>
          <a:lstStyle>
            <a:lvl1pPr marL="0" indent="0">
              <a:lnSpc>
                <a:spcPct val="110000"/>
              </a:lnSpc>
              <a:spcBef>
                <a:spcPts val="0"/>
              </a:spcBef>
              <a:buClrTx/>
              <a:buSzTx/>
              <a:buFontTx/>
              <a:buNone/>
              <a:defRPr sz="1700" i="1"/>
            </a:lvl1pPr>
          </a:lstStyle>
          <a:p>
            <a:r>
              <a:t>Lorem Ipsum Dolor</a:t>
            </a:r>
          </a:p>
        </p:txBody>
      </p:sp>
      <p:sp>
        <p:nvSpPr>
          <p:cNvPr id="17" name="Title Text"/>
          <p:cNvSpPr txBox="1">
            <a:spLocks noGrp="1"/>
          </p:cNvSpPr>
          <p:nvPr>
            <p:ph type="title"/>
          </p:nvPr>
        </p:nvSpPr>
        <p:spPr>
          <a:xfrm>
            <a:off x="357187" y="2911078"/>
            <a:ext cx="5063133" cy="1696641"/>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5822156" y="2911078"/>
            <a:ext cx="2982516" cy="1696641"/>
          </a:xfrm>
          <a:prstGeom prst="rect">
            <a:avLst/>
          </a:prstGeom>
        </p:spPr>
        <p:txBody>
          <a:bodyPr/>
          <a:lstStyle>
            <a:lvl1pPr marL="0" indent="0">
              <a:spcBef>
                <a:spcPts val="0"/>
              </a:spcBef>
              <a:buClrTx/>
              <a:buSzTx/>
              <a:buFontTx/>
              <a:buNone/>
              <a:defRPr sz="1700"/>
            </a:lvl1pPr>
            <a:lvl2pPr marL="0" indent="160729">
              <a:spcBef>
                <a:spcPts val="0"/>
              </a:spcBef>
              <a:buClrTx/>
              <a:buSzTx/>
              <a:buFontTx/>
              <a:buNone/>
              <a:defRPr sz="1700"/>
            </a:lvl2pPr>
            <a:lvl3pPr marL="0" indent="321457">
              <a:spcBef>
                <a:spcPts val="0"/>
              </a:spcBef>
              <a:buClrTx/>
              <a:buSzTx/>
              <a:buFontTx/>
              <a:buNone/>
              <a:defRPr sz="1700"/>
            </a:lvl3pPr>
            <a:lvl4pPr marL="0" indent="482186">
              <a:spcBef>
                <a:spcPts val="0"/>
              </a:spcBef>
              <a:buClrTx/>
              <a:buSzTx/>
              <a:buFontTx/>
              <a:buNone/>
              <a:defRPr sz="1700"/>
            </a:lvl4pPr>
            <a:lvl5pPr marL="0" indent="642915">
              <a:spcBef>
                <a:spcPts val="0"/>
              </a:spcBef>
              <a:buClrTx/>
              <a:buSzTx/>
              <a:buFontTx/>
              <a:buNone/>
              <a:defRPr sz="17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800350891"/>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5620994" y="4959531"/>
            <a:ext cx="1" cy="1155065"/>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7" name="Line"/>
          <p:cNvSpPr/>
          <p:nvPr/>
        </p:nvSpPr>
        <p:spPr>
          <a:xfrm>
            <a:off x="357188" y="6420445"/>
            <a:ext cx="8437115" cy="0"/>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8" name="Line"/>
          <p:cNvSpPr/>
          <p:nvPr/>
        </p:nvSpPr>
        <p:spPr>
          <a:xfrm>
            <a:off x="357188" y="4661297"/>
            <a:ext cx="8437513" cy="0"/>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9" name="Line"/>
          <p:cNvSpPr/>
          <p:nvPr/>
        </p:nvSpPr>
        <p:spPr>
          <a:xfrm flipV="1">
            <a:off x="5620994" y="4959531"/>
            <a:ext cx="1" cy="1155065"/>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0" name="Lorem Ipsum Dolor"/>
          <p:cNvSpPr txBox="1">
            <a:spLocks noGrp="1"/>
          </p:cNvSpPr>
          <p:nvPr>
            <p:ph type="body" sz="quarter" idx="13"/>
          </p:nvPr>
        </p:nvSpPr>
        <p:spPr>
          <a:xfrm>
            <a:off x="357187" y="4286250"/>
            <a:ext cx="5063133" cy="357188"/>
          </a:xfrm>
          <a:prstGeom prst="rect">
            <a:avLst/>
          </a:prstGeom>
        </p:spPr>
        <p:txBody>
          <a:bodyPr>
            <a:spAutoFit/>
          </a:bodyPr>
          <a:lstStyle>
            <a:lvl1pPr marL="0" indent="0">
              <a:lnSpc>
                <a:spcPct val="110000"/>
              </a:lnSpc>
              <a:spcBef>
                <a:spcPts val="0"/>
              </a:spcBef>
              <a:buClrTx/>
              <a:buSzTx/>
              <a:buFontTx/>
              <a:buNone/>
              <a:defRPr sz="1700" i="1"/>
            </a:lvl1pPr>
          </a:lstStyle>
          <a:p>
            <a:r>
              <a:t>Lorem Ipsum Dolor</a:t>
            </a:r>
          </a:p>
        </p:txBody>
      </p:sp>
      <p:sp>
        <p:nvSpPr>
          <p:cNvPr id="31" name="Image"/>
          <p:cNvSpPr>
            <a:spLocks noGrp="1"/>
          </p:cNvSpPr>
          <p:nvPr>
            <p:ph type="pic" idx="14"/>
          </p:nvPr>
        </p:nvSpPr>
        <p:spPr>
          <a:xfrm>
            <a:off x="419696" y="445402"/>
            <a:ext cx="8304609" cy="3661173"/>
          </a:xfrm>
          <a:prstGeom prst="rect">
            <a:avLst/>
          </a:prstGeom>
          <a:ln w="9525">
            <a:round/>
          </a:ln>
        </p:spPr>
        <p:txBody>
          <a:bodyPr lIns="64291" tIns="32145" rIns="64291" bIns="32145" anchor="t">
            <a:noAutofit/>
          </a:bodyPr>
          <a:lstStyle/>
          <a:p>
            <a:endParaRPr/>
          </a:p>
        </p:txBody>
      </p:sp>
      <p:sp>
        <p:nvSpPr>
          <p:cNvPr id="32" name="Title Text"/>
          <p:cNvSpPr txBox="1">
            <a:spLocks noGrp="1"/>
          </p:cNvSpPr>
          <p:nvPr>
            <p:ph type="title"/>
          </p:nvPr>
        </p:nvSpPr>
        <p:spPr>
          <a:xfrm>
            <a:off x="357187" y="4697015"/>
            <a:ext cx="5063133" cy="1696641"/>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5822156" y="4697015"/>
            <a:ext cx="2982516" cy="1696641"/>
          </a:xfrm>
          <a:prstGeom prst="rect">
            <a:avLst/>
          </a:prstGeom>
        </p:spPr>
        <p:txBody>
          <a:bodyPr/>
          <a:lstStyle>
            <a:lvl1pPr marL="0" indent="0">
              <a:spcBef>
                <a:spcPts val="0"/>
              </a:spcBef>
              <a:buClrTx/>
              <a:buSzTx/>
              <a:buFontTx/>
              <a:buNone/>
              <a:defRPr sz="1700"/>
            </a:lvl1pPr>
            <a:lvl2pPr marL="0" indent="160729">
              <a:spcBef>
                <a:spcPts val="0"/>
              </a:spcBef>
              <a:buClrTx/>
              <a:buSzTx/>
              <a:buFontTx/>
              <a:buNone/>
              <a:defRPr sz="1700"/>
            </a:lvl2pPr>
            <a:lvl3pPr marL="0" indent="321457">
              <a:spcBef>
                <a:spcPts val="0"/>
              </a:spcBef>
              <a:buClrTx/>
              <a:buSzTx/>
              <a:buFontTx/>
              <a:buNone/>
              <a:defRPr sz="1700"/>
            </a:lvl3pPr>
            <a:lvl4pPr marL="0" indent="482186">
              <a:spcBef>
                <a:spcPts val="0"/>
              </a:spcBef>
              <a:buClrTx/>
              <a:buSzTx/>
              <a:buFontTx/>
              <a:buNone/>
              <a:defRPr sz="1700"/>
            </a:lvl4pPr>
            <a:lvl5pPr marL="0" indent="642915">
              <a:spcBef>
                <a:spcPts val="0"/>
              </a:spcBef>
              <a:buClrTx/>
              <a:buSzTx/>
              <a:buFontTx/>
              <a:buNone/>
              <a:defRPr sz="17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724873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357188" y="2580680"/>
            <a:ext cx="8429625" cy="1696641"/>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686604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357188" y="3429000"/>
            <a:ext cx="3991200" cy="0"/>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0" name="Line"/>
          <p:cNvSpPr/>
          <p:nvPr/>
        </p:nvSpPr>
        <p:spPr>
          <a:xfrm>
            <a:off x="357187" y="1946672"/>
            <a:ext cx="3991160" cy="0"/>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1" name="Lorem Ipsum Dolor"/>
          <p:cNvSpPr txBox="1">
            <a:spLocks noGrp="1"/>
          </p:cNvSpPr>
          <p:nvPr>
            <p:ph type="body" sz="quarter" idx="13"/>
          </p:nvPr>
        </p:nvSpPr>
        <p:spPr>
          <a:xfrm>
            <a:off x="357188" y="1526976"/>
            <a:ext cx="3991570" cy="357188"/>
          </a:xfrm>
          <a:prstGeom prst="rect">
            <a:avLst/>
          </a:prstGeom>
        </p:spPr>
        <p:txBody>
          <a:bodyPr anchor="b">
            <a:spAutoFit/>
          </a:bodyPr>
          <a:lstStyle>
            <a:lvl1pPr marL="0" indent="0">
              <a:lnSpc>
                <a:spcPct val="110000"/>
              </a:lnSpc>
              <a:spcBef>
                <a:spcPts val="0"/>
              </a:spcBef>
              <a:buClrTx/>
              <a:buSzTx/>
              <a:buFontTx/>
              <a:buNone/>
              <a:defRPr sz="1700" i="1"/>
            </a:lvl1pPr>
          </a:lstStyle>
          <a:p>
            <a:r>
              <a:t>Lorem Ipsum Dolor</a:t>
            </a:r>
          </a:p>
        </p:txBody>
      </p:sp>
      <p:sp>
        <p:nvSpPr>
          <p:cNvPr id="52" name="Image"/>
          <p:cNvSpPr>
            <a:spLocks noGrp="1"/>
          </p:cNvSpPr>
          <p:nvPr>
            <p:ph type="pic" sz="half" idx="14"/>
          </p:nvPr>
        </p:nvSpPr>
        <p:spPr>
          <a:xfrm>
            <a:off x="4794061" y="455414"/>
            <a:ext cx="3929063" cy="5857876"/>
          </a:xfrm>
          <a:prstGeom prst="rect">
            <a:avLst/>
          </a:prstGeom>
          <a:ln w="9525">
            <a:round/>
          </a:ln>
        </p:spPr>
        <p:txBody>
          <a:bodyPr lIns="64291" tIns="32145" rIns="64291" bIns="32145" anchor="t">
            <a:noAutofit/>
          </a:bodyPr>
          <a:lstStyle/>
          <a:p>
            <a:endParaRPr/>
          </a:p>
        </p:txBody>
      </p:sp>
      <p:sp>
        <p:nvSpPr>
          <p:cNvPr id="53" name="Title Text"/>
          <p:cNvSpPr txBox="1">
            <a:spLocks noGrp="1"/>
          </p:cNvSpPr>
          <p:nvPr>
            <p:ph type="title"/>
          </p:nvPr>
        </p:nvSpPr>
        <p:spPr>
          <a:xfrm>
            <a:off x="357188" y="1973461"/>
            <a:ext cx="3991570" cy="1428750"/>
          </a:xfrm>
          <a:prstGeom prst="rect">
            <a:avLst/>
          </a:prstGeom>
        </p:spPr>
        <p:txBody>
          <a:bodyPr/>
          <a:lstStyle>
            <a:lvl1pPr algn="l">
              <a:defRPr sz="3900"/>
            </a:lvl1pPr>
          </a:lstStyle>
          <a:p>
            <a:r>
              <a:t>Title Text</a:t>
            </a:r>
          </a:p>
        </p:txBody>
      </p:sp>
      <p:sp>
        <p:nvSpPr>
          <p:cNvPr id="54" name="Body Level One…"/>
          <p:cNvSpPr txBox="1">
            <a:spLocks noGrp="1"/>
          </p:cNvSpPr>
          <p:nvPr>
            <p:ph type="body" sz="quarter" idx="1"/>
          </p:nvPr>
        </p:nvSpPr>
        <p:spPr>
          <a:xfrm>
            <a:off x="357188" y="3536156"/>
            <a:ext cx="3991570" cy="2821781"/>
          </a:xfrm>
          <a:prstGeom prst="rect">
            <a:avLst/>
          </a:prstGeom>
        </p:spPr>
        <p:txBody>
          <a:bodyPr anchor="t"/>
          <a:lstStyle>
            <a:lvl1pPr marL="0" indent="0">
              <a:spcBef>
                <a:spcPts val="0"/>
              </a:spcBef>
              <a:buClrTx/>
              <a:buSzTx/>
              <a:buFontTx/>
              <a:buNone/>
              <a:defRPr sz="1700"/>
            </a:lvl1pPr>
            <a:lvl2pPr marL="0" indent="160729">
              <a:spcBef>
                <a:spcPts val="0"/>
              </a:spcBef>
              <a:buClrTx/>
              <a:buSzTx/>
              <a:buFontTx/>
              <a:buNone/>
              <a:defRPr sz="1700"/>
            </a:lvl2pPr>
            <a:lvl3pPr marL="0" indent="321457">
              <a:spcBef>
                <a:spcPts val="0"/>
              </a:spcBef>
              <a:buClrTx/>
              <a:buSzTx/>
              <a:buFontTx/>
              <a:buNone/>
              <a:defRPr sz="1700"/>
            </a:lvl3pPr>
            <a:lvl4pPr marL="0" indent="482186">
              <a:spcBef>
                <a:spcPts val="0"/>
              </a:spcBef>
              <a:buClrTx/>
              <a:buSzTx/>
              <a:buFontTx/>
              <a:buNone/>
              <a:defRPr sz="1700"/>
            </a:lvl4pPr>
            <a:lvl5pPr marL="0" indent="642915">
              <a:spcBef>
                <a:spcPts val="0"/>
              </a:spcBef>
              <a:buClrTx/>
              <a:buSzTx/>
              <a:buFontTx/>
              <a:buNone/>
              <a:defRPr sz="17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20809977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67543261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63215727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357188" y="892969"/>
            <a:ext cx="8429625"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9851814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4820850" y="3355874"/>
            <a:ext cx="3866555" cy="2973587"/>
          </a:xfrm>
          <a:prstGeom prst="rect">
            <a:avLst/>
          </a:prstGeom>
          <a:ln w="9525">
            <a:round/>
          </a:ln>
        </p:spPr>
        <p:txBody>
          <a:bodyPr lIns="64291" tIns="32145" rIns="64291" bIns="32145" anchor="t">
            <a:noAutofit/>
          </a:bodyPr>
          <a:lstStyle/>
          <a:p>
            <a:endParaRPr/>
          </a:p>
        </p:txBody>
      </p:sp>
      <p:sp>
        <p:nvSpPr>
          <p:cNvPr id="98" name="Image"/>
          <p:cNvSpPr>
            <a:spLocks noGrp="1"/>
          </p:cNvSpPr>
          <p:nvPr>
            <p:ph type="pic" sz="quarter" idx="14"/>
          </p:nvPr>
        </p:nvSpPr>
        <p:spPr>
          <a:xfrm>
            <a:off x="4823833" y="428625"/>
            <a:ext cx="3866555" cy="2482453"/>
          </a:xfrm>
          <a:prstGeom prst="rect">
            <a:avLst/>
          </a:prstGeom>
          <a:ln w="9525">
            <a:round/>
          </a:ln>
        </p:spPr>
        <p:txBody>
          <a:bodyPr lIns="64291" tIns="32145" rIns="64291" bIns="32145" anchor="t">
            <a:noAutofit/>
          </a:bodyPr>
          <a:lstStyle/>
          <a:p>
            <a:endParaRPr/>
          </a:p>
        </p:txBody>
      </p:sp>
      <p:sp>
        <p:nvSpPr>
          <p:cNvPr id="99" name="Image"/>
          <p:cNvSpPr>
            <a:spLocks noGrp="1"/>
          </p:cNvSpPr>
          <p:nvPr>
            <p:ph type="pic" sz="half" idx="15"/>
          </p:nvPr>
        </p:nvSpPr>
        <p:spPr>
          <a:xfrm>
            <a:off x="391725" y="428625"/>
            <a:ext cx="3929063" cy="5902524"/>
          </a:xfrm>
          <a:prstGeom prst="rect">
            <a:avLst/>
          </a:prstGeom>
          <a:ln w="9525">
            <a:round/>
          </a:ln>
        </p:spPr>
        <p:txBody>
          <a:bodyPr lIns="64291" tIns="32145" rIns="64291" bIns="32145"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66439616"/>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375047" y="4196953"/>
            <a:ext cx="8393906" cy="395297"/>
          </a:xfrm>
          <a:prstGeom prst="rect">
            <a:avLst/>
          </a:prstGeom>
        </p:spPr>
        <p:txBody>
          <a:bodyPr anchor="t">
            <a:spAutoFit/>
          </a:bodyPr>
          <a:lstStyle>
            <a:lvl1pPr marL="0" indent="0" algn="ctr">
              <a:spcBef>
                <a:spcPts val="844"/>
              </a:spcBef>
              <a:buClrTx/>
              <a:buSzTx/>
              <a:buFontTx/>
              <a:buNone/>
              <a:defRPr sz="2100" i="1"/>
            </a:lvl1pPr>
          </a:lstStyle>
          <a:p>
            <a:r>
              <a:t>–Johnny Appleseed</a:t>
            </a:r>
          </a:p>
        </p:txBody>
      </p:sp>
      <p:sp>
        <p:nvSpPr>
          <p:cNvPr id="108" name="“Type a quote here.”"/>
          <p:cNvSpPr txBox="1">
            <a:spLocks noGrp="1"/>
          </p:cNvSpPr>
          <p:nvPr>
            <p:ph type="body" sz="quarter" idx="14"/>
          </p:nvPr>
        </p:nvSpPr>
        <p:spPr>
          <a:xfrm>
            <a:off x="892969" y="3013050"/>
            <a:ext cx="7358063" cy="456852"/>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8573725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5620996" y="4959533"/>
            <a:ext cx="1" cy="1155065"/>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7" name="Line"/>
          <p:cNvSpPr/>
          <p:nvPr/>
        </p:nvSpPr>
        <p:spPr>
          <a:xfrm>
            <a:off x="357189" y="6420445"/>
            <a:ext cx="8437115" cy="0"/>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8" name="Line"/>
          <p:cNvSpPr/>
          <p:nvPr/>
        </p:nvSpPr>
        <p:spPr>
          <a:xfrm>
            <a:off x="357189" y="4661297"/>
            <a:ext cx="8437513" cy="0"/>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9" name="Line"/>
          <p:cNvSpPr/>
          <p:nvPr/>
        </p:nvSpPr>
        <p:spPr>
          <a:xfrm flipV="1">
            <a:off x="5620996" y="4959533"/>
            <a:ext cx="1" cy="1155065"/>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0" name="Lorem Ipsum Dolor"/>
          <p:cNvSpPr txBox="1">
            <a:spLocks noGrp="1"/>
          </p:cNvSpPr>
          <p:nvPr>
            <p:ph type="body" sz="quarter" idx="13"/>
          </p:nvPr>
        </p:nvSpPr>
        <p:spPr>
          <a:xfrm>
            <a:off x="357187" y="4286250"/>
            <a:ext cx="5063133" cy="357188"/>
          </a:xfrm>
          <a:prstGeom prst="rect">
            <a:avLst/>
          </a:prstGeom>
        </p:spPr>
        <p:txBody>
          <a:bodyPr>
            <a:spAutoFit/>
          </a:bodyPr>
          <a:lstStyle>
            <a:lvl1pPr marL="0" indent="0">
              <a:lnSpc>
                <a:spcPct val="110000"/>
              </a:lnSpc>
              <a:spcBef>
                <a:spcPts val="0"/>
              </a:spcBef>
              <a:buClrTx/>
              <a:buSzTx/>
              <a:buFontTx/>
              <a:buNone/>
              <a:defRPr sz="1700" i="1"/>
            </a:lvl1pPr>
          </a:lstStyle>
          <a:p>
            <a:r>
              <a:t>Lorem Ipsum Dolor</a:t>
            </a:r>
          </a:p>
        </p:txBody>
      </p:sp>
      <p:sp>
        <p:nvSpPr>
          <p:cNvPr id="31" name="Image"/>
          <p:cNvSpPr>
            <a:spLocks noGrp="1"/>
          </p:cNvSpPr>
          <p:nvPr>
            <p:ph type="pic" idx="14"/>
          </p:nvPr>
        </p:nvSpPr>
        <p:spPr>
          <a:xfrm>
            <a:off x="419698" y="445402"/>
            <a:ext cx="8304609" cy="3661173"/>
          </a:xfrm>
          <a:prstGeom prst="rect">
            <a:avLst/>
          </a:prstGeom>
          <a:ln w="9525">
            <a:round/>
          </a:ln>
        </p:spPr>
        <p:txBody>
          <a:bodyPr lIns="64284" tIns="32142" rIns="64284" bIns="32142" anchor="t">
            <a:noAutofit/>
          </a:bodyPr>
          <a:lstStyle/>
          <a:p>
            <a:endParaRPr/>
          </a:p>
        </p:txBody>
      </p:sp>
      <p:sp>
        <p:nvSpPr>
          <p:cNvPr id="32" name="Title Text"/>
          <p:cNvSpPr txBox="1">
            <a:spLocks noGrp="1"/>
          </p:cNvSpPr>
          <p:nvPr>
            <p:ph type="title"/>
          </p:nvPr>
        </p:nvSpPr>
        <p:spPr>
          <a:xfrm>
            <a:off x="357187" y="4697017"/>
            <a:ext cx="5063133" cy="1696641"/>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5822156" y="4697017"/>
            <a:ext cx="2982516" cy="1696641"/>
          </a:xfrm>
          <a:prstGeom prst="rect">
            <a:avLst/>
          </a:prstGeom>
        </p:spPr>
        <p:txBody>
          <a:bodyPr/>
          <a:lstStyle>
            <a:lvl1pPr marL="0" indent="0">
              <a:spcBef>
                <a:spcPts val="0"/>
              </a:spcBef>
              <a:buClrTx/>
              <a:buSzTx/>
              <a:buFontTx/>
              <a:buNone/>
              <a:defRPr sz="1700"/>
            </a:lvl1pPr>
            <a:lvl2pPr marL="0" indent="160712">
              <a:spcBef>
                <a:spcPts val="0"/>
              </a:spcBef>
              <a:buClrTx/>
              <a:buSzTx/>
              <a:buFontTx/>
              <a:buNone/>
              <a:defRPr sz="1700"/>
            </a:lvl2pPr>
            <a:lvl3pPr marL="0" indent="321424">
              <a:spcBef>
                <a:spcPts val="0"/>
              </a:spcBef>
              <a:buClrTx/>
              <a:buSzTx/>
              <a:buFontTx/>
              <a:buNone/>
              <a:defRPr sz="1700"/>
            </a:lvl3pPr>
            <a:lvl4pPr marL="0" indent="482136">
              <a:spcBef>
                <a:spcPts val="0"/>
              </a:spcBef>
              <a:buClrTx/>
              <a:buSzTx/>
              <a:buFontTx/>
              <a:buNone/>
              <a:defRPr sz="1700"/>
            </a:lvl4pPr>
            <a:lvl5pPr marL="0" indent="642849">
              <a:spcBef>
                <a:spcPts val="0"/>
              </a:spcBef>
              <a:buClrTx/>
              <a:buSzTx/>
              <a:buFontTx/>
              <a:buNone/>
              <a:defRPr sz="17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97584699"/>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9144000" cy="6858000"/>
          </a:xfrm>
          <a:prstGeom prst="rect">
            <a:avLst/>
          </a:prstGeom>
        </p:spPr>
        <p:txBody>
          <a:bodyPr lIns="64291" tIns="32145" rIns="64291" bIns="32145"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0594891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357188" y="2580682"/>
            <a:ext cx="8429625" cy="1696641"/>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552450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357188" y="3429000"/>
            <a:ext cx="3991200" cy="0"/>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0" name="Line"/>
          <p:cNvSpPr/>
          <p:nvPr/>
        </p:nvSpPr>
        <p:spPr>
          <a:xfrm>
            <a:off x="357187" y="1946672"/>
            <a:ext cx="3991160" cy="0"/>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1" name="Lorem Ipsum Dolor"/>
          <p:cNvSpPr txBox="1">
            <a:spLocks noGrp="1"/>
          </p:cNvSpPr>
          <p:nvPr>
            <p:ph type="body" sz="quarter" idx="13"/>
          </p:nvPr>
        </p:nvSpPr>
        <p:spPr>
          <a:xfrm>
            <a:off x="357188" y="1526976"/>
            <a:ext cx="3991570" cy="357188"/>
          </a:xfrm>
          <a:prstGeom prst="rect">
            <a:avLst/>
          </a:prstGeom>
        </p:spPr>
        <p:txBody>
          <a:bodyPr anchor="b">
            <a:spAutoFit/>
          </a:bodyPr>
          <a:lstStyle>
            <a:lvl1pPr marL="0" indent="0">
              <a:lnSpc>
                <a:spcPct val="110000"/>
              </a:lnSpc>
              <a:spcBef>
                <a:spcPts val="0"/>
              </a:spcBef>
              <a:buClrTx/>
              <a:buSzTx/>
              <a:buFontTx/>
              <a:buNone/>
              <a:defRPr sz="1700" i="1"/>
            </a:lvl1pPr>
          </a:lstStyle>
          <a:p>
            <a:r>
              <a:t>Lorem Ipsum Dolor</a:t>
            </a:r>
          </a:p>
        </p:txBody>
      </p:sp>
      <p:sp>
        <p:nvSpPr>
          <p:cNvPr id="52" name="Image"/>
          <p:cNvSpPr>
            <a:spLocks noGrp="1"/>
          </p:cNvSpPr>
          <p:nvPr>
            <p:ph type="pic" sz="half" idx="14"/>
          </p:nvPr>
        </p:nvSpPr>
        <p:spPr>
          <a:xfrm>
            <a:off x="4794063" y="455414"/>
            <a:ext cx="3929063" cy="5857876"/>
          </a:xfrm>
          <a:prstGeom prst="rect">
            <a:avLst/>
          </a:prstGeom>
          <a:ln w="9525">
            <a:round/>
          </a:ln>
        </p:spPr>
        <p:txBody>
          <a:bodyPr lIns="64284" tIns="32142" rIns="64284" bIns="32142" anchor="t">
            <a:noAutofit/>
          </a:bodyPr>
          <a:lstStyle/>
          <a:p>
            <a:endParaRPr/>
          </a:p>
        </p:txBody>
      </p:sp>
      <p:sp>
        <p:nvSpPr>
          <p:cNvPr id="53" name="Title Text"/>
          <p:cNvSpPr txBox="1">
            <a:spLocks noGrp="1"/>
          </p:cNvSpPr>
          <p:nvPr>
            <p:ph type="title"/>
          </p:nvPr>
        </p:nvSpPr>
        <p:spPr>
          <a:xfrm>
            <a:off x="357188" y="1973461"/>
            <a:ext cx="3991570" cy="1428750"/>
          </a:xfrm>
          <a:prstGeom prst="rect">
            <a:avLst/>
          </a:prstGeom>
        </p:spPr>
        <p:txBody>
          <a:bodyPr/>
          <a:lstStyle>
            <a:lvl1pPr algn="l">
              <a:defRPr sz="3900"/>
            </a:lvl1pPr>
          </a:lstStyle>
          <a:p>
            <a:r>
              <a:t>Title Text</a:t>
            </a:r>
          </a:p>
        </p:txBody>
      </p:sp>
      <p:sp>
        <p:nvSpPr>
          <p:cNvPr id="54" name="Body Level One…"/>
          <p:cNvSpPr txBox="1">
            <a:spLocks noGrp="1"/>
          </p:cNvSpPr>
          <p:nvPr>
            <p:ph type="body" sz="quarter" idx="1"/>
          </p:nvPr>
        </p:nvSpPr>
        <p:spPr>
          <a:xfrm>
            <a:off x="357188" y="3536156"/>
            <a:ext cx="3991570" cy="2821781"/>
          </a:xfrm>
          <a:prstGeom prst="rect">
            <a:avLst/>
          </a:prstGeom>
        </p:spPr>
        <p:txBody>
          <a:bodyPr anchor="t"/>
          <a:lstStyle>
            <a:lvl1pPr marL="0" indent="0">
              <a:spcBef>
                <a:spcPts val="0"/>
              </a:spcBef>
              <a:buClrTx/>
              <a:buSzTx/>
              <a:buFontTx/>
              <a:buNone/>
              <a:defRPr sz="1700"/>
            </a:lvl1pPr>
            <a:lvl2pPr marL="0" indent="160712">
              <a:spcBef>
                <a:spcPts val="0"/>
              </a:spcBef>
              <a:buClrTx/>
              <a:buSzTx/>
              <a:buFontTx/>
              <a:buNone/>
              <a:defRPr sz="1700"/>
            </a:lvl2pPr>
            <a:lvl3pPr marL="0" indent="321424">
              <a:spcBef>
                <a:spcPts val="0"/>
              </a:spcBef>
              <a:buClrTx/>
              <a:buSzTx/>
              <a:buFontTx/>
              <a:buNone/>
              <a:defRPr sz="1700"/>
            </a:lvl3pPr>
            <a:lvl4pPr marL="0" indent="482136">
              <a:spcBef>
                <a:spcPts val="0"/>
              </a:spcBef>
              <a:buClrTx/>
              <a:buSzTx/>
              <a:buFontTx/>
              <a:buNone/>
              <a:defRPr sz="1700"/>
            </a:lvl4pPr>
            <a:lvl5pPr marL="0" indent="642849">
              <a:spcBef>
                <a:spcPts val="0"/>
              </a:spcBef>
              <a:buClrTx/>
              <a:buSzTx/>
              <a:buFontTx/>
              <a:buNone/>
              <a:defRPr sz="17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3589181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193379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0527507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357188" y="892971"/>
            <a:ext cx="8429625"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82747876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4820851" y="3355874"/>
            <a:ext cx="3866555" cy="2973587"/>
          </a:xfrm>
          <a:prstGeom prst="rect">
            <a:avLst/>
          </a:prstGeom>
          <a:ln w="9525">
            <a:round/>
          </a:ln>
        </p:spPr>
        <p:txBody>
          <a:bodyPr lIns="64284" tIns="32142" rIns="64284" bIns="32142" anchor="t">
            <a:noAutofit/>
          </a:bodyPr>
          <a:lstStyle/>
          <a:p>
            <a:endParaRPr/>
          </a:p>
        </p:txBody>
      </p:sp>
      <p:sp>
        <p:nvSpPr>
          <p:cNvPr id="98" name="Image"/>
          <p:cNvSpPr>
            <a:spLocks noGrp="1"/>
          </p:cNvSpPr>
          <p:nvPr>
            <p:ph type="pic" sz="quarter" idx="14"/>
          </p:nvPr>
        </p:nvSpPr>
        <p:spPr>
          <a:xfrm>
            <a:off x="4823833" y="428626"/>
            <a:ext cx="3866555" cy="2482453"/>
          </a:xfrm>
          <a:prstGeom prst="rect">
            <a:avLst/>
          </a:prstGeom>
          <a:ln w="9525">
            <a:round/>
          </a:ln>
        </p:spPr>
        <p:txBody>
          <a:bodyPr lIns="64284" tIns="32142" rIns="64284" bIns="32142" anchor="t">
            <a:noAutofit/>
          </a:bodyPr>
          <a:lstStyle/>
          <a:p>
            <a:endParaRPr/>
          </a:p>
        </p:txBody>
      </p:sp>
      <p:sp>
        <p:nvSpPr>
          <p:cNvPr id="99" name="Image"/>
          <p:cNvSpPr>
            <a:spLocks noGrp="1"/>
          </p:cNvSpPr>
          <p:nvPr>
            <p:ph type="pic" sz="half" idx="15"/>
          </p:nvPr>
        </p:nvSpPr>
        <p:spPr>
          <a:xfrm>
            <a:off x="391727" y="428625"/>
            <a:ext cx="3929063" cy="5902524"/>
          </a:xfrm>
          <a:prstGeom prst="rect">
            <a:avLst/>
          </a:prstGeom>
          <a:ln w="9525">
            <a:round/>
          </a:ln>
        </p:spPr>
        <p:txBody>
          <a:bodyPr lIns="64284" tIns="32142" rIns="64284" bIns="32142"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7831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375047" y="4196954"/>
            <a:ext cx="8393906" cy="395297"/>
          </a:xfrm>
          <a:prstGeom prst="rect">
            <a:avLst/>
          </a:prstGeom>
        </p:spPr>
        <p:txBody>
          <a:bodyPr anchor="t">
            <a:spAutoFit/>
          </a:bodyPr>
          <a:lstStyle>
            <a:lvl1pPr marL="0" indent="0" algn="ctr">
              <a:spcBef>
                <a:spcPts val="844"/>
              </a:spcBef>
              <a:buClrTx/>
              <a:buSzTx/>
              <a:buFontTx/>
              <a:buNone/>
              <a:defRPr sz="2100" i="1"/>
            </a:lvl1pPr>
          </a:lstStyle>
          <a:p>
            <a:r>
              <a:t>–Johnny Appleseed</a:t>
            </a:r>
          </a:p>
        </p:txBody>
      </p:sp>
      <p:sp>
        <p:nvSpPr>
          <p:cNvPr id="108" name="“Type a quote here.”"/>
          <p:cNvSpPr txBox="1">
            <a:spLocks noGrp="1"/>
          </p:cNvSpPr>
          <p:nvPr>
            <p:ph type="body" sz="quarter" idx="14"/>
          </p:nvPr>
        </p:nvSpPr>
        <p:spPr>
          <a:xfrm>
            <a:off x="892971" y="3010647"/>
            <a:ext cx="7358063" cy="461661"/>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5405835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357187" y="1526977"/>
            <a:ext cx="8435596" cy="0"/>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 name="Line"/>
          <p:cNvSpPr/>
          <p:nvPr/>
        </p:nvSpPr>
        <p:spPr>
          <a:xfrm>
            <a:off x="357187" y="446484"/>
            <a:ext cx="8435596" cy="0"/>
          </a:xfrm>
          <a:prstGeom prst="line">
            <a:avLst/>
          </a:prstGeom>
          <a:ln w="12700">
            <a:solidFill>
              <a:srgbClr val="444444">
                <a:alpha val="30000"/>
              </a:srgbClr>
            </a:solidFill>
            <a:miter lim="400000"/>
          </a:ln>
        </p:spPr>
        <p:txBody>
          <a:bodyPr lIns="35713" tIns="35713" rIns="35713" bIns="35713" anchor="ctr"/>
          <a:lstStyle/>
          <a:p>
            <a:pPr defTabSz="321424"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4" name="Title Text"/>
          <p:cNvSpPr txBox="1">
            <a:spLocks noGrp="1"/>
          </p:cNvSpPr>
          <p:nvPr>
            <p:ph type="title"/>
          </p:nvPr>
        </p:nvSpPr>
        <p:spPr>
          <a:xfrm>
            <a:off x="357188" y="562570"/>
            <a:ext cx="8429625" cy="857250"/>
          </a:xfrm>
          <a:prstGeom prst="rect">
            <a:avLst/>
          </a:prstGeom>
          <a:ln w="12700">
            <a:miter lim="400000"/>
          </a:ln>
          <a:extLst>
            <a:ext uri="{C572A759-6A51-4108-AA02-DFA0A04FC94B}">
              <ma14:wrappingTextBoxFlag xmlns="" xmlns:ma14="http://schemas.microsoft.com/office/mac/drawingml/2011/main" val="1"/>
            </a:ext>
          </a:extLst>
        </p:spPr>
        <p:txBody>
          <a:bodyPr lIns="35713" tIns="35713" rIns="35713" bIns="35713" anchor="ctr">
            <a:normAutofit/>
          </a:bodyPr>
          <a:lstStyle/>
          <a:p>
            <a:r>
              <a:t>Title Text</a:t>
            </a:r>
          </a:p>
        </p:txBody>
      </p:sp>
      <p:sp>
        <p:nvSpPr>
          <p:cNvPr id="5" name="Body Level One…"/>
          <p:cNvSpPr txBox="1">
            <a:spLocks noGrp="1"/>
          </p:cNvSpPr>
          <p:nvPr>
            <p:ph type="body" idx="1"/>
          </p:nvPr>
        </p:nvSpPr>
        <p:spPr>
          <a:xfrm>
            <a:off x="357188" y="1848445"/>
            <a:ext cx="8429625" cy="4286250"/>
          </a:xfrm>
          <a:prstGeom prst="rect">
            <a:avLst/>
          </a:prstGeom>
          <a:ln w="12700">
            <a:miter lim="400000"/>
          </a:ln>
          <a:extLst>
            <a:ext uri="{C572A759-6A51-4108-AA02-DFA0A04FC94B}">
              <ma14:wrappingTextBoxFlag xmlns="" xmlns:ma14="http://schemas.microsoft.com/office/mac/drawingml/2011/main" val="1"/>
            </a:ext>
          </a:extLst>
        </p:spPr>
        <p:txBody>
          <a:bodyPr lIns="35713" tIns="35713" rIns="35713" bIns="35713"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28877" y="6509743"/>
            <a:ext cx="277317" cy="272186"/>
          </a:xfrm>
          <a:prstGeom prst="rect">
            <a:avLst/>
          </a:prstGeom>
          <a:ln w="12700">
            <a:miter lim="400000"/>
          </a:ln>
        </p:spPr>
        <p:txBody>
          <a:bodyPr wrap="none" lIns="35713" tIns="35713" rIns="35713" bIns="35713">
            <a:spAutoFit/>
          </a:bodyPr>
          <a:lstStyle>
            <a:lvl1pPr>
              <a:defRPr sz="1300">
                <a:solidFill>
                  <a:srgbClr val="4C4946"/>
                </a:solidFill>
              </a:defRPr>
            </a:lvl1pPr>
          </a:lstStyle>
          <a:p>
            <a:pPr algn="ctr" defTabSz="410709" hangingPunct="0"/>
            <a:fld id="{86CB4B4D-7CA3-9044-876B-883B54F8677D}" type="slidenum">
              <a:rPr lang="en-US" kern="0" smtClean="0">
                <a:latin typeface="Palatino"/>
                <a:sym typeface="Palatino"/>
              </a:rPr>
              <a:pPr algn="ctr" defTabSz="410709" hangingPunct="0"/>
              <a:t>‹#›</a:t>
            </a:fld>
            <a:endParaRPr lang="en-US" kern="0">
              <a:latin typeface="Palatino"/>
              <a:sym typeface="Palatino"/>
            </a:endParaRPr>
          </a:p>
        </p:txBody>
      </p:sp>
    </p:spTree>
    <p:extLst>
      <p:ext uri="{BB962C8B-B14F-4D97-AF65-F5344CB8AC3E}">
        <p14:creationId xmlns:p14="http://schemas.microsoft.com/office/powerpoint/2010/main" val="24910027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spd="med"/>
  <p:txStyles>
    <p:titleStyle>
      <a:lvl1pPr marL="0" marR="0" indent="0" algn="ctr" defTabSz="410709"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1pPr>
      <a:lvl2pPr marL="0" marR="0" indent="160712" algn="ctr" defTabSz="410709"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2pPr>
      <a:lvl3pPr marL="0" marR="0" indent="321424" algn="ctr" defTabSz="410709"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3pPr>
      <a:lvl4pPr marL="0" marR="0" indent="482136" algn="ctr" defTabSz="410709"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4pPr>
      <a:lvl5pPr marL="0" marR="0" indent="642849" algn="ctr" defTabSz="410709"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5pPr>
      <a:lvl6pPr marL="0" marR="0" indent="803561" algn="ctr" defTabSz="410709"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6pPr>
      <a:lvl7pPr marL="0" marR="0" indent="964274" algn="ctr" defTabSz="410709"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7pPr>
      <a:lvl8pPr marL="0" marR="0" indent="1124987" algn="ctr" defTabSz="410709"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8pPr>
      <a:lvl9pPr marL="0" marR="0" indent="1285697" algn="ctr" defTabSz="410709"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9pPr>
    </p:titleStyle>
    <p:bodyStyle>
      <a:lvl1pPr marL="330353" marR="0" indent="-330353" algn="l" defTabSz="410709"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1pPr>
      <a:lvl2pPr marL="660705" marR="0" indent="-330353" algn="l" defTabSz="410709"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2pPr>
      <a:lvl3pPr marL="991058" marR="0" indent="-330353" algn="l" defTabSz="410709"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3pPr>
      <a:lvl4pPr marL="1321411" marR="0" indent="-330353" algn="l" defTabSz="410709"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4pPr>
      <a:lvl5pPr marL="1651763" marR="0" indent="-330353" algn="l" defTabSz="410709"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5pPr>
      <a:lvl6pPr marL="1982118" marR="0" indent="-330353" algn="l" defTabSz="410709"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6pPr>
      <a:lvl7pPr marL="2312471" marR="0" indent="-330353" algn="l" defTabSz="410709"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7pPr>
      <a:lvl8pPr marL="2642824" marR="0" indent="-330353" algn="l" defTabSz="410709"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8pPr>
      <a:lvl9pPr marL="2973176" marR="0" indent="-330353" algn="l" defTabSz="410709"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410709"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1pPr>
      <a:lvl2pPr marL="0" marR="0" indent="160712" algn="ctr" defTabSz="410709"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2pPr>
      <a:lvl3pPr marL="0" marR="0" indent="321424" algn="ctr" defTabSz="410709"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3pPr>
      <a:lvl4pPr marL="0" marR="0" indent="482136" algn="ctr" defTabSz="410709"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4pPr>
      <a:lvl5pPr marL="0" marR="0" indent="642849" algn="ctr" defTabSz="410709"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5pPr>
      <a:lvl6pPr marL="0" marR="0" indent="803561" algn="ctr" defTabSz="410709"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6pPr>
      <a:lvl7pPr marL="0" marR="0" indent="964274" algn="ctr" defTabSz="410709"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7pPr>
      <a:lvl8pPr marL="0" marR="0" indent="1124987" algn="ctr" defTabSz="410709"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8pPr>
      <a:lvl9pPr marL="0" marR="0" indent="1285697" algn="ctr" defTabSz="410709"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357187" y="1526977"/>
            <a:ext cx="8435596" cy="0"/>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 name="Line"/>
          <p:cNvSpPr/>
          <p:nvPr/>
        </p:nvSpPr>
        <p:spPr>
          <a:xfrm>
            <a:off x="357187" y="446484"/>
            <a:ext cx="8435596" cy="0"/>
          </a:xfrm>
          <a:prstGeom prst="line">
            <a:avLst/>
          </a:prstGeom>
          <a:ln w="12700">
            <a:solidFill>
              <a:srgbClr val="444444">
                <a:alpha val="30000"/>
              </a:srgbClr>
            </a:solidFill>
            <a:miter lim="400000"/>
          </a:ln>
        </p:spPr>
        <p:txBody>
          <a:bodyPr lIns="35717" tIns="35717" rIns="35717" bIns="35717" anchor="ctr"/>
          <a:lstStyle/>
          <a:p>
            <a:pPr defTabSz="321457" hangingPunct="0">
              <a:defRPr sz="120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4" name="Title Text"/>
          <p:cNvSpPr txBox="1">
            <a:spLocks noGrp="1"/>
          </p:cNvSpPr>
          <p:nvPr>
            <p:ph type="title"/>
          </p:nvPr>
        </p:nvSpPr>
        <p:spPr>
          <a:xfrm>
            <a:off x="357188" y="562570"/>
            <a:ext cx="8429625" cy="85725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normAutofit/>
          </a:bodyPr>
          <a:lstStyle/>
          <a:p>
            <a:r>
              <a:t>Title Text</a:t>
            </a:r>
          </a:p>
        </p:txBody>
      </p:sp>
      <p:sp>
        <p:nvSpPr>
          <p:cNvPr id="5" name="Body Level One…"/>
          <p:cNvSpPr txBox="1">
            <a:spLocks noGrp="1"/>
          </p:cNvSpPr>
          <p:nvPr>
            <p:ph type="body" idx="1"/>
          </p:nvPr>
        </p:nvSpPr>
        <p:spPr>
          <a:xfrm>
            <a:off x="357188" y="1848445"/>
            <a:ext cx="8429625" cy="4286250"/>
          </a:xfrm>
          <a:prstGeom prst="rect">
            <a:avLst/>
          </a:prstGeom>
          <a:ln w="12700">
            <a:miter lim="400000"/>
          </a:ln>
          <a:extLst>
            <a:ext uri="{C572A759-6A51-4108-AA02-DFA0A04FC94B}">
              <ma14:wrappingTextBoxFlag xmlns="" xmlns:ma14="http://schemas.microsoft.com/office/mac/drawingml/2011/main" val="1"/>
            </a:ext>
          </a:extLst>
        </p:spPr>
        <p:txBody>
          <a:bodyPr lIns="35717" tIns="35717" rIns="35717" bIns="35717"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28877" y="6509742"/>
            <a:ext cx="277317" cy="272186"/>
          </a:xfrm>
          <a:prstGeom prst="rect">
            <a:avLst/>
          </a:prstGeom>
          <a:ln w="12700">
            <a:miter lim="400000"/>
          </a:ln>
        </p:spPr>
        <p:txBody>
          <a:bodyPr wrap="none" lIns="35717" tIns="35717" rIns="35717" bIns="35717">
            <a:spAutoFit/>
          </a:bodyPr>
          <a:lstStyle>
            <a:lvl1pPr>
              <a:defRPr sz="1300">
                <a:solidFill>
                  <a:srgbClr val="4C4946"/>
                </a:solidFill>
              </a:defRPr>
            </a:lvl1pPr>
          </a:lstStyle>
          <a:p>
            <a:pPr algn="ctr" defTabSz="410751" hangingPunct="0"/>
            <a:fld id="{86CB4B4D-7CA3-9044-876B-883B54F8677D}" type="slidenum">
              <a:rPr kern="0">
                <a:latin typeface="Palatino"/>
                <a:sym typeface="Palatino"/>
              </a:rPr>
              <a:pPr algn="ctr" defTabSz="410751" hangingPunct="0"/>
              <a:t>‹#›</a:t>
            </a:fld>
            <a:endParaRPr kern="0">
              <a:latin typeface="Palatino"/>
              <a:sym typeface="Palatino"/>
            </a:endParaRPr>
          </a:p>
        </p:txBody>
      </p:sp>
    </p:spTree>
    <p:extLst>
      <p:ext uri="{BB962C8B-B14F-4D97-AF65-F5344CB8AC3E}">
        <p14:creationId xmlns:p14="http://schemas.microsoft.com/office/powerpoint/2010/main" val="23915086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spd="med"/>
  <p:txStyles>
    <p:titleStyle>
      <a:lvl1pPr marL="0" marR="0" indent="0" algn="ctr" defTabSz="410751"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1pPr>
      <a:lvl2pPr marL="0" marR="0" indent="160729" algn="ctr" defTabSz="410751"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2pPr>
      <a:lvl3pPr marL="0" marR="0" indent="321457" algn="ctr" defTabSz="410751"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3pPr>
      <a:lvl4pPr marL="0" marR="0" indent="482186" algn="ctr" defTabSz="410751"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4pPr>
      <a:lvl5pPr marL="0" marR="0" indent="642915" algn="ctr" defTabSz="410751"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5pPr>
      <a:lvl6pPr marL="0" marR="0" indent="803643" algn="ctr" defTabSz="410751"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6pPr>
      <a:lvl7pPr marL="0" marR="0" indent="964372" algn="ctr" defTabSz="410751"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7pPr>
      <a:lvl8pPr marL="0" marR="0" indent="1125101" algn="ctr" defTabSz="410751"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8pPr>
      <a:lvl9pPr marL="0" marR="0" indent="1285829" algn="ctr" defTabSz="410751" rtl="0" latinLnBrk="0">
        <a:lnSpc>
          <a:spcPct val="90000"/>
        </a:lnSpc>
        <a:spcBef>
          <a:spcPts val="1125"/>
        </a:spcBef>
        <a:spcAft>
          <a:spcPts val="0"/>
        </a:spcAft>
        <a:buClrTx/>
        <a:buSzTx/>
        <a:buFontTx/>
        <a:buNone/>
        <a:tabLst/>
        <a:defRPr sz="4900" b="0" i="0" u="none" strike="noStrike" cap="none" spc="0" baseline="0">
          <a:ln>
            <a:noFill/>
          </a:ln>
          <a:solidFill>
            <a:srgbClr val="D93E2B"/>
          </a:solidFill>
          <a:uFillTx/>
          <a:latin typeface="+mn-lt"/>
          <a:ea typeface="+mn-ea"/>
          <a:cs typeface="+mn-cs"/>
          <a:sym typeface="Bodoni SvtyTwo ITC TT-Book"/>
        </a:defRPr>
      </a:lvl9pPr>
    </p:titleStyle>
    <p:bodyStyle>
      <a:lvl1pPr marL="330387" marR="0" indent="-330387" algn="l" defTabSz="410751"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1pPr>
      <a:lvl2pPr marL="660773" marR="0" indent="-330387" algn="l" defTabSz="410751"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2pPr>
      <a:lvl3pPr marL="991160" marR="0" indent="-330387" algn="l" defTabSz="410751"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3pPr>
      <a:lvl4pPr marL="1321547" marR="0" indent="-330387" algn="l" defTabSz="410751"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4pPr>
      <a:lvl5pPr marL="1651933" marR="0" indent="-330387" algn="l" defTabSz="410751"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5pPr>
      <a:lvl6pPr marL="1982320" marR="0" indent="-330387" algn="l" defTabSz="410751"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6pPr>
      <a:lvl7pPr marL="2312707" marR="0" indent="-330387" algn="l" defTabSz="410751"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7pPr>
      <a:lvl8pPr marL="2643094" marR="0" indent="-330387" algn="l" defTabSz="410751"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8pPr>
      <a:lvl9pPr marL="2973480" marR="0" indent="-330387" algn="l" defTabSz="410751" rtl="0" latinLnBrk="0">
        <a:lnSpc>
          <a:spcPct val="100000"/>
        </a:lnSpc>
        <a:spcBef>
          <a:spcPts val="1687"/>
        </a:spcBef>
        <a:spcAft>
          <a:spcPts val="0"/>
        </a:spcAft>
        <a:buClr>
          <a:srgbClr val="929292"/>
        </a:buClr>
        <a:buSzPct val="60000"/>
        <a:buFont typeface="Zapf Dingbats"/>
        <a:buChar char="❖"/>
        <a:tabLst/>
        <a:defRPr sz="25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410751"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1pPr>
      <a:lvl2pPr marL="0" marR="0" indent="160729" algn="ctr" defTabSz="410751"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2pPr>
      <a:lvl3pPr marL="0" marR="0" indent="321457" algn="ctr" defTabSz="410751"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3pPr>
      <a:lvl4pPr marL="0" marR="0" indent="482186" algn="ctr" defTabSz="410751"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4pPr>
      <a:lvl5pPr marL="0" marR="0" indent="642915" algn="ctr" defTabSz="410751"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5pPr>
      <a:lvl6pPr marL="0" marR="0" indent="803643" algn="ctr" defTabSz="410751"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6pPr>
      <a:lvl7pPr marL="0" marR="0" indent="964372" algn="ctr" defTabSz="410751"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7pPr>
      <a:lvl8pPr marL="0" marR="0" indent="1125101" algn="ctr" defTabSz="410751"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8pPr>
      <a:lvl9pPr marL="0" marR="0" indent="1285829" algn="ctr" defTabSz="410751" latinLnBrk="0">
        <a:lnSpc>
          <a:spcPct val="100000"/>
        </a:lnSpc>
        <a:spcBef>
          <a:spcPts val="0"/>
        </a:spcBef>
        <a:spcAft>
          <a:spcPts val="0"/>
        </a:spcAft>
        <a:buClrTx/>
        <a:buSzTx/>
        <a:buFontTx/>
        <a:buNone/>
        <a:tabLst/>
        <a:defRPr sz="13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495801"/>
            <a:ext cx="8429625" cy="1466850"/>
          </a:xfrm>
        </p:spPr>
        <p:txBody>
          <a:bodyPr>
            <a:normAutofit/>
          </a:bodyPr>
          <a:lstStyle/>
          <a:p>
            <a:r>
              <a:rPr lang="en-US" sz="3600" dirty="0">
                <a:latin typeface="Constantia" pitchFamily="18" charset="0"/>
              </a:rPr>
              <a:t>                          </a:t>
            </a:r>
            <a:r>
              <a:rPr lang="en-US" sz="3600" dirty="0" smtClean="0">
                <a:latin typeface="Constantia" pitchFamily="18" charset="0"/>
              </a:rPr>
              <a:t>                By </a:t>
            </a:r>
            <a:r>
              <a:rPr lang="en-US" sz="3600" dirty="0" err="1">
                <a:latin typeface="Constantia" pitchFamily="18" charset="0"/>
              </a:rPr>
              <a:t>Nilanjan</a:t>
            </a:r>
            <a:r>
              <a:rPr lang="en-US" sz="3600" dirty="0">
                <a:latin typeface="Constantia" pitchFamily="18" charset="0"/>
              </a:rPr>
              <a:t> </a:t>
            </a:r>
            <a:r>
              <a:rPr lang="en-US" sz="3600" dirty="0" err="1" smtClean="0">
                <a:latin typeface="Constantia" pitchFamily="18" charset="0"/>
              </a:rPr>
              <a:t>Mitra</a:t>
            </a:r>
            <a:endParaRPr lang="en-US" sz="3600" dirty="0">
              <a:latin typeface="Constantia" pitchFamily="18" charset="0"/>
            </a:endParaRPr>
          </a:p>
        </p:txBody>
      </p:sp>
      <p:sp>
        <p:nvSpPr>
          <p:cNvPr id="3" name="Text Placeholder 2"/>
          <p:cNvSpPr>
            <a:spLocks noGrp="1"/>
          </p:cNvSpPr>
          <p:nvPr>
            <p:ph type="body" idx="1"/>
          </p:nvPr>
        </p:nvSpPr>
        <p:spPr>
          <a:xfrm>
            <a:off x="838201" y="457200"/>
            <a:ext cx="8305800" cy="4286250"/>
          </a:xfrm>
        </p:spPr>
        <p:txBody>
          <a:bodyPr>
            <a:normAutofit/>
          </a:bodyPr>
          <a:lstStyle/>
          <a:p>
            <a:pPr marL="0" indent="0">
              <a:buNone/>
            </a:pPr>
            <a:r>
              <a:rPr lang="en-US" sz="5400" b="1" i="1" dirty="0">
                <a:solidFill>
                  <a:schemeClr val="accent2">
                    <a:lumMod val="50000"/>
                  </a:schemeClr>
                </a:solidFill>
              </a:rPr>
              <a:t>Car Sales For Specific EngType</a:t>
            </a:r>
          </a:p>
        </p:txBody>
      </p:sp>
    </p:spTree>
    <p:extLst>
      <p:ext uri="{BB962C8B-B14F-4D97-AF65-F5344CB8AC3E}">
        <p14:creationId xmlns:p14="http://schemas.microsoft.com/office/powerpoint/2010/main" val="100246723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hueOff val="36663"/>
                    <a:satOff val="1899"/>
                    <a:lumOff val="-23748"/>
                  </a:schemeClr>
                </a:solidFill>
                <a:latin typeface="Arial"/>
                <a:ea typeface="Arial"/>
                <a:cs typeface="Arial"/>
                <a:sym typeface="Arial"/>
              </a:rPr>
              <a:t>Brief</a:t>
            </a:r>
            <a:r>
              <a:rPr lang="en-US" dirty="0" smtClean="0"/>
              <a:t> </a:t>
            </a:r>
            <a:r>
              <a:rPr lang="en-US" dirty="0" smtClean="0">
                <a:solidFill>
                  <a:schemeClr val="accent6">
                    <a:hueOff val="36663"/>
                    <a:satOff val="1899"/>
                    <a:lumOff val="-23748"/>
                  </a:schemeClr>
                </a:solidFill>
                <a:latin typeface="Arial"/>
                <a:ea typeface="Arial"/>
                <a:cs typeface="Arial"/>
              </a:rPr>
              <a:t>Story on Car Data Set</a:t>
            </a:r>
            <a:endParaRPr lang="en-US" dirty="0">
              <a:solidFill>
                <a:schemeClr val="accent6">
                  <a:hueOff val="36663"/>
                  <a:satOff val="1899"/>
                  <a:lumOff val="-23748"/>
                </a:schemeClr>
              </a:solidFill>
              <a:latin typeface="Arial"/>
              <a:ea typeface="Arial"/>
              <a:cs typeface="Arial"/>
            </a:endParaRPr>
          </a:p>
        </p:txBody>
      </p:sp>
      <p:sp>
        <p:nvSpPr>
          <p:cNvPr id="4"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304800" y="1371600"/>
            <a:ext cx="8429625" cy="4286250"/>
          </a:xfrm>
          <a:prstGeom prst="rect">
            <a:avLst/>
          </a:prstGeom>
        </p:spPr>
        <p:txBody>
          <a:bodyPr>
            <a:normAutofit fontScale="25000" lnSpcReduction="20000"/>
          </a:bodyPr>
          <a:lstStyle>
            <a:lvl1pPr>
              <a:defRPr>
                <a:latin typeface="Arial"/>
                <a:ea typeface="Arial"/>
                <a:cs typeface="Arial"/>
                <a:sym typeface="Arial"/>
              </a:defRPr>
            </a:lvl1pPr>
          </a:lstStyle>
          <a:p>
            <a:endParaRPr lang="en-IN" sz="7200" dirty="0" smtClean="0"/>
          </a:p>
          <a:p>
            <a:endParaRPr lang="en-IN" sz="7200" dirty="0"/>
          </a:p>
          <a:p>
            <a:endParaRPr lang="en-IN" sz="7200" dirty="0" smtClean="0"/>
          </a:p>
          <a:p>
            <a:endParaRPr lang="en-IN" sz="7200" dirty="0"/>
          </a:p>
          <a:p>
            <a:r>
              <a:rPr lang="en-IN" sz="7200" dirty="0" smtClean="0"/>
              <a:t>The </a:t>
            </a:r>
            <a:r>
              <a:rPr lang="en-IN" sz="7200" dirty="0"/>
              <a:t>cars are the most comfortable vehicles to travel from one </a:t>
            </a:r>
            <a:r>
              <a:rPr lang="en-IN" sz="7200" dirty="0" smtClean="0"/>
              <a:t>location </a:t>
            </a:r>
            <a:r>
              <a:rPr lang="en-IN" sz="7200" dirty="0"/>
              <a:t>to another.</a:t>
            </a:r>
          </a:p>
          <a:p>
            <a:r>
              <a:rPr lang="en-IN" sz="7200" dirty="0"/>
              <a:t>The cars are being used in most of the countries from </a:t>
            </a:r>
            <a:r>
              <a:rPr lang="en-IN" sz="7200" dirty="0" smtClean="0"/>
              <a:t>year 1950,depends </a:t>
            </a:r>
            <a:r>
              <a:rPr lang="en-IN" sz="7200" dirty="0"/>
              <a:t>on the technology </a:t>
            </a:r>
            <a:r>
              <a:rPr lang="en-IN" sz="7200" dirty="0" smtClean="0"/>
              <a:t>the cars </a:t>
            </a:r>
            <a:r>
              <a:rPr lang="en-IN" sz="7200" dirty="0"/>
              <a:t>are being developed in </a:t>
            </a:r>
            <a:r>
              <a:rPr lang="en-IN" sz="7200" dirty="0" smtClean="0"/>
              <a:t>different ways of </a:t>
            </a:r>
            <a:r>
              <a:rPr lang="en-IN" sz="7200" dirty="0"/>
              <a:t>styles.</a:t>
            </a:r>
          </a:p>
          <a:p>
            <a:r>
              <a:rPr lang="en-IN" sz="7200" dirty="0"/>
              <a:t>In our </a:t>
            </a:r>
            <a:r>
              <a:rPr lang="en-IN" sz="7200" dirty="0" smtClean="0"/>
              <a:t>dataset, we </a:t>
            </a:r>
            <a:r>
              <a:rPr lang="en-IN" sz="7200" dirty="0"/>
              <a:t>have the cars registered from </a:t>
            </a:r>
            <a:r>
              <a:rPr lang="en-IN" sz="7200" b="1" dirty="0"/>
              <a:t>1986</a:t>
            </a:r>
            <a:r>
              <a:rPr lang="en-IN" sz="7200" dirty="0"/>
              <a:t> to </a:t>
            </a:r>
            <a:r>
              <a:rPr lang="en-IN" sz="7200" b="1" dirty="0"/>
              <a:t>2016</a:t>
            </a:r>
            <a:r>
              <a:rPr lang="en-IN" sz="7200" dirty="0"/>
              <a:t>.</a:t>
            </a:r>
          </a:p>
          <a:p>
            <a:r>
              <a:rPr lang="en-IN" sz="7200" dirty="0"/>
              <a:t>If we </a:t>
            </a:r>
            <a:r>
              <a:rPr lang="en-IN" sz="7200" dirty="0" smtClean="0"/>
              <a:t>observe, the </a:t>
            </a:r>
            <a:r>
              <a:rPr lang="en-IN" sz="7200" dirty="0"/>
              <a:t>cars are made with </a:t>
            </a:r>
            <a:r>
              <a:rPr lang="en-IN" sz="7200" dirty="0" smtClean="0"/>
              <a:t>different </a:t>
            </a:r>
            <a:r>
              <a:rPr lang="en-IN" sz="7200" b="1" dirty="0"/>
              <a:t>body types</a:t>
            </a:r>
            <a:r>
              <a:rPr lang="en-IN" sz="7200" dirty="0" smtClean="0"/>
              <a:t>, </a:t>
            </a:r>
            <a:r>
              <a:rPr lang="en-IN" sz="7200" b="1" dirty="0" smtClean="0"/>
              <a:t>engine </a:t>
            </a:r>
            <a:r>
              <a:rPr lang="en-IN" sz="7200" b="1" dirty="0"/>
              <a:t>types</a:t>
            </a:r>
            <a:r>
              <a:rPr lang="en-IN" sz="7200" dirty="0" smtClean="0"/>
              <a:t>, </a:t>
            </a:r>
            <a:r>
              <a:rPr lang="en-IN" sz="7200" b="1" dirty="0" smtClean="0"/>
              <a:t>drive</a:t>
            </a:r>
            <a:r>
              <a:rPr lang="en-IN" sz="7200" dirty="0" smtClean="0"/>
              <a:t> </a:t>
            </a:r>
            <a:r>
              <a:rPr lang="en-IN" sz="7200" dirty="0"/>
              <a:t>and </a:t>
            </a:r>
            <a:r>
              <a:rPr lang="en-IN" sz="7200" b="1" dirty="0"/>
              <a:t>fuel type</a:t>
            </a:r>
            <a:r>
              <a:rPr lang="en-IN" sz="7200" dirty="0"/>
              <a:t>.</a:t>
            </a:r>
          </a:p>
          <a:p>
            <a:r>
              <a:rPr lang="en-IN" sz="7200" dirty="0" smtClean="0"/>
              <a:t>As </a:t>
            </a:r>
            <a:r>
              <a:rPr lang="en-IN" sz="7200" dirty="0"/>
              <a:t>the technology is growing</a:t>
            </a:r>
            <a:r>
              <a:rPr lang="en-IN" sz="7200" dirty="0" smtClean="0"/>
              <a:t>, automobile </a:t>
            </a:r>
            <a:r>
              <a:rPr lang="en-IN" sz="7200" dirty="0"/>
              <a:t>industry has taken it's own path in research and </a:t>
            </a:r>
            <a:r>
              <a:rPr lang="en-IN" sz="7200" dirty="0" smtClean="0"/>
              <a:t>development. Thus, it </a:t>
            </a:r>
            <a:r>
              <a:rPr lang="en-IN" sz="7200" dirty="0"/>
              <a:t>was made that cars came up with </a:t>
            </a:r>
            <a:r>
              <a:rPr lang="en-IN" sz="7200" dirty="0" smtClean="0"/>
              <a:t>different </a:t>
            </a:r>
            <a:r>
              <a:rPr lang="en-IN" sz="7200" dirty="0"/>
              <a:t>fuel types like gas</a:t>
            </a:r>
            <a:r>
              <a:rPr lang="en-IN" sz="7200" dirty="0" smtClean="0"/>
              <a:t>, petrol </a:t>
            </a:r>
            <a:r>
              <a:rPr lang="en-IN" sz="7200" dirty="0"/>
              <a:t>and </a:t>
            </a:r>
            <a:r>
              <a:rPr lang="en-IN" sz="7200" dirty="0" smtClean="0"/>
              <a:t>diesel.</a:t>
            </a:r>
            <a:endParaRPr lang="en-IN" sz="7200" dirty="0"/>
          </a:p>
          <a:p>
            <a:r>
              <a:rPr lang="en-IN" sz="7200" dirty="0"/>
              <a:t>Even the engine speed levels </a:t>
            </a:r>
            <a:r>
              <a:rPr lang="en-IN" sz="7200" dirty="0" smtClean="0"/>
              <a:t>has its </a:t>
            </a:r>
            <a:r>
              <a:rPr lang="en-IN" sz="7200" dirty="0"/>
              <a:t>priority </a:t>
            </a:r>
            <a:r>
              <a:rPr lang="en-IN" sz="7200" dirty="0" smtClean="0"/>
              <a:t>on other </a:t>
            </a:r>
            <a:r>
              <a:rPr lang="en-IN" sz="7200" dirty="0"/>
              <a:t>side</a:t>
            </a:r>
            <a:r>
              <a:rPr lang="en-IN" sz="7200" dirty="0" smtClean="0"/>
              <a:t>, which </a:t>
            </a:r>
            <a:r>
              <a:rPr lang="en-IN" sz="7200" dirty="0"/>
              <a:t>made the people to choose </a:t>
            </a:r>
            <a:r>
              <a:rPr lang="en-IN" sz="7200" dirty="0" smtClean="0"/>
              <a:t>high </a:t>
            </a:r>
            <a:r>
              <a:rPr lang="en-IN" sz="7200" dirty="0"/>
              <a:t>speed </a:t>
            </a:r>
            <a:r>
              <a:rPr lang="en-IN" sz="7200" dirty="0" smtClean="0"/>
              <a:t>car.</a:t>
            </a:r>
            <a:endParaRPr lang="en-IN" sz="7200" dirty="0"/>
          </a:p>
          <a:p>
            <a:r>
              <a:rPr lang="en-IN" sz="7200" dirty="0"/>
              <a:t>At the same </a:t>
            </a:r>
            <a:r>
              <a:rPr lang="en-IN" sz="7200" dirty="0" smtClean="0"/>
              <a:t>time, the </a:t>
            </a:r>
            <a:r>
              <a:rPr lang="en-IN" sz="7200" dirty="0"/>
              <a:t>preference of comfortness changed like </a:t>
            </a:r>
            <a:r>
              <a:rPr lang="en-IN" sz="7200" b="1" dirty="0"/>
              <a:t>Sedan</a:t>
            </a:r>
            <a:r>
              <a:rPr lang="en-IN" sz="7200" dirty="0" smtClean="0"/>
              <a:t>, </a:t>
            </a:r>
            <a:r>
              <a:rPr lang="en-IN" sz="7200" b="1" dirty="0" smtClean="0"/>
              <a:t>Hatch</a:t>
            </a:r>
            <a:r>
              <a:rPr lang="en-IN" sz="7200" dirty="0" smtClean="0"/>
              <a:t>, </a:t>
            </a:r>
            <a:r>
              <a:rPr lang="en-IN" sz="7200" b="1" dirty="0" smtClean="0"/>
              <a:t>Crossover</a:t>
            </a:r>
            <a:r>
              <a:rPr lang="en-IN" sz="7200" dirty="0" smtClean="0"/>
              <a:t> </a:t>
            </a:r>
            <a:r>
              <a:rPr lang="en-IN" sz="7200" dirty="0"/>
              <a:t>and </a:t>
            </a:r>
            <a:r>
              <a:rPr lang="en-IN" sz="7200" b="1" dirty="0"/>
              <a:t>V</a:t>
            </a:r>
            <a:r>
              <a:rPr lang="en-IN" sz="7200" b="1" dirty="0" smtClean="0"/>
              <a:t>agon</a:t>
            </a:r>
            <a:r>
              <a:rPr lang="en-IN" sz="7200" dirty="0"/>
              <a:t>.</a:t>
            </a:r>
          </a:p>
          <a:p>
            <a:r>
              <a:rPr lang="en-IN" sz="7200" dirty="0"/>
              <a:t>It's </a:t>
            </a:r>
            <a:r>
              <a:rPr lang="en-IN" sz="7200" dirty="0" smtClean="0"/>
              <a:t>people </a:t>
            </a:r>
            <a:r>
              <a:rPr lang="en-IN" sz="7200" dirty="0"/>
              <a:t>choice that they can choose the cars with </a:t>
            </a:r>
            <a:r>
              <a:rPr lang="en-IN" sz="7200" dirty="0" smtClean="0"/>
              <a:t>different specifications.</a:t>
            </a:r>
            <a:endParaRPr lang="en-IN" sz="7200" dirty="0"/>
          </a:p>
          <a:p>
            <a:pPr marL="0" indent="0">
              <a:buNone/>
            </a:pPr>
            <a:endParaRPr sz="5600" dirty="0"/>
          </a:p>
        </p:txBody>
      </p:sp>
    </p:spTree>
    <p:extLst>
      <p:ext uri="{BB962C8B-B14F-4D97-AF65-F5344CB8AC3E}">
        <p14:creationId xmlns:p14="http://schemas.microsoft.com/office/powerpoint/2010/main" val="244329388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a:t>Data Loading and Description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304800" y="-380999"/>
            <a:ext cx="8458200" cy="6019800"/>
          </a:xfrm>
          <a:prstGeom prst="rect">
            <a:avLst/>
          </a:prstGeom>
        </p:spPr>
        <p:txBody>
          <a:bodyPr>
            <a:normAutofit/>
          </a:bodyPr>
          <a:lstStyle>
            <a:lvl1pPr>
              <a:defRPr>
                <a:latin typeface="Arial"/>
                <a:ea typeface="Arial"/>
                <a:cs typeface="Arial"/>
                <a:sym typeface="Arial"/>
              </a:defRPr>
            </a:lvl1pPr>
          </a:lstStyle>
          <a:p>
            <a:r>
              <a:rPr lang="en-IN" sz="1800" dirty="0"/>
              <a:t>The dataset consists of the information about different type of cars where various variables present in dataset includes price, body, mileage, type of engine, registration, build year, model and drive of car.</a:t>
            </a:r>
          </a:p>
          <a:p>
            <a:r>
              <a:rPr lang="en-IN" sz="1800" dirty="0"/>
              <a:t>The dataset comprises of </a:t>
            </a:r>
            <a:r>
              <a:rPr lang="en-IN" sz="1800" b="1" i="1" dirty="0"/>
              <a:t>9576</a:t>
            </a:r>
            <a:r>
              <a:rPr lang="en-IN" sz="1800" dirty="0"/>
              <a:t> observations of </a:t>
            </a:r>
            <a:r>
              <a:rPr lang="en-IN" sz="1800" b="1" i="1" dirty="0"/>
              <a:t>10</a:t>
            </a:r>
            <a:r>
              <a:rPr lang="en-IN" sz="1800" dirty="0"/>
              <a:t> columns. Below is a table showing names of all the columns and description.</a:t>
            </a:r>
            <a:endParaRPr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546764"/>
            <a:ext cx="4267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84623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hueOff val="36663"/>
                    <a:satOff val="1899"/>
                    <a:lumOff val="-23748"/>
                  </a:schemeClr>
                </a:solidFill>
                <a:latin typeface="Arial"/>
                <a:ea typeface="Arial"/>
                <a:cs typeface="Arial"/>
                <a:sym typeface="Arial"/>
              </a:rPr>
              <a:t>Problem Statement</a:t>
            </a:r>
          </a:p>
        </p:txBody>
      </p:sp>
      <p:sp>
        <p:nvSpPr>
          <p:cNvPr id="3" name="Text Placeholder 2"/>
          <p:cNvSpPr>
            <a:spLocks noGrp="1"/>
          </p:cNvSpPr>
          <p:nvPr>
            <p:ph type="body" idx="1"/>
          </p:nvPr>
        </p:nvSpPr>
        <p:spPr>
          <a:xfrm>
            <a:off x="152400" y="1219202"/>
            <a:ext cx="8915400" cy="5486399"/>
          </a:xfrm>
        </p:spPr>
        <p:txBody>
          <a:bodyPr>
            <a:noAutofit/>
          </a:bodyPr>
          <a:lstStyle/>
          <a:p>
            <a:endParaRPr lang="en-IN" sz="1800" dirty="0">
              <a:latin typeface="Arial"/>
              <a:ea typeface="Arial"/>
              <a:cs typeface="Arial"/>
              <a:sym typeface="Arial"/>
            </a:endParaRPr>
          </a:p>
          <a:p>
            <a:r>
              <a:rPr lang="en-IN" sz="1800" dirty="0">
                <a:latin typeface="Arial"/>
                <a:ea typeface="Arial"/>
                <a:cs typeface="Arial"/>
                <a:sym typeface="Arial"/>
              </a:rPr>
              <a:t>The notebooks explores the basic use of Pandas and will cover the basic commands of Exploratory Data Analysis(EDA) which includes cleaning, munging, combining, reshaping, slicing, dicing and transforming data for analysis purpose.</a:t>
            </a:r>
          </a:p>
          <a:p>
            <a:r>
              <a:rPr lang="en-IN" sz="1800" dirty="0">
                <a:latin typeface="Arial"/>
                <a:ea typeface="Arial"/>
                <a:cs typeface="Arial"/>
                <a:sym typeface="Arial"/>
              </a:rPr>
              <a:t>Understand the data by EDA and derive simple models with Pandas as baseline.</a:t>
            </a:r>
          </a:p>
          <a:p>
            <a:r>
              <a:rPr lang="en-IN" sz="1800" dirty="0">
                <a:latin typeface="Arial"/>
                <a:ea typeface="Arial"/>
                <a:cs typeface="Arial"/>
                <a:sym typeface="Arial"/>
              </a:rPr>
              <a:t>EDA is a critical and first step in analysing the data and we do this for below reasons :</a:t>
            </a:r>
          </a:p>
          <a:p>
            <a:pPr marL="0" indent="0">
              <a:buNone/>
            </a:pPr>
            <a:r>
              <a:rPr lang="en-IN" sz="1800" dirty="0">
                <a:latin typeface="Arial"/>
                <a:ea typeface="Arial"/>
                <a:cs typeface="Arial"/>
                <a:sym typeface="Arial"/>
              </a:rPr>
              <a:t>	    - Finding patterns in Data</a:t>
            </a:r>
          </a:p>
          <a:p>
            <a:pPr marL="0" indent="0">
              <a:buNone/>
            </a:pPr>
            <a:r>
              <a:rPr lang="en-IN" sz="1800" dirty="0">
                <a:latin typeface="Arial"/>
                <a:ea typeface="Arial"/>
                <a:cs typeface="Arial"/>
                <a:sym typeface="Arial"/>
              </a:rPr>
              <a:t>	    - Determining relationships in Data</a:t>
            </a:r>
          </a:p>
          <a:p>
            <a:pPr marL="0" indent="0">
              <a:buNone/>
            </a:pPr>
            <a:r>
              <a:rPr lang="en-IN" sz="1800" dirty="0">
                <a:latin typeface="Arial"/>
                <a:ea typeface="Arial"/>
                <a:cs typeface="Arial"/>
                <a:sym typeface="Arial"/>
              </a:rPr>
              <a:t>	    - Checking of assumptions</a:t>
            </a:r>
          </a:p>
          <a:p>
            <a:pPr marL="330352" lvl="1" indent="0">
              <a:buNone/>
            </a:pPr>
            <a:r>
              <a:rPr lang="en-IN" sz="1800" dirty="0">
                <a:latin typeface="Arial"/>
                <a:ea typeface="Arial"/>
                <a:cs typeface="Arial"/>
                <a:sym typeface="Arial"/>
              </a:rPr>
              <a:t>     - Preliminary selection of appropriate models</a:t>
            </a:r>
          </a:p>
          <a:p>
            <a:pPr marL="330352" lvl="1" indent="0">
              <a:buNone/>
            </a:pPr>
            <a:r>
              <a:rPr lang="en-IN" sz="1800" dirty="0">
                <a:latin typeface="Arial"/>
                <a:ea typeface="Arial"/>
                <a:cs typeface="Arial"/>
                <a:sym typeface="Arial"/>
              </a:rPr>
              <a:t>     - Detection of mistakes</a:t>
            </a:r>
            <a:endParaRPr lang="en-US" sz="1800" dirty="0">
              <a:latin typeface="Arial"/>
              <a:ea typeface="Arial"/>
              <a:cs typeface="Arial"/>
              <a:sym typeface="Arial"/>
            </a:endParaRPr>
          </a:p>
        </p:txBody>
      </p:sp>
    </p:spTree>
    <p:extLst>
      <p:ext uri="{BB962C8B-B14F-4D97-AF65-F5344CB8AC3E}">
        <p14:creationId xmlns:p14="http://schemas.microsoft.com/office/powerpoint/2010/main" val="270492543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Questionnaires</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357188" y="1531441"/>
            <a:ext cx="8429625" cy="4286250"/>
          </a:xfrm>
          <a:prstGeom prst="rect">
            <a:avLst/>
          </a:prstGeom>
        </p:spPr>
        <p:txBody>
          <a:bodyPr>
            <a:normAutofit/>
          </a:bodyPr>
          <a:lstStyle/>
          <a:p>
            <a:pPr marL="270903" indent="-270903" defTabSz="336799">
              <a:spcBef>
                <a:spcPts val="1336"/>
              </a:spcBef>
              <a:defRPr sz="2952"/>
            </a:pPr>
            <a:r>
              <a:rPr lang="en-IN" sz="1800" dirty="0">
                <a:latin typeface="Arial" pitchFamily="34" charset="0"/>
                <a:cs typeface="Arial" pitchFamily="34" charset="0"/>
              </a:rPr>
              <a:t>Of all the cars, how many cars has registration?</a:t>
            </a:r>
          </a:p>
          <a:p>
            <a:pPr marL="270903" indent="-270903" defTabSz="336799">
              <a:spcBef>
                <a:spcPts val="1336"/>
              </a:spcBef>
              <a:defRPr sz="2952"/>
            </a:pPr>
            <a:r>
              <a:rPr lang="en-IN" sz="1800" dirty="0">
                <a:latin typeface="Arial" pitchFamily="34" charset="0"/>
                <a:cs typeface="Arial" pitchFamily="34" charset="0"/>
              </a:rPr>
              <a:t>Which engType car has more drive option?</a:t>
            </a:r>
          </a:p>
          <a:p>
            <a:pPr marL="270903" indent="-270903" defTabSz="336799">
              <a:spcBef>
                <a:spcPts val="1336"/>
              </a:spcBef>
              <a:defRPr sz="2952"/>
            </a:pPr>
            <a:r>
              <a:rPr lang="en-IN" sz="1800" dirty="0">
                <a:latin typeface="Arial" pitchFamily="34" charset="0"/>
                <a:cs typeface="Arial" pitchFamily="34" charset="0"/>
              </a:rPr>
              <a:t>Which build year cars are more?</a:t>
            </a:r>
          </a:p>
          <a:p>
            <a:pPr marL="270903" indent="-270903" defTabSz="336799">
              <a:spcBef>
                <a:spcPts val="1336"/>
              </a:spcBef>
              <a:defRPr sz="2952"/>
            </a:pPr>
            <a:r>
              <a:rPr lang="en-IN" sz="1800" dirty="0">
                <a:latin typeface="Arial" pitchFamily="34" charset="0"/>
                <a:cs typeface="Arial" pitchFamily="34" charset="0"/>
              </a:rPr>
              <a:t>Which body engType are more?</a:t>
            </a:r>
          </a:p>
          <a:p>
            <a:pPr marL="270903" indent="-270903" defTabSz="336799">
              <a:spcBef>
                <a:spcPts val="1336"/>
              </a:spcBef>
              <a:defRPr sz="2952"/>
            </a:pPr>
            <a:r>
              <a:rPr lang="en-IN" sz="1800" dirty="0">
                <a:latin typeface="Arial" pitchFamily="34" charset="0"/>
                <a:cs typeface="Arial" pitchFamily="34" charset="0"/>
              </a:rPr>
              <a:t>Which body cars are more?</a:t>
            </a:r>
          </a:p>
          <a:p>
            <a:pPr marL="270903" indent="-270903" defTabSz="336799">
              <a:spcBef>
                <a:spcPts val="1336"/>
              </a:spcBef>
              <a:defRPr sz="2952"/>
            </a:pPr>
            <a:r>
              <a:rPr lang="en-IN" sz="1800" dirty="0">
                <a:latin typeface="Arial" pitchFamily="34" charset="0"/>
                <a:cs typeface="Arial" pitchFamily="34" charset="0"/>
              </a:rPr>
              <a:t>Comparison between mileage and price for all cars</a:t>
            </a:r>
          </a:p>
          <a:p>
            <a:pPr marL="270903" indent="-270903" defTabSz="336799">
              <a:spcBef>
                <a:spcPts val="1336"/>
              </a:spcBef>
              <a:defRPr sz="2952"/>
            </a:pPr>
            <a:r>
              <a:rPr lang="en-IN" sz="1800" dirty="0">
                <a:latin typeface="Arial" pitchFamily="34" charset="0"/>
                <a:cs typeface="Arial" pitchFamily="34" charset="0"/>
              </a:rPr>
              <a:t>Draw a pair plot to know the joint relationship between 'Price', 'Mileage‘ and 'Body'</a:t>
            </a:r>
          </a:p>
          <a:p>
            <a:pPr marL="270903" indent="-270903" defTabSz="336799">
              <a:spcBef>
                <a:spcPts val="1336"/>
              </a:spcBef>
              <a:defRPr sz="2952"/>
            </a:pPr>
            <a:r>
              <a:rPr lang="en-IN" sz="1800" dirty="0">
                <a:latin typeface="Arial" pitchFamily="34" charset="0"/>
                <a:cs typeface="Arial" pitchFamily="34" charset="0"/>
              </a:rPr>
              <a:t>Establish correlation between all the features using heat map</a:t>
            </a:r>
          </a:p>
          <a:p>
            <a:pPr marL="270903" indent="-270903" defTabSz="336799">
              <a:spcBef>
                <a:spcPts val="1336"/>
              </a:spcBef>
              <a:defRPr sz="2952"/>
            </a:pPr>
            <a:r>
              <a:rPr lang="en-IN" sz="1800" dirty="0">
                <a:latin typeface="Arial" pitchFamily="34" charset="0"/>
                <a:cs typeface="Arial" pitchFamily="34" charset="0"/>
              </a:rPr>
              <a:t>Hypothesis: Petrol Cars are more likely to be sold</a:t>
            </a:r>
            <a:endParaRPr sz="1800" dirty="0">
              <a:latin typeface="Arial" pitchFamily="34" charset="0"/>
              <a:cs typeface="Arial" pitchFamily="34" charset="0"/>
            </a:endParaRPr>
          </a:p>
        </p:txBody>
      </p:sp>
    </p:spTree>
    <p:extLst>
      <p:ext uri="{BB962C8B-B14F-4D97-AF65-F5344CB8AC3E}">
        <p14:creationId xmlns:p14="http://schemas.microsoft.com/office/powerpoint/2010/main" val="90618692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hueOff val="36663"/>
                    <a:satOff val="1899"/>
                    <a:lumOff val="-23748"/>
                  </a:schemeClr>
                </a:solidFill>
                <a:latin typeface="Arial"/>
                <a:ea typeface="Arial"/>
                <a:cs typeface="Arial"/>
                <a:sym typeface="Arial"/>
              </a:rPr>
              <a:t>Objectives &amp; Graphs</a:t>
            </a:r>
          </a:p>
        </p:txBody>
      </p:sp>
      <p:sp>
        <p:nvSpPr>
          <p:cNvPr id="4" name="AutoShape 2" descr="data:image/png;base64,iVBORw0KGgoAAAANSUhEUgAAAZMAAAEXCAYAAABoPamvAAAABHNCSVQICAgIfAhkiAAAAAlwSFlzAAALEgAACxIB0t1+/AAAADl0RVh0U29mdHdhcmUAbWF0cGxvdGxpYiB2ZXJzaW9uIDIuMi4zLCBodHRwOi8vbWF0cGxvdGxpYi5vcmcvIxREBQAAIABJREFUeJzt3Xl8VeWdx/HPTW4W8KaGYC5kGAaVVUGkNZZGIBSkZCOTEERowiajICoKaCAhLIKlLGaEKhOhSnm1DDpSIMmAIWhdUJYyiE4dBlBrIcpiFhJCFiDLfeYP6x2CgCEnlyTwff+TnOee5zm/c1553W+e89zFZowxiIiIWODV1AWIiEjLpzARERHLFCYiImKZwkRERCxTmIiIiGUKExERsUxhIk2itraWtWvXkpCQQFxcHNHR0Tz//PNUVVV55HgpKSmsWbOmUcZ65513+NWvftUoYwEMHjyYiIgI4uLiiI+PJzo6mmHDhvHBBx9YGjcuLo4zZ85c9vGysjLGjRt31eNe3O+HjiM3BntTFyA3pmeffZbS0lJ+//vfExAQQGVlJc888wxpaWk8//zzTV3eFd1///3cf//9jTpmeno6d911l3s7NzeX2bNns3PnzgaPmZ2dfcXHS0tL+Z//+Z+rHvfifj90HLkxKEzkmjt27Bhbtmxh586dOBwOAFq3bs2CBQv4+OOPAThy5AgLFy6koqKCwsJCevTowYoVK/Dz86NXr17cf//9HD58mPT0dN577z3efvttfHx8aNOmDYsXL8bpdH7vuJ988gmjR4+mqKiIrl278q//+q+0bt2ajRs38sYbb1BdXU1paSmPPPIIiYmJjB49moceeoiIiAgAd8h17tyZ7du3s3r1asaOHUufPn34+OOPOXnyJGFhYTz33HN4eXmxefNmfvvb3+Lv78/PfvYz/vCHP3Dw4MEfvD7GGI4dO8bNN9/sbvvjH//I66+/jsvlIjAwkLlz59K5c2eKi4tJTU3lq6++IjAwkODgYLp27crUqVPp3r07e/bsoba2llmzZlFSUgLAwIEDmTZtGqmpqZw7d464uDg2b97M3XffXee6fvbZZ5e8Lhf3u/POO9mzZw9BQUH827/9G2+++Sbe3t7cdtttzJ07l+Dg4CteJ7lOGJFrLDc314wYMeKK+yxZssRkZWUZY4ypqqoyw4YNM7m5ucYYY7p162YyMzONMcacOHHC/OQnPzHnz583xhizZs0a8/bbb39vvFmzZpkHHnjAVFZWmpqaGjN8+HCTmZlpysvLzYMPPmiKi4uNMcZ88sknpk+fPsYYYzZu3GgmTZpkjDGmpqbG9O/f3xw5csRs2rTJ3T5mzBjz5JNPmtraWlNWVmb69+9v9uzZY7744gsTFhZmTp48aYwx5qWXXjLdunW75LkOGjTIDB061MTGxpoBAwaYAQMGmNTUVPPVV18ZY4zZu3evSUxMNJWVlcYYYz788EMTGRlpjDFm+vTpZtmyZcYYY/Lz802/fv3Miy++6L5Op06dMitXrjRz5841xhhTUVFhpk2bZs6cOWO+/vpr97lefF2vdF0u1e/UqVNm48aNZtSoUaaiosIYY8yLL75oJk6ceMXrJNcPzUzkmvPy8sLlcl1xn+TkZHbt2sUrr7zC0aNHKSgooLKy0v14aGgoAO3ataNHjx4MHz6c8PBwwsPDCQsLu+SYQ4YMoVWrVgB07dqV4uJibrrpJlatWsWOHTs4evQohw8fdh8nOjqaZcuWUVhYyMGDB7n11lu59dZb3bOn7wwaNAgvLy8cDgedOnWitLSUw4cP069fP9q3bw/AmDFjeOmlly57vt/d5vr666956KGHuOOOO+jYsSMA77//Pnl5eYwePdq9/5kzZzh9+jQ7duwgMzMTAKfTSWRk5PfGHjBgAJMmTeLkyZPcd999PP300wQEBFBaWvq9fb+7rle6LpfzwQcfkJCQQOvWrQEYN24cq1atcq+DXeo6yfVDc0y55nr37s3f/vY3ysvL67Tn5+czadIkzp07x4wZM9iwYQMdOnRgwoQJ9OzZE3PBx8h994Tl5eXFv//7v7N48WICAwP59a9/zbJlyy55XLv9//93stlsGGP45ptviI+P5/jx49xzzz1MmzbNvU+rVq2IiIhg69atbNq0iZEjR15yXH9//++N6+3tXadeb2/vel2bjh07smzZMpYuXcqnn34KgMvlIi4ujuzsbLKzs8nMzGTTpk3cfPPN2O32Ose51G2j3r1788477zBq1CiOHz/OyJEjOXDgwCWP/911vdJ1uRyXy4XNZquzXVNT496+1HWS64fCRK65du3aERsby+zZs92BUl5ezrPPPktgYCD+/v7s3LmTxx9/nOjoaAD+8pe/UFtb+72xDh8+zLBhw+jcuTOTJ09mwoQJV7WofODAAYKCgnjsscfo378/7733HoD7WA8++CCZmZl8/PHH7rWT+ujfvz979uwhPz8f+HbNo75+8pOfEB8fz7PPPovL5aJ///68+eabFBQUAPD6668zfvx44Nv1j40bNwJQUlLCn/70pzpP6PDtrCcjI4MhQ4aQlpZGly5d+OKLL7Db7dTW1l7ySf1K1+Vy/QYMGMCmTZvcM5h169Zx77334uvrW+9zl5ZLt7mkScyfP5+MjAxGjx6Nt7c3VVVVDBkyhKlTpwIwffp0Hn/8cVq3bo3D4eDee+/lq6+++t44PXr0ICoqihEjRtC6dWv8/f2ZM2dOvevo168fGzduJDIyEpvNxk9/+lOCgoLIy8vj9ttvp1evXnh7exMZGYmfn1+9x73ttttITU3lX/7lX/D19eWOO+5w32KrjxkzZhAVFcWGDRsYPXo0jzzyCBMnTsRms+FwOFi5ciU2m43U1FTmzJlDbGwsgYGB/MM//EOdGQDA+PHjSUlJYdiwYfj6+tK9e3diYmLw9vamd+/exMTEsH79+npfl06dOl2y3wMPPMDJkycZOXIkLpeLTp06kZ6eXu9zlpbNZjTXFGl0X3/9NdnZ2Tz22GN4eXnx1ltv8corr1zVDKU+1q9fz5133smPf/xjqqqqSExMZOrUqQwcOLBRjyPyQzQzEfGA9u3bU1BQQGxsLN7e3gQEBPDrX/+60Y/TpUsXnnvuOVwuF9XV1URGRipIpEloZiIiIpZpAV5ERCxTmIiIiGUKExERsUxhIiIill33r+YqKanA5dJrDERE6sPLy0abNjdddb/rPkxcLqMwERHxMN3mEhERyxQmIiJimcJEREQsU5iIiIhlChMREbFMYSIiIpYpTERExLLr/n0mVgX8yB9/P5+mLkOamXPnqyk7c66pyxBpNhQmP8Dfz4fEmet/eEe5oby2LIkyFCYi39FtLhERsUxhIiIililMRETEMoWJiIhYpjARERHLFCYiImKZwkRERCxTmIiIiGUKExERsUxhIiIililMRETEMoWJiIhYpjARERHLFCYiImKZwkRERCxTmIiIiGUKExERsUxhIiIilnk0TLKzs4mJiSEmJoalS5cCcOjQIRISEoiIiCAtLY2amhoATpw4QVJSEpGRkUyZMoWKigoAzpw5w6RJk4iKiiIpKYnCwkJPliwiIg3gsTA5e/YsixYtYt26dWRnZ/PRRx+xe/dukpOTmTdvHtu3b8cYw4YNGwBYsGABiYmJ5Obm0qtXLzIyMgBYsWIFoaGhbNu2jZEjR7Jo0SJPlSwiIg3ksTCpra3F5XJx9uxZampqqKmpwW63c+7cOfr06QNAQkICubm5VFdXs2/fPiIiIuq0A7z//vvExsYCMGzYMD744AOqq6s9VbaIiDSA3VMDOxwOnnrqKaKiomjVqhX33nsvPj4+BAcHu/cJDg4mPz+fkpISHA4Hdru9TjtAQUGBu4/dbsfhcFBcXEy7du3qVUfbto5GPjORbwUHBzR1CSLNhsfC5PDhw2zatIn33nuPgIAAnnnmGXbt2oXNZnPvY4zBZrO5f17o4u0L+3h51X9CdepUOS6XadhJoCcMubzCwrKmLkGk0Xl52Rr0T7jHbnPt3LmTsLAw2rZti6+vLwkJCezdu7fOAnpRURFOp5OgoCDKysqora0FoLCwEKfTCYDT6aSoqAiAmpoaKioqCAwM9FTZIiLSAB4Lkx49erB7924qKysxxvDuu+/y05/+FD8/P/bv3w98+2qv8PBwfHx8CA0NJScnB4CsrCzCw8MBGDhwIFlZWQDk5OQQGhqKj4+Pp8oWEZEG8Nhtrv79+3Pw4EESEhLw8fHhrrvuYtKkSfziF79gzpw5lJeX07NnT8aNGwfA/PnzSUlJ4eWXXyYkJIQXXngBgKeeeoqUlBRiYmIICAggPT3dUyWLiEgD2YwxDV9QaAEaY80kceb6RqxIrgevLUvSmolcl5rdmomIiNw4FCYiImKZwkRERCxTmIiIiGUKExERsUxhIiIililMRETEMoWJiIhYpjARERHLFCYiImKZwkRERCxTmIiIiGUKExERsUxhIiIililMRETEMoWJiIhYpjARERHLFCYiImKZwkRERCxTmIiIiGUKExERsUxhIiIililMRETEMoWJiIhYpjARERHLFCYiImKZwkRERCxTmIiIiGUKExERsUxhIiIililMRETEMoWJiIhYpjARERHLFCYiImKZwkRERCxTmIiIiGUKExERscyjYfLuu++SkJBAVFQUv/rVrwDYvXs3sbGxDB06lOXLl7v3PXToEAkJCURERJCWlkZNTQ0AJ06cICkpicjISKZMmUJFRYUnSxYRkQbwWJh8/fXXzJ8/n4yMDP7zP/+TgwcPsmPHDmbPnk1GRgY5OTkcOHCAHTt2AJCcnMy8efPYvn07xhg2bNgAwIIFC0hMTCQ3N5devXqRkZHhqZJFRKSBPBYmb7/9NtHR0bRv3x4fHx+WL19Oq1at6NSpEx07dsRutxMbG0tubi7Hjx/n3Llz9OnTB4CEhARyc3Oprq5m3759RERE1GkXEZHmxe6pgfPy8vDx8eHRRx/l5MmT/PznP6dr164EBwe793E6neTn51NQUFCnPTg4mPz8fEpKSnA4HNjt9jrtV6NtW0fjnJDIRYKDA5q6BJFmw2NhUltby0cffcS6deto3bo1U6ZMwd/fH5vN5t7HGIPNZsPlcl2y/bufF7p4+4ecOlWOy2UafB56wpDLKSwsa+oSRBqdl5etQf+EeyxMbrnlFsLCwggKCgJgyJAh5Obm4u3t7d6nsLAQp9NJ+/btKSwsdLcXFRXhdDoJCgqirKyM2tpavL293fuLiEjz4rE1k0GDBrFz507OnDlDbW0tH374IZGRkRw5coS8vDxqa2vZunUr4eHhdOjQAT8/P/bv3w9AdnY24eHh+Pj4EBoaSk5ODgBZWVmEh4d7qmQREWkgj81M7r77bh5++GESExOprq6mX79+/PKXv+T2229n6tSpnD9/noEDBxIZGQlAeno6c+bMoby8nJ49ezJu3DgA5s+fT0pKCi+//DIhISG88MILnipZREQayGaMafiCQgvQGGsmiTPXN2JFcj14bVmS1kzkutTQNRO9A15ERCxTmIiIiGUKExERsUxhIiIililMRETEMoWJiIhYpjARERHLFCYiImKZwkRERCxTmIiIiGUKExERsaxeYXKpL6T661//2ujFiIhIy3TFMDl9+jSnT5/mkUceobS01L1dVFTEE088ca1qFBGRZu6KH0H/9NNPs2vXLgD69u37/53sdvf3souIiFwxTNasWQNAamoqixcvviYFiYhIy1OvL8davHgxx48fp7S0lAu//qRnz54eK0xERFqOeoXJiy++yJo1a2jbtq27zWaz8c4773isMBERaTnqFSZZWVm89dZbtGvXztP1iIhIC1SvlwaHhIQoSERE5LLqNTMJCwtj2bJl3H///fj7+7vbtWYiIiJQzzDZvHkzALm5ue42rZmIiMh36hUm7777rqfrEBGRFqxeYbJ27dpLtj/00EONWoyIiLRM9QqTzz//3P17VVUV+/btIywszGNFiYhIy1LvNy1eKD8/n7S0NI8UJCIiLU+DPoK+Xbt2HD9+vLFrERGRFuqq10yMMRw4cKDOu+FFROTGdtVrJvDtmxhnzpzpkYJERKTluao1k+PHj1NTU0OnTp08WpSIiLQs9QqTvLw8HnvsMQoKCnC5XLRp04bVq1fTuXNnT9cnIiItQL0W4BcuXMjDDz/Mvn372L9/P1OmTGHBggWerk1ERFqIeoXJqVOnGD58uHt7xIgRlJSUeKwoERFpWeoVJrW1tZw+fdq9XVxc7LGCRESk5anXmsmYMWMYNWoUUVFR2Gw2cnJyGD9+vKdrExGRFqJeM5OBAwcCUF1dzZdffkl+fj6/+MUvPFqYiIi0HPWamaSkpJCUlMS4ceM4f/48r7/+OrNnz+aVV17xdH0iItIC1GtmUlJSwrhx4wDw8/NjwoQJFBYWerQwERFpOeq9AJ+fn+/eLioqwhhTrwMsXbqUlJQUAA4dOkRCQgIRERGkpaVRU1MDwIkTJ0hKSiIyMpIpU6ZQUVEBwJkzZ5g0aRJRUVEkJSUpwEREmql6hcmECROIj49n5syZzJo1i+HDh/Pwww//YL89e/aQmZnp3k5OTmbevHls374dYwwbNmwAYMGCBSQmJpKbm0uvXr3IyMgAYMWKFYSGhrJt2zZGjhzJokWLGnKOIiLiYfUKkwceeIC1a9dy55130qtXL9asWUNsbOwV+5w+fZrly5fz6KOPAt9+FMu5c+fo06cPAAkJCeTm5lJdXc2+ffuIiIio0w7w/vvvu48zbNgwPvjgA6qrqxt2piIi4jH1WoAH6NGjBz169Kj3wPPmzWP69OmcPHkSgIKCAoKDg92PBwcHk5+fT0lJCQ6HA7vdXqf94j52ux2Hw0FxcTHt2rWrdx1t2zrqva/I1QgODmjqEkSajXqHydX44x//SEhICGFhYWzevBkAl8uFzWZz72OMwWazuX9e6OLtC/t4eV3dV7CcOlWOy1W/9Z1L0ROGXE5hYVlTlyDS6Ly8bA36J9wjYZKTk0NhYSFxcXGUlpZSWVmJzWars4BeVFSE0+kkKCiIsrIyamtr8fb2prCwEKfTCYDT6aSoqIj27dtTU1NDRUUFgYGBnihZREQsaNA3Lf6QtWvXsnXrVrKzs3nyyScZPHgwixcvxs/Pj/379wOQnZ1NeHg4Pj4+hIaGkpOTA0BWVhbh4eHAt2+WzMrKAr4NqNDQUHx8fDxRsoiIWOCRMLmc9PR0Fi9eTGRkJJWVle73rsyfP58NGzYQHR3NRx99xLRp0wB46qmn+O///m9iYmJ47bXXmDdv3rUsV0RE6slm6vuGkRaqMdZMEmeub8SK5Hrw2rIkrZnIdamhaybXdGYiIiLXJ4WJiIhYpjARERHLFCYiImKZwkRERCxTmIiIiGUKExERsUxhIiIililMRETEMoWJiIhYpjARERHLFCYiImKZwkRERCxTmIiIiGUKExERsUxhIiIililMRETEMoWJiIhYpjARERHLFCYiImKZwkRERCxTmIiIiGUKExERsUxhIiIililMRETEMoWJiIhYpjARERHLFCYiImKZwkRERCxTmIiIiGUKExERsUxhIiIililMRETEMoWJiIhYpjARERHLFCYiImKZwkRERCzzaJisXLmSmJgYYmJiWLZsGQC7d+8mNjaWoUOHsnz5cve+hw4dIiEhgYiICNLS0qipqQHgxIkTJCUlERkZyZQpU6ioqPBkySIi0gAeC5Pdu3ezc+dOMjMzycrK4n//93/ZunUrs2fPJiMjg5ycHA4cOMCOHTsASE5OZt68eWzfvh1jDBs2bABgwYIFJCYmkpubS69evcjIyPBUySIi0kAeC5Pg4GBSUlLw9fXFx8eHzp07c/ToUTp16kTHjh2x2+3ExsaSm5vL8ePHOXfuHH369AEgISGB3Nxcqqur2bdvHxEREXXaRUSkebF7auCuXbu6fz969Cjbtm1jzJgxBAcHu9udTif5+fkUFBTUaQ8ODiY/P5+SkhIcDgd2u71O+9Vo29Zh8UxELi04OKCpSxBpNjwWJt/54osvmDx5MjNnzsTb25ujR4+6HzPGYLPZcLlc2Gy277V/9/NCF2//kFOnynG5TIPr1xOGXE5hYVlTlyDS6Ly8bA36J9yjC/D79+9nwoQJPP300wwfPpz27dtTWFjofrywsBCn0/m99qKiIpxOJ0FBQZSVlVFbW1tnfxERaV48FiYnT57k8ccfJz09nZiYGADuvvtujhw5Ql5eHrW1tWzdupXw8HA6dOiAn58f+/fvByA7O5vw8HB8fHwIDQ0lJycHgKysLMLDwz1VsoiINJDHbnOtWbOG8+fPs2TJEnfb6NGjWbJkCVOnTuX8+fMMHDiQyMhIANLT05kzZw7l5eX07NmTcePGATB//nxSUlJ4+eWXCQkJ4YUXXvBUySIi0kA2Y0zDFxRagMZYM0mcub4RK5LrwWvLkrRmItelZrlmIiIiNwaFiYiIWKYwERERyxQmIiJimcJEREQsU5iIiIhlChMREbFMYSIiIpYpTERExDKFiYiIWKYwERERyxQmIiJimcJEREQsU5iIiIhlChMREbFMYSIiIpYpTERExDKFiYiIWKYwERERyxQmIiJimcJEREQsU5iIiIhlChMREbFMYSIiIpYpTERExDKFiYiIWKYwERERy+xNXYCINEybm32x+/o1dRnSzNRUnaektOqaH1dhItJC2X392L/s4aYuQ5qZe2a+Clz7MNFtLhERsUxhIiIililMRETEMoWJiIhYpjARERHLFCYiImKZwkRERCxTmIiIiGUtIky2bNlCdHQ0Q4cOZf369U1djoiIXKTZvwM+Pz+f5cuXs3nzZnx9fRk9ejR9+/alS5cuTV2aiIj8XbMPk927d/Ozn/2MwMBAACIiIsjNzeWJJ56oV38vL5vlGm5pc5PlMeT60xh/W1b5/qhtU5cgzZCVv82G9m32YVJQUEBwcLB72+l08umnn9a7f5tGCIIXU+MtjyHXn7ZtHU1dAnc9urSpS5BmqCn+Npv9monL5cJm+/+kNMbU2RYRkabX7MOkffv2FBYWurcLCwtxOp1NWJGIiFys2YfJfffdx549eyguLubs2bO89dZbhIeHN3VZIiJygWa/ZtKuXTumT5/OuHHjqK6u5oEHHqB3795NXZaIiFzAZowxTV2EiIi0bM3+NpeIiDR/ChMREbFMYSIiIpYpTERExDKFiYiIWKYwERERy5r9+0zk2klOTubee+/lwQcfBGDs2LE888wzrFixgtOnT+Pv78/cuXO588472bJlC6+++ire3t784z/+I88//zx+fn5NfAZyI9i7dy+rV6/G39+fL7/8ku7du5Oens6WLVtYu3YtNpuNnj17MnfuXG66SR/Seq1oZiJuI0aMIDs7G4Djx49TXFzM4sWLSU5OJjMzk+eee47p06cDsGLFCn73u9+xefNmOnTowN/+9remLF1uMJ988gnz5s1j27ZtnDhxgjfeeINVq1axbt06tmzZQqtWrVi5cmVTl3lD0cxE3Pr27cvcuXM5duwY2dnZREVFsWrVKlJTU937VFZWUlJSwqBBg/jlL3/JkCFDiIiI4I477mjCyuVG07VrV9q3bw9A586dKS0tZdCgQbRp0waAUaNG1fm7Fc9TmIibzWYjPj6eN998k23btrF69Wp+97vfuWcrAN988w2BgYHMmTOHw4cPs2PHDpKTk3niiSeIi4trwurlRnLhLVWbzcaPfvQjzpw5424zxlBTU9MUpd2wdJtL6khISOA//uM/CAkJoUOHDtx6663uMNm1axdJSUnU1NQwdOhQ2rRpw+TJk4mLi+PQoUNNXLnc6N59911Onz4NwIYNG+jbt28TV3Rj0cxE6ggJCSEkJIThw4cD8Pzzz/Pss8/y6quv4uPjw/Lly/Hx8eHJJ59k4sSJ+Pn50bZtW5YsWdLElcuNzOFwMHnyZMaOHUt1dTU9e/ZkwYIFTV3WDUUf9ChuxhgKCgoYO3YsW7duxdfXt6lLEpEWQre5xG379u3ExcUxY8YMBYmIXBXNTERExDLNTERExDKFiYiIWKYwERERyxQmIo3kkUce4a9//esV95k4cSLFxcVXPfaF/epzHJFrTQvwItdQ9+7d2bNnD0FBQdekn8i1ojctivDtJ9EuWrSI1q1bU1FRwVNPPcXq1auprq7G39+fWbNm8eMf/5izZ88yf/58/vKXvxAQEECXLl0AWLJkCYMHD+Y3v/kNt99+O6mpqeTl5eHl5UXPnj1ZuHAhaWlpAIwfP57f/va3JCUl0bt3bz777DNmzJiB3W5n9erVVFVVUVxcTHx8PNOmTXN/xtSF/X7zm99w11138cYbb7Bu3Tq8vLy45ZZbmDt3LrfddhspKSk4HA4+++wzvvnmG7p3787SpUv1KbriOUZEzJ///GfTo0cPc+zYMXPkyBEzbNgwU1xcbIwx5vPPPzf9+vUzFRUVJj093cyYMcPU1taasrIyExsba2bNmmWMMWbQoEHm008/NZmZmWbixInGGGNqampMWlqaOXr0qDHGmG7duplTp06591+5cqUxxhiXy2XGjBljjhw5Yowx5ptvvjF33HGHe9+L+3366adm9+7dZsiQIe72TZs2maioKONyucysWbPMqFGjzPnz501VVZWJj483GzduvAZXUm5UmpmI/N13n0e2fv16CgoKmDBhgvsxm83GV199xY4dO0hNTcXLywuHw8Hw4cP57LPP6oxzzz33sHz5csaOHct9993H+PHj6dSp0yWPGRoa6h5/1apVvP/++2zdupUvv/wSYwxnz569bL0ffvgh0dHR7ltfCQkJLFq0iGPHjgEwYMAA95tPu3XrRmlpaYOvjcgPUZiI/F3r1q0BcLlchIWFsWLFCvdjJ0+exOl0YrfbMRcsM3p5ff81LB07duTtt99m7969/PnPf+ahhx5i4cKFDB48+LLHrKysZPjw4QwZMoTQ0FBGjBjBn/70pzrHupjL5fpem7ng03L9/f3d7Tab7YpjiVilV3OJXCQsLIxdu3bx5ZdfArBjxw7++Z//mXPnzjFw4EA2bdqEy+Xi7NmzbN26FZvNVqf/a6+9RmozmgrMAAABSklEQVRqKv379yc5OZn+/ftz8OBBALy9vS/50eh5eXmUl5czbdo0Bg8ezN69e6mqqnIHxqX6DRgwgJycHPervDZt2kRgYOBlZ0EinqSZichFunTpwsKFC5kxYwbGGOx2Oy+//DI33XQTkydPZuHChcTGxhIQEEDbtm3rzAAA4uPj+a//+i+io6Np1aoVISEhjB07FoDIyEjGjh3LSy+9VKdP9+7d+fnPf05UVBS+vr5069aNLl26kJeXxz/90z9dsl+/fv2YMGEC48ePx+VyERQUxOrVqy85WxLxNL00WOQqvPnmmzgcDgYOHIjL5WLq1Kn069ePxMTEpi5NpEkpTESuwueff868efM4e/Ys1dXV9O3bl9mzZ+Pj49PUpYk0KYWJiIhYppurIiJimcJEREQsU5iIiIhlChMREbFMYSIiIpYpTERExLL/A0xF12NCfBlcAAAAAElFTkSuQmCC"/>
          <p:cNvSpPr>
            <a:spLocks noChangeAspect="1" noChangeArrowheads="1"/>
          </p:cNvSpPr>
          <p:nvPr/>
        </p:nvSpPr>
        <p:spPr bwMode="auto">
          <a:xfrm>
            <a:off x="155575" y="-13652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ZMAAAEXCAYAAABoPamvAAAABHNCSVQICAgIfAhkiAAAAAlwSFlzAAALEgAACxIB0t1+/AAAADl0RVh0U29mdHdhcmUAbWF0cGxvdGxpYiB2ZXJzaW9uIDIuMi4zLCBodHRwOi8vbWF0cGxvdGxpYi5vcmcvIxREBQAAIABJREFUeJzt3Xl8VeWdx/HPTW4W8KaGYC5kGAaVVUGkNZZGIBSkZCOTEERowiajICoKaCAhLIKlLGaEKhOhSnm1DDpSIMmAIWhdUJYyiE4dBlBrIcpiFhJCFiDLfeYP6x2CgCEnlyTwff+TnOee5zm/c1553W+e89zFZowxiIiIWODV1AWIiEjLpzARERHLFCYiImKZwkRERCxTmIiIiGUKExERsUxhIk2itraWtWvXkpCQQFxcHNHR0Tz//PNUVVV55HgpKSmsWbOmUcZ65513+NWvftUoYwEMHjyYiIgI4uLiiI+PJzo6mmHDhvHBBx9YGjcuLo4zZ85c9vGysjLGjRt31eNe3O+HjiM3BntTFyA3pmeffZbS0lJ+//vfExAQQGVlJc888wxpaWk8//zzTV3eFd1///3cf//9jTpmeno6d911l3s7NzeX2bNns3PnzgaPmZ2dfcXHS0tL+Z//+Z+rHvfifj90HLkxKEzkmjt27Bhbtmxh586dOBwOAFq3bs2CBQv4+OOPAThy5AgLFy6koqKCwsJCevTowYoVK/Dz86NXr17cf//9HD58mPT0dN577z3efvttfHx8aNOmDYsXL8bpdH7vuJ988gmjR4+mqKiIrl278q//+q+0bt2ajRs38sYbb1BdXU1paSmPPPIIiYmJjB49moceeoiIiAgAd8h17tyZ7du3s3r1asaOHUufPn34+OOPOXnyJGFhYTz33HN4eXmxefNmfvvb3+Lv78/PfvYz/vCHP3Dw4MEfvD7GGI4dO8bNN9/sbvvjH//I66+/jsvlIjAwkLlz59K5c2eKi4tJTU3lq6++IjAwkODgYLp27crUqVPp3r07e/bsoba2llmzZlFSUgLAwIEDmTZtGqmpqZw7d464uDg2b97M3XffXee6fvbZZ5e8Lhf3u/POO9mzZw9BQUH827/9G2+++Sbe3t7cdtttzJ07l+Dg4CteJ7lOGJFrLDc314wYMeKK+yxZssRkZWUZY4ypqqoyw4YNM7m5ucYYY7p162YyMzONMcacOHHC/OQnPzHnz583xhizZs0a8/bbb39vvFmzZpkHHnjAVFZWmpqaGjN8+HCTmZlpysvLzYMPPmiKi4uNMcZ88sknpk+fPsYYYzZu3GgmTZpkjDGmpqbG9O/f3xw5csRs2rTJ3T5mzBjz5JNPmtraWlNWVmb69+9v9uzZY7744gsTFhZmTp48aYwx5qWXXjLdunW75LkOGjTIDB061MTGxpoBAwaYAQMGmNTUVPPVV18ZY4zZu3evSUxMNJWVlcYYYz788EMTGRlpjDFm+vTpZtmyZcYYY/Lz802/fv3Miy++6L5Op06dMitXrjRz5841xhhTUVFhpk2bZs6cOWO+/vpr97lefF2vdF0u1e/UqVNm48aNZtSoUaaiosIYY8yLL75oJk6ceMXrJNcPzUzkmvPy8sLlcl1xn+TkZHbt2sUrr7zC0aNHKSgooLKy0v14aGgoAO3ataNHjx4MHz6c8PBwwsPDCQsLu+SYQ4YMoVWrVgB07dqV4uJibrrpJlatWsWOHTs4evQohw8fdh8nOjqaZcuWUVhYyMGDB7n11lu59dZb3bOn7wwaNAgvLy8cDgedOnWitLSUw4cP069fP9q3bw/AmDFjeOmlly57vt/d5vr666956KGHuOOOO+jYsSMA77//Pnl5eYwePdq9/5kzZzh9+jQ7duwgMzMTAKfTSWRk5PfGHjBgAJMmTeLkyZPcd999PP300wQEBFBaWvq9fb+7rle6LpfzwQcfkJCQQOvWrQEYN24cq1atcq+DXeo6yfVDc0y55nr37s3f/vY3ysvL67Tn5+czadIkzp07x4wZM9iwYQMdOnRgwoQJ9OzZE3PBx8h994Tl5eXFv//7v7N48WICAwP59a9/zbJlyy55XLv9//93stlsGGP45ptviI+P5/jx49xzzz1MmzbNvU+rVq2IiIhg69atbNq0iZEjR15yXH9//++N6+3tXadeb2/vel2bjh07smzZMpYuXcqnn34KgMvlIi4ujuzsbLKzs8nMzGTTpk3cfPPN2O32Ose51G2j3r1788477zBq1CiOHz/OyJEjOXDgwCWP/911vdJ1uRyXy4XNZquzXVNT496+1HWS64fCRK65du3aERsby+zZs92BUl5ezrPPPktgYCD+/v7s3LmTxx9/nOjoaAD+8pe/UFtb+72xDh8+zLBhw+jcuTOTJ09mwoQJV7WofODAAYKCgnjsscfo378/7733HoD7WA8++CCZmZl8/PHH7rWT+ujfvz979uwhPz8f+HbNo75+8pOfEB8fz7PPPovL5aJ///68+eabFBQUAPD6668zfvx44Nv1j40bNwJQUlLCn/70pzpP6PDtrCcjI4MhQ4aQlpZGly5d+OKLL7Db7dTW1l7ySf1K1+Vy/QYMGMCmTZvcM5h169Zx77334uvrW+9zl5ZLt7mkScyfP5+MjAxGjx6Nt7c3VVVVDBkyhKlTpwIwffp0Hn/8cVq3bo3D4eDee+/lq6+++t44PXr0ICoqihEjRtC6dWv8/f2ZM2dOvevo168fGzduJDIyEpvNxk9/+lOCgoLIy8vj9ttvp1evXnh7exMZGYmfn1+9x73ttttITU3lX/7lX/D19eWOO+5w32KrjxkzZhAVFcWGDRsYPXo0jzzyCBMnTsRms+FwOFi5ciU2m43U1FTmzJlDbGwsgYGB/MM//EOdGQDA+PHjSUlJYdiwYfj6+tK9e3diYmLw9vamd+/exMTEsH79+npfl06dOl2y3wMPPMDJkycZOXIkLpeLTp06kZ6eXu9zlpbNZjTXFGl0X3/9NdnZ2Tz22GN4eXnx1ltv8corr1zVDKU+1q9fz5133smPf/xjqqqqSExMZOrUqQwcOLBRjyPyQzQzEfGA9u3bU1BQQGxsLN7e3gQEBPDrX/+60Y/TpUsXnnvuOVwuF9XV1URGRipIpEloZiIiIpZpAV5ERCxTmIiIiGUKExERsUxhIiIill33r+YqKanA5dJrDERE6sPLy0abNjdddb/rPkxcLqMwERHxMN3mEhERyxQmIiJimcJEREQsU5iIiIhlChMREbFMYSIiIpYpTERExLLr/n0mVgX8yB9/P5+mLkOamXPnqyk7c66pyxBpNhQmP8Dfz4fEmet/eEe5oby2LIkyFCYi39FtLhERsUxhIiIililMRETEMoWJiIhYpjARERHLFCYiImKZwkRERCxTmIiIiGUKExERsUxhIiIililMRETEMoWJiIhYpjARERHLFCYiImKZwkRERCxTmIiIiGUKExERsUxhIiIilnk0TLKzs4mJiSEmJoalS5cCcOjQIRISEoiIiCAtLY2amhoATpw4QVJSEpGRkUyZMoWKigoAzpw5w6RJk4iKiiIpKYnCwkJPliwiIg3gsTA5e/YsixYtYt26dWRnZ/PRRx+xe/dukpOTmTdvHtu3b8cYw4YNGwBYsGABiYmJ5Obm0qtXLzIyMgBYsWIFoaGhbNu2jZEjR7Jo0SJPlSwiIg3ksTCpra3F5XJx9uxZampqqKmpwW63c+7cOfr06QNAQkICubm5VFdXs2/fPiIiIuq0A7z//vvExsYCMGzYMD744AOqq6s9VbaIiDSA3VMDOxwOnnrqKaKiomjVqhX33nsvPj4+BAcHu/cJDg4mPz+fkpISHA4Hdru9TjtAQUGBu4/dbsfhcFBcXEy7du3qVUfbto5GPjORbwUHBzR1CSLNhsfC5PDhw2zatIn33nuPgIAAnnnmGXbt2oXNZnPvY4zBZrO5f17o4u0L+3h51X9CdepUOS6XadhJoCcMubzCwrKmLkGk0Xl52Rr0T7jHbnPt3LmTsLAw2rZti6+vLwkJCezdu7fOAnpRURFOp5OgoCDKysqora0FoLCwEKfTCYDT6aSoqAiAmpoaKioqCAwM9FTZIiLSAB4Lkx49erB7924qKysxxvDuu+/y05/+FD8/P/bv3w98+2qv8PBwfHx8CA0NJScnB4CsrCzCw8MBGDhwIFlZWQDk5OQQGhqKj4+Pp8oWEZEG8Nhtrv79+3Pw4EESEhLw8fHhrrvuYtKkSfziF79gzpw5lJeX07NnT8aNGwfA/PnzSUlJ4eWXXyYkJIQXXngBgKeeeoqUlBRiYmIICAggPT3dUyWLiEgD2YwxDV9QaAEaY80kceb6RqxIrgevLUvSmolcl5rdmomIiNw4FCYiImKZwkRERCxTmIiIiGUKExERsUxhIiIililMRETEMoWJiIhYpjARERHLFCYiImKZwkRERCxTmIiIiGUKExERsUxhIiIililMRETEMoWJiIhYpjARERHLFCYiImKZwkRERCxTmIiIiGUKExERsUxhIiIililMRETEMoWJiIhYpjARERHLFCYiImKZwkRERCxTmIiIiGUKExERsUxhIiIililMRETEMoWJiIhYpjARERHLFCYiImKZwkRERCxTmIiIiGUKExERscyjYfLuu++SkJBAVFQUv/rVrwDYvXs3sbGxDB06lOXLl7v3PXToEAkJCURERJCWlkZNTQ0AJ06cICkpicjISKZMmUJFRYUnSxYRkQbwWJh8/fXXzJ8/n4yMDP7zP/+TgwcPsmPHDmbPnk1GRgY5OTkcOHCAHTt2AJCcnMy8efPYvn07xhg2bNgAwIIFC0hMTCQ3N5devXqRkZHhqZJFRKSBPBYmb7/9NtHR0bRv3x4fHx+WL19Oq1at6NSpEx07dsRutxMbG0tubi7Hjx/n3Llz9OnTB4CEhARyc3Oprq5m3759RERE1GkXEZHmxe6pgfPy8vDx8eHRRx/l5MmT/PznP6dr164EBwe793E6neTn51NQUFCnPTg4mPz8fEpKSnA4HNjt9jrtV6NtW0fjnJDIRYKDA5q6BJFmw2NhUltby0cffcS6deto3bo1U6ZMwd/fH5vN5t7HGIPNZsPlcl2y/bufF7p4+4ecOlWOy2UafB56wpDLKSwsa+oSRBqdl5etQf+EeyxMbrnlFsLCwggKCgJgyJAh5Obm4u3t7d6nsLAQp9NJ+/btKSwsdLcXFRXhdDoJCgqirKyM2tpavL293fuLiEjz4rE1k0GDBrFz507OnDlDbW0tH374IZGRkRw5coS8vDxqa2vZunUr4eHhdOjQAT8/P/bv3w9AdnY24eHh+Pj4EBoaSk5ODgBZWVmEh4d7qmQREWkgj81M7r77bh5++GESExOprq6mX79+/PKXv+T2229n6tSpnD9/noEDBxIZGQlAeno6c+bMoby8nJ49ezJu3DgA5s+fT0pKCi+//DIhISG88MILnipZREQayGaMafiCQgvQGGsmiTPXN2JFcj14bVmS1kzkutTQNRO9A15ERCxTmIiIiGUKExERsUxhIiIililMRETEMoWJiIhYpjARERHLFCYiImKZwkRERCxTmIiIiGUKExERsaxeYXKpL6T661//2ujFiIhIy3TFMDl9+jSnT5/mkUceobS01L1dVFTEE088ca1qFBGRZu6KH0H/9NNPs2vXLgD69u37/53sdvf3souIiFwxTNasWQNAamoqixcvviYFiYhIy1OvL8davHgxx48fp7S0lAu//qRnz54eK0xERFqOeoXJiy++yJo1a2jbtq27zWaz8c4773isMBERaTnqFSZZWVm89dZbtGvXztP1iIhIC1SvlwaHhIQoSERE5LLqNTMJCwtj2bJl3H///fj7+7vbtWYiIiJQzzDZvHkzALm5ue42rZmIiMh36hUm7777rqfrEBGRFqxeYbJ27dpLtj/00EONWoyIiLRM9QqTzz//3P17VVUV+/btIywszGNFiYhIy1LvNy1eKD8/n7S0NI8UJCIiLU+DPoK+Xbt2HD9+vLFrERGRFuqq10yMMRw4cKDOu+FFROTGdtVrJvDtmxhnzpzpkYJERKTluao1k+PHj1NTU0OnTp08WpSIiLQs9QqTvLw8HnvsMQoKCnC5XLRp04bVq1fTuXNnT9cnIiItQL0W4BcuXMjDDz/Mvn372L9/P1OmTGHBggWerk1ERFqIeoXJqVOnGD58uHt7xIgRlJSUeKwoERFpWeoVJrW1tZw+fdq9XVxc7LGCRESk5anXmsmYMWMYNWoUUVFR2Gw2cnJyGD9+vKdrExGRFqJeM5OBAwcCUF1dzZdffkl+fj6/+MUvPFqYiIi0HPWamaSkpJCUlMS4ceM4f/48r7/+OrNnz+aVV17xdH0iItIC1GtmUlJSwrhx4wDw8/NjwoQJFBYWerQwERFpOeq9AJ+fn+/eLioqwhhTrwMsXbqUlJQUAA4dOkRCQgIRERGkpaVRU1MDwIkTJ0hKSiIyMpIpU6ZQUVEBwJkzZ5g0aRJRUVEkJSUpwEREmql6hcmECROIj49n5syZzJo1i+HDh/Pwww//YL89e/aQmZnp3k5OTmbevHls374dYwwbNmwAYMGCBSQmJpKbm0uvXr3IyMgAYMWKFYSGhrJt2zZGjhzJokWLGnKOIiLiYfUKkwceeIC1a9dy55130qtXL9asWUNsbOwV+5w+fZrly5fz6KOPAt9+FMu5c+fo06cPAAkJCeTm5lJdXc2+ffuIiIio0w7w/vvvu48zbNgwPvjgA6qrqxt2piIi4jH1WoAH6NGjBz169Kj3wPPmzWP69OmcPHkSgIKCAoKDg92PBwcHk5+fT0lJCQ6HA7vdXqf94j52ux2Hw0FxcTHt2rWrdx1t2zrqva/I1QgODmjqEkSajXqHydX44x//SEhICGFhYWzevBkAl8uFzWZz72OMwWazuX9e6OLtC/t4eV3dV7CcOlWOy1W/9Z1L0ROGXE5hYVlTlyDS6Ly8bA36J9wjYZKTk0NhYSFxcXGUlpZSWVmJzWars4BeVFSE0+kkKCiIsrIyamtr8fb2prCwEKfTCYDT6aSoqIj27dtTU1NDRUUFgYGBnihZREQsaNA3Lf6QtWvXsnXrVrKzs3nyyScZPHgwixcvxs/Pj/379wOQnZ1NeHg4Pj4+hIaGkpOTA0BWVhbh4eHAt2+WzMrKAr4NqNDQUHx8fDxRsoiIWOCRMLmc9PR0Fi9eTGRkJJWVle73rsyfP58NGzYQHR3NRx99xLRp0wB46qmn+O///m9iYmJ47bXXmDdv3rUsV0RE6slm6vuGkRaqMdZMEmeub8SK5Hrw2rIkrZnIdamhaybXdGYiIiLXJ4WJiIhYpjARERHLFCYiImKZwkRERCxTmIiIiGUKExERsUxhIiIililMRETEMoWJiIhYpjARERHLFCYiImKZwkRERCxTmIiIiGUKExERsUxhIiIililMRETEMoWJiIhYpjARERHLFCYiImKZwkRERCxTmIiIiGUKExERsUxhIiIililMRETEMoWJiIhYpjARERHLFCYiImKZwkRERCxTmIiIiGUKExERsUxhIiIililMRETEMoWJiIhYpjARERHLFCYiImKZwkRERCzzaJisXLmSmJgYYmJiWLZsGQC7d+8mNjaWoUOHsnz5cve+hw4dIiEhgYiICNLS0qipqQHgxIkTJCUlERkZyZQpU6ioqPBkySIi0gAeC5Pdu3ezc+dOMjMzycrK4n//93/ZunUrs2fPJiMjg5ycHA4cOMCOHTsASE5OZt68eWzfvh1jDBs2bABgwYIFJCYmkpubS69evcjIyPBUySIi0kAeC5Pg4GBSUlLw9fXFx8eHzp07c/ToUTp16kTHjh2x2+3ExsaSm5vL8ePHOXfuHH369AEgISGB3Nxcqqur2bdvHxEREXXaRUSkebF7auCuXbu6fz969Cjbtm1jzJgxBAcHu9udTif5+fkUFBTUaQ8ODiY/P5+SkhIcDgd2u71O+9Vo29Zh8UxELi04OKCpSxBpNjwWJt/54osvmDx5MjNnzsTb25ujR4+6HzPGYLPZcLlc2Gy277V/9/NCF2//kFOnynG5TIPr1xOGXE5hYVlTlyDS6Ly8bA36J9yjC/D79+9nwoQJPP300wwfPpz27dtTWFjofrywsBCn0/m99qKiIpxOJ0FBQZSVlVFbW1tnfxERaV48FiYnT57k8ccfJz09nZiYGADuvvtujhw5Ql5eHrW1tWzdupXw8HA6dOiAn58f+/fvByA7O5vw8HB8fHwIDQ0lJycHgKysLMLDwz1VsoiINJDHbnOtWbOG8+fPs2TJEnfb6NGjWbJkCVOnTuX8+fMMHDiQyMhIANLT05kzZw7l5eX07NmTcePGATB//nxSUlJ4+eWXCQkJ4YUXXvBUySIi0kA2Y0zDFxRagMZYM0mcub4RK5LrwWvLkrRmItelZrlmIiIiNwaFiYiIWKYwERERyxQmIiJimcJEREQsU5iIiIhlChMREbFMYSIiIpYpTERExDKFiYiIWKYwERERyxQmIiJimcJEREQsU5iIiIhlChMREbFMYSIiIpYpTERExDKFiYiIWKYwERERyxQmIiJimcJEREQsU5iIiIhlChMREbFMYSIiIpYpTERExDKFiYiIWKYwERERy+xNXYCINEybm32x+/o1dRnSzNRUnaektOqaH1dhItJC2X392L/s4aYuQ5qZe2a+Clz7MNFtLhERsUxhIiIililMRETEMoWJiIhYpjARERHLFCYiImKZwkRERCxTmIiIiGUtIky2bNlCdHQ0Q4cOZf369U1djoiIXKTZvwM+Pz+f5cuXs3nzZnx9fRk9ejR9+/alS5cuTV2aiIj8XbMPk927d/Ozn/2MwMBAACIiIsjNzeWJJ56oV38vL5vlGm5pc5PlMeT60xh/W1b5/qhtU5cgzZCVv82G9m32YVJQUEBwcLB72+l08umnn9a7f5tGCIIXU+MtjyHXn7ZtHU1dAnc9urSpS5BmqCn+Npv9monL5cJm+/+kNMbU2RYRkabX7MOkffv2FBYWurcLCwtxOp1NWJGIiFys2YfJfffdx549eyguLubs2bO89dZbhIeHN3VZIiJygWa/ZtKuXTumT5/OuHHjqK6u5oEHHqB3795NXZaIiFzAZowxTV2EiIi0bM3+NpeIiDR/ChMREbFMYSIiIpYpTERExDKFiYiIWKYwERERy5r9+0zk2klOTubee+/lwQcfBGDs2LE888wzrFixgtOnT+Pv78/cuXO588472bJlC6+++ire3t784z/+I88//zx+fn5NfAZyI9i7dy+rV6/G39+fL7/8ku7du5Oens6WLVtYu3YtNpuNnj17MnfuXG66SR/Seq1oZiJuI0aMIDs7G4Djx49TXFzM4sWLSU5OJjMzk+eee47p06cDsGLFCn73u9+xefNmOnTowN/+9remLF1uMJ988gnz5s1j27ZtnDhxgjfeeINVq1axbt06tmzZQqtWrVi5cmVTl3lD0cxE3Pr27cvcuXM5duwY2dnZREVFsWrVKlJTU937VFZWUlJSwqBBg/jlL3/JkCFDiIiI4I477mjCyuVG07VrV9q3bw9A586dKS0tZdCgQbRp0waAUaNG1fm7Fc9TmIibzWYjPj6eN998k23btrF69Wp+97vfuWcrAN988w2BgYHMmTOHw4cPs2PHDpKTk3niiSeIi4trwurlRnLhLVWbzcaPfvQjzpw5424zxlBTU9MUpd2wdJtL6khISOA//uM/CAkJoUOHDtx6663uMNm1axdJSUnU1NQwdOhQ2rRpw+TJk4mLi+PQoUNNXLnc6N59911Onz4NwIYNG+jbt28TV3Rj0cxE6ggJCSEkJIThw4cD8Pzzz/Pss8/y6quv4uPjw/Lly/Hx8eHJJ59k4sSJ+Pn50bZtW5YsWdLElcuNzOFwMHnyZMaOHUt1dTU9e/ZkwYIFTV3WDUUf9ChuxhgKCgoYO3YsW7duxdfXt6lLEpEWQre5xG379u3ExcUxY8YMBYmIXBXNTERExDLNTERExDKFiYiIWKYwERERyxQmIo3kkUce4a9//esV95k4cSLFxcVXPfaF/epzHJFrTQvwItdQ9+7d2bNnD0FBQdekn8i1ojctivDtJ9EuWrSI1q1bU1FRwVNPPcXq1auprq7G39+fWbNm8eMf/5izZ88yf/58/vKXvxAQEECXLl0AWLJkCYMHD+Y3v/kNt99+O6mpqeTl5eHl5UXPnj1ZuHAhaWlpAIwfP57f/va3JCUl0bt3bz777DNmzJiB3W5n9erVVFVVUVxcTHx8PNOmTXN/xtSF/X7zm99w11138cYbb7Bu3Tq8vLy45ZZbmDt3LrfddhspKSk4HA4+++wzvvnmG7p3787SpUv1KbriOUZEzJ///GfTo0cPc+zYMXPkyBEzbNgwU1xcbIwx5vPPPzf9+vUzFRUVJj093cyYMcPU1taasrIyExsba2bNmmWMMWbQoEHm008/NZmZmWbixInGGGNqampMWlqaOXr0qDHGmG7duplTp06591+5cqUxxhiXy2XGjBljjhw5Yowx5ptvvjF33HGHe9+L+3366adm9+7dZsiQIe72TZs2maioKONyucysWbPMqFGjzPnz501VVZWJj483GzduvAZXUm5UmpmI/N13n0e2fv16CgoKmDBhgvsxm83GV199xY4dO0hNTcXLywuHw8Hw4cP57LPP6oxzzz33sHz5csaOHct9993H+PHj6dSp0yWPGRoa6h5/1apVvP/++2zdupUvv/wSYwxnz569bL0ffvgh0dHR7ltfCQkJLFq0iGPHjgEwYMAA95tPu3XrRmlpaYOvjcgPUZiI/F3r1q0BcLlchIWFsWLFCvdjJ0+exOl0YrfbMRcsM3p5ff81LB07duTtt99m7969/PnPf+ahhx5i4cKFDB48+LLHrKysZPjw4QwZMoTQ0FBGjBjBn/70pzrHupjL5fpem7ng03L9/f3d7Tab7YpjiVilV3OJXCQsLIxdu3bx5ZdfArBjxw7++Z//mXPnzjFw4EA2bdqEy+Xi7NmzbN26FZvNVqf/a6+9RmozmgrMAAABSklEQVRqKv379yc5OZn+/ftz8OBBALy9vS/50eh5eXmUl5czbdo0Bg8ezN69e6mqqnIHxqX6DRgwgJycHPervDZt2kRgYOBlZ0EinqSZichFunTpwsKFC5kxYwbGGOx2Oy+//DI33XQTkydPZuHChcTGxhIQEEDbtm3rzAAA4uPj+a//+i+io6Np1aoVISEhjB07FoDIyEjGjh3LSy+9VKdP9+7d+fnPf05UVBS+vr5069aNLl26kJeXxz/90z9dsl+/fv2YMGEC48ePx+VyERQUxOrVqy85WxLxNL00WOQqvPnmmzgcDgYOHIjL5WLq1Kn069ePxMTEpi5NpEkpTESuwueff868efM4e/Ys1dXV9O3bl9mzZ+Pj49PUpYk0KYWJiIhYppurIiJimcJEREQsU5iIiIhlChMREbFMYSIiIpYpTERExLL/A0xF12NCfBlcAAAAAElFTkSuQmCC"/>
          <p:cNvSpPr>
            <a:spLocks noChangeAspect="1" noChangeArrowheads="1"/>
          </p:cNvSpPr>
          <p:nvPr/>
        </p:nvSpPr>
        <p:spPr bwMode="auto">
          <a:xfrm>
            <a:off x="307975" y="15875"/>
            <a:ext cx="296863" cy="2968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600201"/>
            <a:ext cx="4035425" cy="251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00201"/>
            <a:ext cx="4267200" cy="251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4267200"/>
            <a:ext cx="4035425"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267200"/>
            <a:ext cx="4267201"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0987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hueOff val="36663"/>
                    <a:satOff val="1899"/>
                    <a:lumOff val="-23748"/>
                  </a:schemeClr>
                </a:solidFill>
                <a:latin typeface="Arial"/>
                <a:ea typeface="Arial"/>
                <a:cs typeface="Arial"/>
                <a:sym typeface="Arial"/>
              </a:rPr>
              <a:t>Objectives &amp; Graphs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14055"/>
            <a:ext cx="7908925" cy="507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67691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hueOff val="36663"/>
                    <a:satOff val="1899"/>
                    <a:lumOff val="-23748"/>
                  </a:schemeClr>
                </a:solidFill>
                <a:latin typeface="Arial"/>
                <a:ea typeface="Arial"/>
                <a:cs typeface="Arial"/>
                <a:sym typeface="Arial"/>
              </a:rPr>
              <a:t>Objectives &amp; Graphs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600201"/>
            <a:ext cx="4190999"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600201"/>
            <a:ext cx="4267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4038600"/>
            <a:ext cx="4822825"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32762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hueOff val="36663"/>
                    <a:satOff val="1899"/>
                    <a:lumOff val="-23748"/>
                  </a:schemeClr>
                </a:solidFill>
                <a:latin typeface="Arial"/>
                <a:ea typeface="Arial"/>
                <a:cs typeface="Arial"/>
              </a:rPr>
              <a:t>Conclusion</a:t>
            </a:r>
          </a:p>
        </p:txBody>
      </p:sp>
      <p:sp>
        <p:nvSpPr>
          <p:cNvPr id="3" name="Text Placeholder 2"/>
          <p:cNvSpPr>
            <a:spLocks noGrp="1"/>
          </p:cNvSpPr>
          <p:nvPr>
            <p:ph type="body" idx="1"/>
          </p:nvPr>
        </p:nvSpPr>
        <p:spPr>
          <a:xfrm>
            <a:off x="0" y="1600200"/>
            <a:ext cx="9144000" cy="4343400"/>
          </a:xfrm>
        </p:spPr>
        <p:txBody>
          <a:bodyPr>
            <a:noAutofit/>
          </a:bodyPr>
          <a:lstStyle/>
          <a:p>
            <a:endParaRPr lang="en-IN" sz="1800" dirty="0" smtClean="0">
              <a:latin typeface="Arial" pitchFamily="34" charset="0"/>
              <a:ea typeface="Arial"/>
              <a:cs typeface="Arial" pitchFamily="34" charset="0"/>
              <a:sym typeface="Arial"/>
            </a:endParaRPr>
          </a:p>
          <a:p>
            <a:endParaRPr lang="en-IN" sz="1800" dirty="0">
              <a:latin typeface="Arial" pitchFamily="34" charset="0"/>
              <a:ea typeface="Arial"/>
              <a:cs typeface="Arial" pitchFamily="34" charset="0"/>
              <a:sym typeface="Arial"/>
            </a:endParaRPr>
          </a:p>
          <a:p>
            <a:endParaRPr lang="en-IN" sz="1800" dirty="0" smtClean="0">
              <a:latin typeface="Arial" pitchFamily="34" charset="0"/>
              <a:ea typeface="Arial"/>
              <a:cs typeface="Arial" pitchFamily="34" charset="0"/>
              <a:sym typeface="Arial"/>
            </a:endParaRPr>
          </a:p>
          <a:p>
            <a:r>
              <a:rPr lang="en-IN" sz="1800" dirty="0" smtClean="0">
                <a:latin typeface="Arial" pitchFamily="34" charset="0"/>
                <a:ea typeface="Arial"/>
                <a:cs typeface="Arial" pitchFamily="34" charset="0"/>
                <a:sym typeface="Arial"/>
              </a:rPr>
              <a:t>With </a:t>
            </a:r>
            <a:r>
              <a:rPr lang="en-IN" sz="1800" dirty="0">
                <a:latin typeface="Arial" pitchFamily="34" charset="0"/>
                <a:ea typeface="Arial"/>
                <a:cs typeface="Arial" pitchFamily="34" charset="0"/>
                <a:sym typeface="Arial"/>
              </a:rPr>
              <a:t>the help of this notebook we learnt how exploratory data analysis can be carried out using Pandas plotting.</a:t>
            </a:r>
          </a:p>
          <a:p>
            <a:r>
              <a:rPr lang="en-IN" sz="1800" dirty="0">
                <a:latin typeface="Arial" pitchFamily="34" charset="0"/>
                <a:ea typeface="Arial"/>
                <a:cs typeface="Arial" pitchFamily="34" charset="0"/>
                <a:sym typeface="Arial"/>
              </a:rPr>
              <a:t>Also we have seen making use of packages like matplotlib and seaborn to develop better insights about the data</a:t>
            </a:r>
            <a:r>
              <a:rPr lang="en-IN" sz="1800" dirty="0" smtClean="0">
                <a:latin typeface="Arial" pitchFamily="34" charset="0"/>
                <a:ea typeface="Arial"/>
                <a:cs typeface="Arial" pitchFamily="34" charset="0"/>
                <a:sym typeface="Arial"/>
              </a:rPr>
              <a:t>.</a:t>
            </a:r>
            <a:endParaRPr lang="en-IN" sz="1800" dirty="0">
              <a:latin typeface="Arial" pitchFamily="34" charset="0"/>
              <a:ea typeface="Arial"/>
              <a:cs typeface="Arial" pitchFamily="34" charset="0"/>
              <a:sym typeface="Arial"/>
            </a:endParaRPr>
          </a:p>
          <a:p>
            <a:r>
              <a:rPr lang="en-IN" sz="1800" dirty="0">
                <a:latin typeface="Arial" pitchFamily="34" charset="0"/>
                <a:ea typeface="Arial"/>
                <a:cs typeface="Arial" pitchFamily="34" charset="0"/>
                <a:sym typeface="Arial"/>
              </a:rPr>
              <a:t>We have also seen how </a:t>
            </a:r>
            <a:r>
              <a:rPr lang="en-IN" sz="1800" dirty="0" smtClean="0">
                <a:latin typeface="Arial" pitchFamily="34" charset="0"/>
                <a:ea typeface="Arial"/>
                <a:cs typeface="Arial" pitchFamily="34" charset="0"/>
                <a:sym typeface="Arial"/>
              </a:rPr>
              <a:t>pre-processing</a:t>
            </a:r>
            <a:r>
              <a:rPr lang="en-IN" sz="1800" dirty="0">
                <a:latin typeface="Arial" pitchFamily="34" charset="0"/>
                <a:ea typeface="Arial"/>
                <a:cs typeface="Arial" pitchFamily="34" charset="0"/>
                <a:sym typeface="Arial"/>
              </a:rPr>
              <a:t> helps in dealing with missing values and </a:t>
            </a:r>
            <a:r>
              <a:rPr lang="en-IN" sz="1800" dirty="0" smtClean="0">
                <a:latin typeface="Arial" pitchFamily="34" charset="0"/>
                <a:ea typeface="Arial"/>
                <a:cs typeface="Arial" pitchFamily="34" charset="0"/>
                <a:sym typeface="Arial"/>
              </a:rPr>
              <a:t>irregularities </a:t>
            </a:r>
            <a:r>
              <a:rPr lang="en-IN" sz="1800" dirty="0">
                <a:latin typeface="Arial" pitchFamily="34" charset="0"/>
                <a:ea typeface="Arial"/>
                <a:cs typeface="Arial" pitchFamily="34" charset="0"/>
                <a:sym typeface="Arial"/>
              </a:rPr>
              <a:t>present in the data.</a:t>
            </a:r>
          </a:p>
          <a:p>
            <a:r>
              <a:rPr lang="en-IN" sz="1800" dirty="0">
                <a:latin typeface="Arial" pitchFamily="34" charset="0"/>
                <a:ea typeface="Arial"/>
                <a:cs typeface="Arial" pitchFamily="34" charset="0"/>
                <a:sym typeface="Arial"/>
              </a:rPr>
              <a:t>We also make use of pandas profiling feature to generate html report containing all the information of the various features present in the dataset.</a:t>
            </a:r>
          </a:p>
          <a:p>
            <a:r>
              <a:rPr lang="en-IN" sz="1800" dirty="0">
                <a:latin typeface="Arial" pitchFamily="34" charset="0"/>
                <a:ea typeface="Arial"/>
                <a:cs typeface="Arial" pitchFamily="34" charset="0"/>
                <a:sym typeface="Arial"/>
              </a:rPr>
              <a:t>We have seen the impact of columns like Body,Mileage,engType,engV,drive and year on car price.</a:t>
            </a:r>
          </a:p>
          <a:p>
            <a:r>
              <a:rPr lang="en-IN" sz="1800" dirty="0">
                <a:latin typeface="Arial" pitchFamily="34" charset="0"/>
                <a:ea typeface="Arial"/>
                <a:cs typeface="Arial" pitchFamily="34" charset="0"/>
                <a:sym typeface="Arial"/>
              </a:rPr>
              <a:t>The most important inference drawn from all this analysis is, we get to know what are the features on which car price is highly positively and negatively correlated </a:t>
            </a:r>
            <a:r>
              <a:rPr lang="en-IN" sz="1800" dirty="0" smtClean="0">
                <a:latin typeface="Arial" pitchFamily="34" charset="0"/>
                <a:ea typeface="Arial"/>
                <a:cs typeface="Arial" pitchFamily="34" charset="0"/>
                <a:sym typeface="Arial"/>
              </a:rPr>
              <a:t>with.</a:t>
            </a:r>
          </a:p>
          <a:p>
            <a:r>
              <a:rPr lang="en-IN" sz="1800" dirty="0" smtClean="0">
                <a:latin typeface="Arial" pitchFamily="34" charset="0"/>
                <a:ea typeface="Arial"/>
                <a:cs typeface="Arial" pitchFamily="34" charset="0"/>
                <a:sym typeface="Arial"/>
              </a:rPr>
              <a:t>This </a:t>
            </a:r>
            <a:r>
              <a:rPr lang="en-IN" sz="1800" dirty="0">
                <a:latin typeface="Arial" pitchFamily="34" charset="0"/>
                <a:ea typeface="Arial"/>
                <a:cs typeface="Arial" pitchFamily="34" charset="0"/>
                <a:sym typeface="Arial"/>
              </a:rPr>
              <a:t>analysis will help us to choose which machine learning model we can apply to predict engType of car more likely to be sold</a:t>
            </a:r>
            <a:r>
              <a:rPr lang="en-IN" sz="1800" dirty="0">
                <a:latin typeface="Arial" pitchFamily="34" charset="0"/>
                <a:cs typeface="Arial" pitchFamily="34" charset="0"/>
              </a:rPr>
              <a:t>.</a:t>
            </a:r>
          </a:p>
          <a:p>
            <a:endParaRPr lang="en-US" sz="1800" dirty="0">
              <a:latin typeface="Arial" pitchFamily="34" charset="0"/>
              <a:cs typeface="Arial" pitchFamily="34" charset="0"/>
            </a:endParaRPr>
          </a:p>
        </p:txBody>
      </p:sp>
    </p:spTree>
    <p:extLst>
      <p:ext uri="{BB962C8B-B14F-4D97-AF65-F5344CB8AC3E}">
        <p14:creationId xmlns:p14="http://schemas.microsoft.com/office/powerpoint/2010/main" val="343926599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4175</TotalTime>
  <Words>446</Words>
  <Application>Microsoft Office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New_Template4</vt:lpstr>
      <vt:lpstr>1_New_Template4</vt:lpstr>
      <vt:lpstr>                                          By Nilanjan Mitra</vt:lpstr>
      <vt:lpstr>Brief Story on Car Data Set</vt:lpstr>
      <vt:lpstr>Data Loading and Description</vt:lpstr>
      <vt:lpstr>Problem Statement</vt:lpstr>
      <vt:lpstr>Questionnaires</vt:lpstr>
      <vt:lpstr>Objectives &amp; Graphs</vt:lpstr>
      <vt:lpstr>Objectives &amp; Graphs</vt:lpstr>
      <vt:lpstr>Objectives &amp; Graphs</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NILANJAN MITRA</dc:creator>
  <cp:lastModifiedBy>NILANJAN MITRA</cp:lastModifiedBy>
  <cp:revision>13</cp:revision>
  <dcterms:created xsi:type="dcterms:W3CDTF">2019-01-31T18:19:51Z</dcterms:created>
  <dcterms:modified xsi:type="dcterms:W3CDTF">2019-02-20T18:22:39Z</dcterms:modified>
</cp:coreProperties>
</file>