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3" r:id="rId6"/>
    <p:sldId id="272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7634" autoAdjust="0"/>
  </p:normalViewPr>
  <p:slideViewPr>
    <p:cSldViewPr snapToGrid="0">
      <p:cViewPr varScale="1">
        <p:scale>
          <a:sx n="101" d="100"/>
          <a:sy n="101" d="100"/>
        </p:scale>
        <p:origin x="7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6F29-78F8-40D7-B491-4828EAEB4B75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1ED3-5D52-4158-B80D-1227FA0266D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9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2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0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06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9829082-E04E-44AA-9AAD-1FC8FB5E84BD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857250"/>
            <a:ext cx="5697171" cy="1271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What is 			</a:t>
            </a:r>
            <a:r>
              <a:rPr lang="en-US" i="1" dirty="0" smtClean="0"/>
              <a:t>Memory Hoisting?</a:t>
            </a:r>
            <a:endParaRPr lang="en-US" i="1" dirty="0"/>
          </a:p>
        </p:txBody>
      </p:sp>
      <p:pic>
        <p:nvPicPr>
          <p:cNvPr id="1026" name="Picture 2" descr="Image result for ho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/>
          <a:stretch/>
        </p:blipFill>
        <p:spPr bwMode="auto">
          <a:xfrm>
            <a:off x="7794625" y="3514725"/>
            <a:ext cx="3666190" cy="283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mory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r="13637"/>
          <a:stretch/>
        </p:blipFill>
        <p:spPr bwMode="auto">
          <a:xfrm>
            <a:off x="3733800" y="3554014"/>
            <a:ext cx="2867026" cy="22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41565" y="2467570"/>
            <a:ext cx="2651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Memory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56250" y="2467570"/>
            <a:ext cx="2542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Hoisting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857250"/>
            <a:ext cx="5697171" cy="1271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What is 			</a:t>
            </a:r>
            <a:r>
              <a:rPr lang="en-US" i="1" dirty="0" smtClean="0"/>
              <a:t>Memory Hoisting?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01" y="2496145"/>
            <a:ext cx="11325469" cy="3761780"/>
          </a:xfrm>
        </p:spPr>
        <p:txBody>
          <a:bodyPr/>
          <a:lstStyle/>
          <a:p>
            <a:r>
              <a:rPr lang="en-GB" dirty="0"/>
              <a:t>Hoisting is JavaScript's default </a:t>
            </a:r>
            <a:r>
              <a:rPr lang="en-GB" dirty="0" smtClean="0"/>
              <a:t>behaviour </a:t>
            </a:r>
            <a:r>
              <a:rPr lang="en-GB" dirty="0"/>
              <a:t>of moving declarations to the top</a:t>
            </a:r>
            <a:r>
              <a:rPr lang="en-GB" dirty="0" smtClean="0"/>
              <a:t>.</a:t>
            </a:r>
          </a:p>
          <a:p>
            <a:r>
              <a:rPr lang="en-US" dirty="0" smtClean="0"/>
              <a:t>Unlike other languages, variables can be used before they are declared.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49" y="3795712"/>
            <a:ext cx="7000685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857250"/>
            <a:ext cx="5697171" cy="1271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What is 			</a:t>
            </a:r>
            <a:r>
              <a:rPr lang="en-US" i="1" dirty="0" smtClean="0"/>
              <a:t>Memory Hoisting?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01" y="2496145"/>
            <a:ext cx="11325469" cy="3761780"/>
          </a:xfrm>
        </p:spPr>
        <p:txBody>
          <a:bodyPr/>
          <a:lstStyle/>
          <a:p>
            <a:r>
              <a:rPr lang="en-GB" dirty="0"/>
              <a:t>JavaScript only hoists declarations, not initializations.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3214985"/>
            <a:ext cx="503872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35" y="4744120"/>
            <a:ext cx="5162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857250"/>
            <a:ext cx="5697171" cy="1271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What is 			</a:t>
            </a:r>
            <a:r>
              <a:rPr lang="en-US" i="1" dirty="0" smtClean="0"/>
              <a:t>Memory Hoisting?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01" y="2314575"/>
            <a:ext cx="11325469" cy="439102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JavaScript interpreter is like a chef; first the ingredients are prepared and then they are cooked.</a:t>
            </a:r>
          </a:p>
          <a:p>
            <a:endParaRPr lang="en-GB" dirty="0" smtClean="0"/>
          </a:p>
          <a:p>
            <a:r>
              <a:rPr lang="en-US" dirty="0" smtClean="0"/>
              <a:t>Scripts are not immediately executed, first they are prepared.</a:t>
            </a:r>
          </a:p>
          <a:p>
            <a:endParaRPr lang="en-US" dirty="0" smtClean="0"/>
          </a:p>
          <a:p>
            <a:r>
              <a:rPr lang="en-US" dirty="0" smtClean="0"/>
              <a:t>Preparation is referred to as the creation stage, where the engine lexically reads through the code: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sz="1800" dirty="0" smtClean="0"/>
              <a:t>First it looks for syntax errors.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sz="1800" dirty="0" smtClean="0"/>
              <a:t>Then it looks for symbol names. These symbol names are hoisted</a:t>
            </a:r>
          </a:p>
          <a:p>
            <a:pPr marL="640080" lvl="2" indent="0">
              <a:buNone/>
            </a:pPr>
            <a:endParaRPr lang="en-US" sz="1800" dirty="0" smtClean="0"/>
          </a:p>
          <a:p>
            <a:r>
              <a:rPr lang="en-US" dirty="0" smtClean="0"/>
              <a:t>During the creation phase, memory pointers are created for variables but they are not initialized.</a:t>
            </a:r>
          </a:p>
          <a:p>
            <a:endParaRPr lang="en-US" dirty="0" smtClean="0"/>
          </a:p>
          <a:p>
            <a:r>
              <a:rPr lang="en-US" dirty="0" smtClean="0"/>
              <a:t>Once the creation phase is complete, the interpreter goes back to the first line and starts with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857250"/>
            <a:ext cx="5697171" cy="1271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What is 			</a:t>
            </a:r>
            <a:r>
              <a:rPr lang="en-US" i="1" dirty="0" smtClean="0"/>
              <a:t>Memory Hoisting?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01" y="2496145"/>
            <a:ext cx="11325469" cy="376178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6" y="2477095"/>
            <a:ext cx="5886450" cy="392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8805"/>
          <a:stretch/>
        </p:blipFill>
        <p:spPr>
          <a:xfrm>
            <a:off x="7707127" y="4031753"/>
            <a:ext cx="3669692" cy="6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2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362075"/>
            <a:ext cx="5697171" cy="1271810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	Good Practice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01" y="2496145"/>
            <a:ext cx="11325469" cy="3761780"/>
          </a:xfrm>
        </p:spPr>
        <p:txBody>
          <a:bodyPr/>
          <a:lstStyle/>
          <a:p>
            <a:r>
              <a:rPr lang="en-GB" dirty="0" smtClean="0"/>
              <a:t>Most developers still get confused on how to properly use Memory Hoisting</a:t>
            </a:r>
          </a:p>
          <a:p>
            <a:endParaRPr lang="en-US" dirty="0"/>
          </a:p>
          <a:p>
            <a:r>
              <a:rPr lang="en-US" dirty="0" smtClean="0"/>
              <a:t>It’s ideal to use the convention of declaring variables at the top and </a:t>
            </a:r>
            <a:r>
              <a:rPr lang="en-US" dirty="0" err="1" smtClean="0"/>
              <a:t>initialising</a:t>
            </a:r>
            <a:r>
              <a:rPr lang="en-US" dirty="0" smtClean="0"/>
              <a:t> variables before using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9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4863</TotalTime>
  <Words>174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Feathered</vt:lpstr>
      <vt:lpstr>Client Side Scripting</vt:lpstr>
      <vt:lpstr> What is    Memory Hoisting?</vt:lpstr>
      <vt:lpstr> What is    Memory Hoisting?</vt:lpstr>
      <vt:lpstr> What is    Memory Hoisting?</vt:lpstr>
      <vt:lpstr> What is    Memory Hoisting?</vt:lpstr>
      <vt:lpstr> What is    Memory Hoisting?</vt:lpstr>
      <vt:lpstr>  Good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Diane Borg</dc:creator>
  <cp:lastModifiedBy>Diane Borg</cp:lastModifiedBy>
  <cp:revision>62</cp:revision>
  <dcterms:created xsi:type="dcterms:W3CDTF">2017-02-02T11:10:39Z</dcterms:created>
  <dcterms:modified xsi:type="dcterms:W3CDTF">2018-03-06T10:48:55Z</dcterms:modified>
</cp:coreProperties>
</file>