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298E-AE8A-BB4B-84AA-CFBE4E4D3C30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9C1F-591C-5C49-AD85-C9C181D9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4" y="20900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Map:-</a:t>
            </a:r>
          </a:p>
        </p:txBody>
      </p:sp>
      <p:sp>
        <p:nvSpPr>
          <p:cNvPr id="6" name="Rectangle 5"/>
          <p:cNvSpPr/>
          <p:nvPr/>
        </p:nvSpPr>
        <p:spPr>
          <a:xfrm>
            <a:off x="248194" y="890673"/>
            <a:ext cx="1698171" cy="144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4933" y="12445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begin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6994" y="875212"/>
            <a:ext cx="178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Variables:-</a:t>
            </a:r>
            <a:br>
              <a:rPr lang="en-US" dirty="0" smtClean="0"/>
            </a:br>
            <a:r>
              <a:rPr lang="en-US" dirty="0" smtClean="0"/>
              <a:t>1.Name</a:t>
            </a:r>
            <a:br>
              <a:rPr lang="en-US" dirty="0" smtClean="0"/>
            </a:br>
            <a:r>
              <a:rPr lang="en-US" dirty="0" smtClean="0"/>
              <a:t>2.Friends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8194" y="3584546"/>
            <a:ext cx="1698171" cy="1446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flipH="1">
            <a:off x="1097279" y="2337078"/>
            <a:ext cx="1" cy="108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212" y="4111341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PATH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76994" y="4296007"/>
            <a:ext cx="1241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8933" y="3166533"/>
            <a:ext cx="0" cy="11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18933" y="3031067"/>
            <a:ext cx="7112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0133" y="2494428"/>
            <a:ext cx="1405467" cy="90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67387" y="2726267"/>
            <a:ext cx="124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1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5435600" y="2949014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228080" y="2494428"/>
            <a:ext cx="1391920" cy="90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6933" y="2726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>
            <a:off x="7738533" y="2910933"/>
            <a:ext cx="629920" cy="3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86986" y="2494428"/>
            <a:ext cx="1537547" cy="924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686800" y="2726267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 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 flipV="1">
            <a:off x="10024533" y="2949014"/>
            <a:ext cx="694267" cy="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772986" y="2494428"/>
            <a:ext cx="1097281" cy="90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72986" y="2726267"/>
            <a:ext cx="9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WIN..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18933" y="4296007"/>
            <a:ext cx="0" cy="125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18933" y="5571067"/>
            <a:ext cx="7179734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772986" y="5099547"/>
            <a:ext cx="1097281" cy="909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922000" y="5334000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LOSE</a:t>
            </a:r>
            <a:endParaRPr lang="en-US" dirty="0" smtClean="0">
              <a:sym typeface="Wingding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92227" y="3731270"/>
            <a:ext cx="4708190" cy="1368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147733" y="3881473"/>
            <a:ext cx="452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 tries in all question (Nested condition)</a:t>
            </a:r>
            <a:br>
              <a:rPr lang="en-US" dirty="0" smtClean="0"/>
            </a:br>
            <a:r>
              <a:rPr lang="en-US" dirty="0" smtClean="0"/>
              <a:t>-Even if 1 question goes wrong then the user  </a:t>
            </a:r>
          </a:p>
          <a:p>
            <a:r>
              <a:rPr lang="en-US" dirty="0"/>
              <a:t> </a:t>
            </a:r>
            <a:r>
              <a:rPr lang="en-US" dirty="0" smtClean="0"/>
              <a:t> has to start the game all over again.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4030134" y="42129"/>
            <a:ext cx="5994400" cy="686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42000" y="151229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GAME OF THRONES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5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Parekh</dc:creator>
  <cp:lastModifiedBy>Neil Parekh</cp:lastModifiedBy>
  <cp:revision>4</cp:revision>
  <dcterms:created xsi:type="dcterms:W3CDTF">2019-10-17T03:31:35Z</dcterms:created>
  <dcterms:modified xsi:type="dcterms:W3CDTF">2019-10-17T04:16:29Z</dcterms:modified>
</cp:coreProperties>
</file>