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76" r:id="rId5"/>
    <p:sldId id="262" r:id="rId6"/>
    <p:sldId id="263" r:id="rId7"/>
    <p:sldId id="273" r:id="rId8"/>
    <p:sldId id="274" r:id="rId9"/>
    <p:sldId id="275" r:id="rId10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12"/>
    </p:embeddedFont>
    <p:embeddedFont>
      <p:font typeface="Lato" panose="020F0502020204030203" pitchFamily="34" charset="77"/>
      <p:regular r:id="rId13"/>
      <p:bold r:id="rId13"/>
      <p:italic r:id="rId13"/>
      <p:boldItalic r:id="rId13"/>
    </p:embeddedFont>
    <p:embeddedFont>
      <p:font typeface="Raleway" panose="020B0403030101060003" pitchFamily="34" charset="77"/>
      <p:regular r:id="rId13"/>
      <p:bold r:id="rId13"/>
      <p:italic r:id="rId13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E8B7E-2547-4850-941A-592CA484A20F}">
  <a:tblStyle styleId="{62BE8B7E-2547-4850-941A-592CA484A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0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NUL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72de10f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72de10f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72de10f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72de10f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72de10f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72de10f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33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72de10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72de10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72de10fe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72de10fe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772de10fe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772de10fe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876d9149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7876d9149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876d914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876d9149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1675" y="1577775"/>
            <a:ext cx="40722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ATTRITION DATASET ANALYSIS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103" y="1120050"/>
            <a:ext cx="3795672" cy="29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138150" y="1524000"/>
            <a:ext cx="16023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EMPLOYEE TURNOVER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566150" y="1703574"/>
            <a:ext cx="6577849" cy="34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omic Sans MS"/>
              <a:buChar char="➢"/>
            </a:pP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today’s competitive job market, </a:t>
            </a:r>
            <a:r>
              <a:rPr lang="en" sz="15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employee attrition </a:t>
            </a: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one of the most pressing issues businesses face.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omic Sans MS"/>
              <a:buChar char="➢"/>
            </a:pP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Employee </a:t>
            </a:r>
            <a:r>
              <a:rPr lang="en" sz="15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turnover is costly</a:t>
            </a: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omic Sans MS"/>
              <a:buChar char="➢"/>
            </a:pP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time an employee leaves, they </a:t>
            </a:r>
            <a:r>
              <a:rPr lang="en" sz="15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a significant portion of their knowledge </a:t>
            </a: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expertise with them. 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omic Sans MS"/>
              <a:buChar char="➢"/>
            </a:pPr>
            <a:r>
              <a:rPr lang="en-US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Knowledge transfer takes up additional resources.</a:t>
            </a: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omic Sans MS"/>
              <a:buChar char="➢"/>
            </a:pP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model using different classifiers that would help an </a:t>
            </a:r>
            <a:r>
              <a:rPr lang="en" sz="15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organization predict employee turnover</a:t>
            </a:r>
            <a:r>
              <a:rPr lang="en" sz="1500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given some attributes pro-actively helps solving such a costly matter.</a:t>
            </a:r>
            <a:endParaRPr sz="1500" dirty="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5" y="1703575"/>
            <a:ext cx="2469775" cy="24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4;p16">
            <a:extLst>
              <a:ext uri="{FF2B5EF4-FFF2-40B4-BE49-F238E27FC236}">
                <a16:creationId xmlns:a16="http://schemas.microsoft.com/office/drawing/2014/main" id="{665B5FE2-0088-1244-ACD7-BC0BA077B1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100" y="-123275"/>
            <a:ext cx="9091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Courier New"/>
                <a:ea typeface="Courier New"/>
                <a:cs typeface="Courier New"/>
                <a:sym typeface="Courier New"/>
              </a:rPr>
              <a:t>Business Objective</a:t>
            </a:r>
            <a:endParaRPr sz="3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26100" y="-123275"/>
            <a:ext cx="9091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FLOW OF THE PROJECT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62" y="750801"/>
            <a:ext cx="8778475" cy="40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26100" y="-123275"/>
            <a:ext cx="9091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Courier New"/>
                <a:ea typeface="Courier New"/>
                <a:cs typeface="Courier New"/>
                <a:sym typeface="Courier New"/>
              </a:rPr>
              <a:t>Data Flow Diagram</a:t>
            </a:r>
            <a:endParaRPr sz="3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CDF340-3682-E847-AA19-953DE50C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" y="1312862"/>
            <a:ext cx="9099961" cy="25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ctrTitle"/>
          </p:nvPr>
        </p:nvSpPr>
        <p:spPr>
          <a:xfrm>
            <a:off x="26100" y="-123275"/>
            <a:ext cx="9091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DATA ANALYSIS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5575" y="647300"/>
            <a:ext cx="89637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333333"/>
                </a:solidFill>
              </a:rPr>
              <a:t>Employee Personal Demographics - </a:t>
            </a:r>
            <a:r>
              <a:rPr lang="en" sz="1550">
                <a:solidFill>
                  <a:srgbClr val="333333"/>
                </a:solidFill>
              </a:rPr>
              <a:t>Numerical and categorical variables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" y="1143900"/>
            <a:ext cx="6492578" cy="391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6513750" y="849800"/>
            <a:ext cx="2712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latin typeface="Courier New"/>
                <a:ea typeface="Courier New"/>
                <a:cs typeface="Courier New"/>
                <a:sym typeface="Courier New"/>
              </a:rPr>
              <a:t>Attrition rate is higher for:</a:t>
            </a:r>
            <a:endParaRPr sz="1800" b="1" u="sng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Younger employees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with 25-35 age group.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Female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employees.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employees.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Employees with </a:t>
            </a: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education level between 1-3.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Employees.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Not divorced 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(Married/Single)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Not a disabled Veteran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/>
          </p:nvPr>
        </p:nvSpPr>
        <p:spPr>
          <a:xfrm>
            <a:off x="26100" y="-123275"/>
            <a:ext cx="90918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300" dirty="0">
                <a:latin typeface="Courier New"/>
                <a:ea typeface="Courier New"/>
                <a:cs typeface="Courier New"/>
                <a:sym typeface="Courier New"/>
              </a:rPr>
              <a:t>TensorFlow in Production</a:t>
            </a:r>
          </a:p>
        </p:txBody>
      </p:sp>
      <p:sp>
        <p:nvSpPr>
          <p:cNvPr id="7" name="Google Shape;136;p19">
            <a:extLst>
              <a:ext uri="{FF2B5EF4-FFF2-40B4-BE49-F238E27FC236}">
                <a16:creationId xmlns:a16="http://schemas.microsoft.com/office/drawing/2014/main" id="{2920ACD7-19D5-9848-BF8A-49D23D442623}"/>
              </a:ext>
            </a:extLst>
          </p:cNvPr>
          <p:cNvSpPr txBox="1"/>
          <p:nvPr/>
        </p:nvSpPr>
        <p:spPr>
          <a:xfrm>
            <a:off x="504825" y="982112"/>
            <a:ext cx="8134350" cy="31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latin typeface="Courier New"/>
                <a:ea typeface="Courier New"/>
                <a:cs typeface="Courier New"/>
                <a:sym typeface="Courier New"/>
              </a:rPr>
              <a:t>TensorFlow Serving:</a:t>
            </a:r>
            <a:endParaRPr sz="1800" b="1" u="sng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-311150">
              <a:buSzPts val="1300"/>
              <a:buFont typeface="Lato"/>
              <a:buChar char="●"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f.keras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high-level API to build and train models in TensorFlow.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Train and Evaluate custom models.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Save Models as a 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protobuf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file in cloud directory. Versions can be managed.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Deploy using TensorFlow Extension.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Start running TensorFlow Serving:</a:t>
            </a:r>
          </a:p>
          <a:p>
            <a:pPr marL="457200" lvl="5" indent="-311150">
              <a:buSzPts val="1300"/>
              <a:buFont typeface="Wingdings" pitchFamily="2" charset="2"/>
              <a:buChar char="Ø"/>
            </a:pP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rest_api_port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: The port used for REST requests.</a:t>
            </a:r>
          </a:p>
          <a:p>
            <a:pPr marL="457200" lvl="5" indent="-311150">
              <a:buSzPts val="1300"/>
              <a:buFont typeface="Wingdings" pitchFamily="2" charset="2"/>
              <a:buChar char="Ø"/>
            </a:pP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: This is the URL of REST requests. It can be anything.</a:t>
            </a:r>
          </a:p>
          <a:p>
            <a:pPr marL="457200" lvl="5" indent="-311150">
              <a:buSzPts val="1300"/>
              <a:buFont typeface="Wingdings" pitchFamily="2" charset="2"/>
              <a:buChar char="Ø"/>
            </a:pP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model_base_path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: Path to the directory where model is saved.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Send predict request as a POST request to the saved model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5" y="1698825"/>
            <a:ext cx="26860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390850" y="568550"/>
            <a:ext cx="57120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★"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Best accuracy is achieved using Random Forest Classifier.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500" y="1165550"/>
            <a:ext cx="5346875" cy="371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25" y="1689225"/>
            <a:ext cx="25717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242425" y="921250"/>
            <a:ext cx="5090100" cy="3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Comic Sans MS"/>
              <a:buChar char="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In the comparison of all the approaches used for testing on the Employee Attrition dataset,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The Random Forest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, has offered the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highest accuracy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for the data.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The choice of detection algorithm heavily depends on the dataset itself. The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Gaussian Naïve Bayes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approach fails to compete with Random Forest and Decision Tree and hence would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not a suitable choice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for the task.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❏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Apart from all the supervised learning approaches a lot of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unsupervised learning algorithms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such as the k means clustering and Self-organizing maps </a:t>
            </a:r>
            <a:r>
              <a:rPr lang="en" sz="1300" b="1">
                <a:latin typeface="Comic Sans MS"/>
                <a:ea typeface="Comic Sans MS"/>
                <a:cs typeface="Comic Sans MS"/>
                <a:sym typeface="Comic Sans MS"/>
              </a:rPr>
              <a:t>can be tested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and can prove to be more efficient.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chemeClr val="lt1"/>
              </a:buClr>
              <a:buSzPts val="3600"/>
            </a:pPr>
            <a:r>
              <a:rPr lang="en-US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</a:p>
          <a:p>
            <a:pPr marL="0" lvl="0" indent="0">
              <a:spcAft>
                <a:spcPts val="600"/>
              </a:spcAft>
              <a:buClr>
                <a:schemeClr val="lt1"/>
              </a:buClr>
              <a:buSzPts val="3600"/>
            </a:pPr>
            <a:r>
              <a:rPr lang="en-US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{9CA81C44-47CC-8449-B25A-DF6B664040DA}tf16401369</Template>
  <TotalTime>625</TotalTime>
  <Words>360</Words>
  <Application>Microsoft Macintosh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Comic Sans MS</vt:lpstr>
      <vt:lpstr>Lato</vt:lpstr>
      <vt:lpstr>Arial</vt:lpstr>
      <vt:lpstr>Wingdings</vt:lpstr>
      <vt:lpstr>Courier New</vt:lpstr>
      <vt:lpstr>Raleway</vt:lpstr>
      <vt:lpstr>Streamline</vt:lpstr>
      <vt:lpstr>PowerPoint Presentation</vt:lpstr>
      <vt:lpstr>Business Objective</vt:lpstr>
      <vt:lpstr>FLOW OF THE PROJECT</vt:lpstr>
      <vt:lpstr>Data Flow Diagram</vt:lpstr>
      <vt:lpstr>DATA ANALYSIS</vt:lpstr>
      <vt:lpstr>TensorFlow in Production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Neil Sharma</cp:lastModifiedBy>
  <cp:revision>8</cp:revision>
  <dcterms:modified xsi:type="dcterms:W3CDTF">2021-08-16T13:36:02Z</dcterms:modified>
</cp:coreProperties>
</file>