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086" y="0"/>
            <a:ext cx="10598680" cy="1099335"/>
          </a:xfrm>
        </p:spPr>
        <p:txBody>
          <a:bodyPr/>
          <a:lstStyle/>
          <a:p>
            <a:r>
              <a:rPr lang="fr-FR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Stressbot</a:t>
            </a: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 manager</a:t>
            </a:r>
            <a:endParaRPr lang="fr-FR" dirty="0">
              <a:solidFill>
                <a:schemeClr val="bg2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89" y="4162499"/>
            <a:ext cx="2924711" cy="269550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088" y="1284165"/>
            <a:ext cx="8825658" cy="4674845"/>
          </a:xfrm>
        </p:spPr>
        <p:txBody>
          <a:bodyPr/>
          <a:lstStyle/>
          <a:p>
            <a:r>
              <a:rPr lang="fr-FR" dirty="0" smtClean="0"/>
              <a:t>- </a:t>
            </a:r>
            <a:r>
              <a:rPr lang="fr-FR" dirty="0" smtClean="0">
                <a:latin typeface="Arial Black" panose="020B0A04020102020204" pitchFamily="34" charset="0"/>
              </a:rPr>
              <a:t>présentation du jeu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>
                <a:latin typeface="Arial Black" panose="020B0A04020102020204" pitchFamily="34" charset="0"/>
              </a:rPr>
              <a:t>problème requérant une solution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smtClean="0">
                <a:latin typeface="Arial Black" panose="020B0A04020102020204" pitchFamily="34" charset="0"/>
              </a:rPr>
              <a:t>en quoi le jeu permet de contourner le problème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236" y="1834094"/>
            <a:ext cx="1522815" cy="5312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236" y="2366097"/>
            <a:ext cx="1522815" cy="53042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6211669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Neil FEDDA </a:t>
            </a:r>
          </a:p>
          <a:p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2019-2020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55" y="1397285"/>
            <a:ext cx="8476180" cy="462508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446" y="390418"/>
            <a:ext cx="2852237" cy="5527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BUT :</a:t>
            </a:r>
          </a:p>
          <a:p>
            <a:pPr marL="0" indent="0">
              <a:buNone/>
            </a:pPr>
            <a:r>
              <a:rPr lang="fr-FR" dirty="0" smtClean="0"/>
              <a:t>Équilibrer bénéfice et bien être de l’employer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COMMENT FAIRE </a:t>
            </a: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 smtClean="0"/>
              <a:t>donnez un travail rythmer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MALUS :</a:t>
            </a:r>
            <a:r>
              <a:rPr lang="fr-FR" dirty="0" smtClean="0"/>
              <a:t> Traquas de la vie quotidienne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BONUS </a:t>
            </a:r>
            <a:r>
              <a:rPr lang="fr-F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fr-FR" dirty="0" smtClean="0"/>
              <a:t>Le sandwich qui détresse</a:t>
            </a:r>
          </a:p>
        </p:txBody>
      </p:sp>
    </p:spTree>
    <p:extLst>
      <p:ext uri="{BB962C8B-B14F-4D97-AF65-F5344CB8AC3E}">
        <p14:creationId xmlns:p14="http://schemas.microsoft.com/office/powerpoint/2010/main" val="20000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Quel est le problème ?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Résultat de recherche d'images pour &quot;statistique de stress au travail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83" y="1538930"/>
            <a:ext cx="695660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à entaille 3"/>
          <p:cNvSpPr/>
          <p:nvPr/>
        </p:nvSpPr>
        <p:spPr>
          <a:xfrm>
            <a:off x="383511" y="3309338"/>
            <a:ext cx="6705658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3511" y="2939460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La partie dans laquelle on s’occupera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969340" cy="1400530"/>
          </a:xfrm>
        </p:spPr>
        <p:txBody>
          <a:bodyPr/>
          <a:lstStyle/>
          <a:p>
            <a:r>
              <a:rPr lang="fr-FR" sz="39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EN QUOI NOTRE JEU PEU ÊTRE UNE BONNE SOLUTION ?</a:t>
            </a:r>
            <a:endParaRPr lang="fr-FR" sz="39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9" y="1862867"/>
            <a:ext cx="8946541" cy="4195481"/>
          </a:xfrm>
        </p:spPr>
        <p:txBody>
          <a:bodyPr/>
          <a:lstStyle/>
          <a:p>
            <a:r>
              <a:rPr lang="fr-FR" dirty="0" smtClean="0"/>
              <a:t>S’adressera plus aux manager et patron de startup </a:t>
            </a:r>
          </a:p>
          <a:p>
            <a:endParaRPr lang="fr-FR" dirty="0" smtClean="0"/>
          </a:p>
          <a:p>
            <a:r>
              <a:rPr lang="fr-FR" dirty="0" smtClean="0"/>
              <a:t>À usage pédagogique</a:t>
            </a:r>
          </a:p>
          <a:p>
            <a:endParaRPr lang="fr-FR" dirty="0" smtClean="0"/>
          </a:p>
          <a:p>
            <a:r>
              <a:rPr lang="fr-FR" dirty="0" smtClean="0"/>
              <a:t>Apprendre à équilibrer les choix fait </a:t>
            </a:r>
          </a:p>
          <a:p>
            <a:endParaRPr lang="fr-FR" dirty="0" smtClean="0"/>
          </a:p>
          <a:p>
            <a:r>
              <a:rPr lang="fr-FR" dirty="0" smtClean="0"/>
              <a:t>Contrainte se basant sur des éléments arrivant naturellement </a:t>
            </a:r>
          </a:p>
          <a:p>
            <a:endParaRPr lang="fr-FR" dirty="0"/>
          </a:p>
          <a:p>
            <a:r>
              <a:rPr lang="fr-FR" dirty="0" smtClean="0"/>
              <a:t>Combattre le stress chez les employés avant qu’il ne survienne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8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484262" cy="3800783"/>
          </a:xfrm>
        </p:spPr>
        <p:txBody>
          <a:bodyPr/>
          <a:lstStyle/>
          <a:p>
            <a:r>
              <a:rPr lang="fr-FR" sz="9600" dirty="0" smtClean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FIN</a:t>
            </a:r>
            <a:endParaRPr lang="fr-FR" sz="9600" dirty="0">
              <a:solidFill>
                <a:schemeClr val="accent4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90351"/>
            <a:ext cx="2229025" cy="44580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04" y="1790351"/>
            <a:ext cx="2928416" cy="4456135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2640458" y="1325366"/>
            <a:ext cx="2352781" cy="14894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ahnschrift Condensed" panose="020B0502040204020203" pitchFamily="34" charset="0"/>
              </a:rPr>
              <a:t>°Au° °revoir°</a:t>
            </a:r>
          </a:p>
          <a:p>
            <a:pPr algn="ctr"/>
            <a:r>
              <a:rPr lang="fr-FR" dirty="0" smtClean="0">
                <a:latin typeface="Bahnschrift Condensed" panose="020B0502040204020203" pitchFamily="34" charset="0"/>
              </a:rPr>
              <a:t>°Et° °à° °la° °prochaine°</a:t>
            </a:r>
            <a:endParaRPr lang="fr-FR" dirty="0">
              <a:latin typeface="Bahnschrift Condensed" panose="020B0502040204020203" pitchFamily="34" charset="0"/>
            </a:endParaRPr>
          </a:p>
        </p:txBody>
      </p:sp>
      <p:sp>
        <p:nvSpPr>
          <p:cNvPr id="9" name="Nuage 8"/>
          <p:cNvSpPr/>
          <p:nvPr/>
        </p:nvSpPr>
        <p:spPr>
          <a:xfrm>
            <a:off x="9135453" y="1325366"/>
            <a:ext cx="2017712" cy="129454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ahnschrift SemiBold Condensed" panose="020B0502040204020203" pitchFamily="34" charset="0"/>
              </a:rPr>
              <a:t>j’</a:t>
            </a:r>
            <a:r>
              <a:rPr lang="fr-FR" dirty="0">
                <a:latin typeface="Bahnschrift SemiBold Condensed" panose="020B0502040204020203" pitchFamily="34" charset="0"/>
              </a:rPr>
              <a:t>e</a:t>
            </a:r>
            <a:r>
              <a:rPr lang="fr-FR" dirty="0" smtClean="0">
                <a:latin typeface="Bahnschrift SemiBold Condensed" panose="020B0502040204020203" pitchFamily="34" charset="0"/>
              </a:rPr>
              <a:t>spère que je ne </a:t>
            </a:r>
            <a:r>
              <a:rPr lang="fr-FR" dirty="0" smtClean="0">
                <a:latin typeface="Bahnschrift SemiBold Condensed" panose="020B0502040204020203" pitchFamily="34" charset="0"/>
              </a:rPr>
              <a:t>stress </a:t>
            </a:r>
          </a:p>
          <a:p>
            <a:pPr algn="ctr"/>
            <a:r>
              <a:rPr lang="fr-FR" dirty="0" smtClean="0">
                <a:latin typeface="Bahnschrift SemiBold Condensed" panose="020B0502040204020203" pitchFamily="34" charset="0"/>
              </a:rPr>
              <a:t>pas </a:t>
            </a:r>
            <a:r>
              <a:rPr lang="fr-FR" dirty="0" smtClean="0">
                <a:latin typeface="Bahnschrift SemiBold Condensed" panose="020B0502040204020203" pitchFamily="34" charset="0"/>
              </a:rPr>
              <a:t>trop</a:t>
            </a:r>
            <a:endParaRPr lang="fr-FR" dirty="0">
              <a:latin typeface="Bahnschrift SemiBold Condensed" panose="020B0502040204020203" pitchFamily="34" charset="0"/>
            </a:endParaRPr>
          </a:p>
        </p:txBody>
      </p:sp>
      <p:sp>
        <p:nvSpPr>
          <p:cNvPr id="11" name="Étoile à 12 branches 10"/>
          <p:cNvSpPr/>
          <p:nvPr/>
        </p:nvSpPr>
        <p:spPr>
          <a:xfrm>
            <a:off x="9339208" y="1475666"/>
            <a:ext cx="195209" cy="164386"/>
          </a:xfrm>
          <a:prstGeom prst="star1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12 branches 11"/>
          <p:cNvSpPr/>
          <p:nvPr/>
        </p:nvSpPr>
        <p:spPr>
          <a:xfrm>
            <a:off x="10463671" y="2092527"/>
            <a:ext cx="195209" cy="164386"/>
          </a:xfrm>
          <a:prstGeom prst="star1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Interdiction 12"/>
          <p:cNvSpPr/>
          <p:nvPr/>
        </p:nvSpPr>
        <p:spPr>
          <a:xfrm>
            <a:off x="3051425" y="1570597"/>
            <a:ext cx="188445" cy="138909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Interdiction 13"/>
          <p:cNvSpPr/>
          <p:nvPr/>
        </p:nvSpPr>
        <p:spPr>
          <a:xfrm>
            <a:off x="4226640" y="2167093"/>
            <a:ext cx="188445" cy="138909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135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Algerian</vt:lpstr>
      <vt:lpstr>Arial</vt:lpstr>
      <vt:lpstr>Arial Black</vt:lpstr>
      <vt:lpstr>Bahnschrift</vt:lpstr>
      <vt:lpstr>Bahnschrift Condensed</vt:lpstr>
      <vt:lpstr>Bahnschrift SemiBold Condensed</vt:lpstr>
      <vt:lpstr>Berlin Sans FB Demi</vt:lpstr>
      <vt:lpstr>Century Gothic</vt:lpstr>
      <vt:lpstr>Wingdings 3</vt:lpstr>
      <vt:lpstr>Ion</vt:lpstr>
      <vt:lpstr>Stressbot manager</vt:lpstr>
      <vt:lpstr>Présentation PowerPoint</vt:lpstr>
      <vt:lpstr>Quel est le problème ?</vt:lpstr>
      <vt:lpstr>EN QUOI NOTRE JEU PEU ÊTRE UNE BONNE SOLUTION 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Stressbot manager</dc:title>
  <dc:creator>neil FEDDA</dc:creator>
  <cp:lastModifiedBy>neil FEDDA</cp:lastModifiedBy>
  <cp:revision>8</cp:revision>
  <dcterms:created xsi:type="dcterms:W3CDTF">2019-12-12T10:29:32Z</dcterms:created>
  <dcterms:modified xsi:type="dcterms:W3CDTF">2019-12-13T08:32:11Z</dcterms:modified>
</cp:coreProperties>
</file>