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3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4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6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6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7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3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2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27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14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37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10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5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53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4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66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28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0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0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D2CC-61F6-4B4F-A1C1-25CBF589671D}" type="datetimeFigureOut">
              <a:rPr lang="zh-TW" altLang="en-US" smtClean="0"/>
              <a:t>2020/1/3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D00433-97EF-4AAC-8A1A-942AB4C9DBB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8756C-5BD3-4668-9A3B-5FE659B1D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Calculator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139709-11F4-4BB1-9144-2400BE2DD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0613246 </a:t>
            </a:r>
            <a:r>
              <a:rPr lang="zh-TW" altLang="en-US" dirty="0"/>
              <a:t>李泓賢 </a:t>
            </a:r>
            <a:endParaRPr lang="en-US" altLang="zh-TW" dirty="0"/>
          </a:p>
          <a:p>
            <a:r>
              <a:rPr lang="zh-TW" altLang="en-US" dirty="0"/>
              <a:t>     </a:t>
            </a:r>
            <a:r>
              <a:rPr lang="en-US" altLang="zh-TW" dirty="0"/>
              <a:t>0611201</a:t>
            </a:r>
            <a:r>
              <a:rPr lang="zh-TW" altLang="en-US" dirty="0"/>
              <a:t> 陳彰浩</a:t>
            </a:r>
          </a:p>
        </p:txBody>
      </p:sp>
    </p:spTree>
    <p:extLst>
      <p:ext uri="{BB962C8B-B14F-4D97-AF65-F5344CB8AC3E}">
        <p14:creationId xmlns:p14="http://schemas.microsoft.com/office/powerpoint/2010/main" val="39490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5B7B072-492E-4256-9838-4B0FDB013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42" y="3054083"/>
            <a:ext cx="3532547" cy="27862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40ABD8B-6273-4BCA-9349-E2B097E3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設計理念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D511FD-3351-4A9E-A509-993FCEC1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86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060">
            <a:off x="7560695" y="2045011"/>
            <a:ext cx="3744546" cy="374454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7DAC09-A67C-4284-B2E5-E16639E220E1}"/>
              </a:ext>
            </a:extLst>
          </p:cNvPr>
          <p:cNvSpPr txBox="1"/>
          <p:nvPr/>
        </p:nvSpPr>
        <p:spPr>
          <a:xfrm>
            <a:off x="1762776" y="1853754"/>
            <a:ext cx="641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模擬鍵盤，我們輸入的測資為</a:t>
            </a:r>
            <a:r>
              <a:rPr lang="en-US" altLang="zh-TW" dirty="0"/>
              <a:t>decode</a:t>
            </a:r>
            <a:r>
              <a:rPr lang="zh-TW" altLang="en-US" dirty="0"/>
              <a:t>之前的</a:t>
            </a:r>
            <a:r>
              <a:rPr lang="zh-TW" altLang="en-US" dirty="0">
                <a:solidFill>
                  <a:srgbClr val="FF0000"/>
                </a:solidFill>
              </a:rPr>
              <a:t>四位碼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各自有不同的意義</a:t>
            </a:r>
            <a:r>
              <a:rPr lang="en-US" altLang="zh-TW" dirty="0"/>
              <a:t>(</a:t>
            </a:r>
            <a:r>
              <a:rPr lang="zh-TW" altLang="en-US" dirty="0"/>
              <a:t>代表</a:t>
            </a:r>
            <a:r>
              <a:rPr lang="zh-TW" altLang="en-US" dirty="0">
                <a:solidFill>
                  <a:srgbClr val="FF0000"/>
                </a:solidFill>
              </a:rPr>
              <a:t>運算元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運算子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接著我們的</a:t>
            </a:r>
            <a:r>
              <a:rPr lang="en-US" altLang="zh-TW" dirty="0"/>
              <a:t>main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模擬的是計算機的功能，包含</a:t>
            </a:r>
            <a:r>
              <a:rPr lang="zh-TW" altLang="en-US" dirty="0">
                <a:solidFill>
                  <a:srgbClr val="FF0000"/>
                </a:solidFill>
              </a:rPr>
              <a:t>四則運算</a:t>
            </a:r>
          </a:p>
        </p:txBody>
      </p:sp>
    </p:spTree>
    <p:extLst>
      <p:ext uri="{BB962C8B-B14F-4D97-AF65-F5344CB8AC3E}">
        <p14:creationId xmlns:p14="http://schemas.microsoft.com/office/powerpoint/2010/main" val="13401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BD642-E058-446B-A912-DCF09809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7C5490-64EA-4C9E-995A-F323F7BE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1472"/>
            <a:ext cx="6280871" cy="33508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9FBE705-6E60-4CF7-A055-99EC5B679DB4}"/>
              </a:ext>
            </a:extLst>
          </p:cNvPr>
          <p:cNvSpPr txBox="1"/>
          <p:nvPr/>
        </p:nvSpPr>
        <p:spPr>
          <a:xfrm>
            <a:off x="7830105" y="2041864"/>
            <a:ext cx="3409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Clk</a:t>
            </a:r>
            <a:r>
              <a:rPr lang="en-US" altLang="zh-TW" dirty="0"/>
              <a:t>: </a:t>
            </a:r>
            <a:r>
              <a:rPr lang="zh-TW" altLang="zh-TW" dirty="0"/>
              <a:t>時脈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 V</a:t>
            </a:r>
            <a:r>
              <a:rPr lang="en-US" altLang="zh-TW" dirty="0"/>
              <a:t>: </a:t>
            </a:r>
            <a:r>
              <a:rPr lang="zh-TW" altLang="zh-TW" dirty="0"/>
              <a:t>是否為合法的</a:t>
            </a:r>
            <a:r>
              <a:rPr lang="en-US" altLang="zh-TW" dirty="0"/>
              <a:t>code</a:t>
            </a:r>
            <a:endParaRPr lang="zh-TW" altLang="zh-TW" dirty="0"/>
          </a:p>
          <a:p>
            <a:pPr lvl="0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</a:t>
            </a:r>
            <a:r>
              <a:rPr lang="en-US" altLang="zh-TW" dirty="0"/>
              <a:t>: </a:t>
            </a:r>
            <a:r>
              <a:rPr lang="zh-TW" altLang="zh-TW" dirty="0"/>
              <a:t>輸入開始的訊號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r>
              <a:rPr lang="en-US" altLang="zh-TW" dirty="0">
                <a:solidFill>
                  <a:srgbClr val="FF0000"/>
                </a:solidFill>
              </a:rPr>
              <a:t>/result</a:t>
            </a:r>
            <a:r>
              <a:rPr lang="en-US" altLang="zh-TW" dirty="0"/>
              <a:t>: </a:t>
            </a:r>
            <a:r>
              <a:rPr lang="zh-TW" altLang="zh-TW" dirty="0"/>
              <a:t>運算結果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ready</a:t>
            </a:r>
            <a:r>
              <a:rPr lang="en-US" altLang="zh-TW" dirty="0"/>
              <a:t>: </a:t>
            </a:r>
            <a:r>
              <a:rPr lang="zh-TW" altLang="zh-TW" dirty="0"/>
              <a:t>確認是否可以輸入測資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Done</a:t>
            </a:r>
            <a:r>
              <a:rPr lang="en-US" altLang="zh-TW" dirty="0"/>
              <a:t>: </a:t>
            </a:r>
            <a:r>
              <a:rPr lang="zh-TW" altLang="zh-TW" dirty="0"/>
              <a:t>運算完成的訊號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Ldopd</a:t>
            </a:r>
            <a:r>
              <a:rPr lang="en-US" altLang="zh-TW" dirty="0"/>
              <a:t>: </a:t>
            </a:r>
            <a:r>
              <a:rPr lang="zh-TW" altLang="zh-TW" dirty="0"/>
              <a:t>將運算元存入暫存器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Ldopt</a:t>
            </a:r>
            <a:r>
              <a:rPr lang="en-US" altLang="zh-TW" dirty="0"/>
              <a:t>: </a:t>
            </a:r>
            <a:r>
              <a:rPr lang="zh-TW" altLang="zh-TW" dirty="0"/>
              <a:t>將運算子存入暫存器</a:t>
            </a:r>
          </a:p>
          <a:p>
            <a:pPr lvl="0"/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Cal_R</a:t>
            </a:r>
            <a:r>
              <a:rPr lang="en-US" altLang="zh-TW" dirty="0"/>
              <a:t>:  </a:t>
            </a:r>
            <a:r>
              <a:rPr lang="zh-TW" altLang="zh-TW" dirty="0"/>
              <a:t>遇到乘號或除號時，先進行該運算並且修改前一暫存器中的運算子</a:t>
            </a:r>
            <a:endParaRPr lang="en-US" altLang="zh-TW" dirty="0"/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Cal_D</a:t>
            </a:r>
            <a:r>
              <a:rPr lang="en-US" altLang="zh-TW" dirty="0"/>
              <a:t>: </a:t>
            </a:r>
            <a:r>
              <a:rPr lang="zh-TW" altLang="zh-TW" dirty="0"/>
              <a:t>將運算前往後執行至完成，並輸出完成訊號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5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47460-ACC1-4B9E-B455-7C53925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A7C7718-0AB2-468A-AC52-C432876C0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" y="1329136"/>
            <a:ext cx="6037141" cy="4805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700A55-5B1F-4DD3-9A31-9331DFA1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6" y="0"/>
            <a:ext cx="5853344" cy="6134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97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E2B3E-3BCE-4098-B3FD-35980B26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Sm</a:t>
            </a:r>
            <a:r>
              <a:rPr lang="en-US" altLang="zh-TW" dirty="0"/>
              <a:t> chart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A1AFB7-4789-40D4-BD28-F654AA815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66" y="0"/>
            <a:ext cx="7094361" cy="6045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2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2807C-A1AF-419F-BF3B-3C2F9CBA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07ADD4-13E7-4AB5-88B4-0113921BC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12" y="1115142"/>
            <a:ext cx="7026596" cy="46277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446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6E38-113A-4B3D-830D-81C9090D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rESULT</a:t>
            </a:r>
            <a:r>
              <a:rPr lang="en-US" altLang="zh-TW" dirty="0"/>
              <a:t> &amp; wave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78C27DE-DC04-47AD-AB20-C4758EE2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90" y="1352669"/>
            <a:ext cx="9712169" cy="4700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759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157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Gill Sans MT</vt:lpstr>
      <vt:lpstr>Tw Cen MT</vt:lpstr>
      <vt:lpstr>Tw Cen MT Condensed</vt:lpstr>
      <vt:lpstr>Wingdings 3</vt:lpstr>
      <vt:lpstr>要素</vt:lpstr>
      <vt:lpstr>圖庫</vt:lpstr>
      <vt:lpstr>Calculator</vt:lpstr>
      <vt:lpstr>設計理念</vt:lpstr>
      <vt:lpstr>BLOCK DIAGRAM</vt:lpstr>
      <vt:lpstr>Flowchart</vt:lpstr>
      <vt:lpstr>Sm chart</vt:lpstr>
      <vt:lpstr>testbench</vt:lpstr>
      <vt:lpstr>rESULT &amp; 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泓賢 李</dc:creator>
  <cp:lastModifiedBy>泓賢 李</cp:lastModifiedBy>
  <cp:revision>12</cp:revision>
  <dcterms:created xsi:type="dcterms:W3CDTF">2020-01-02T16:45:11Z</dcterms:created>
  <dcterms:modified xsi:type="dcterms:W3CDTF">2020-01-02T18:15:53Z</dcterms:modified>
</cp:coreProperties>
</file>