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73" r:id="rId4"/>
    <p:sldId id="280" r:id="rId5"/>
    <p:sldId id="269" r:id="rId6"/>
    <p:sldId id="270" r:id="rId7"/>
    <p:sldId id="272" r:id="rId8"/>
    <p:sldId id="258" r:id="rId9"/>
    <p:sldId id="268" r:id="rId10"/>
    <p:sldId id="260" r:id="rId11"/>
    <p:sldId id="271" r:id="rId12"/>
    <p:sldId id="261" r:id="rId13"/>
    <p:sldId id="282" r:id="rId14"/>
    <p:sldId id="266" r:id="rId15"/>
    <p:sldId id="278" r:id="rId16"/>
    <p:sldId id="275" r:id="rId17"/>
    <p:sldId id="276" r:id="rId18"/>
    <p:sldId id="263" r:id="rId19"/>
    <p:sldId id="27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34C82-0FC5-EF48-A66C-BD364FBEFB4F}" v="1590" dt="2022-10-16T05:27:24.008"/>
    <p1510:client id="{8A5890BD-B0EC-45EB-8098-2351C39EE9C5}" v="102" dt="2022-10-21T01:59:5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067"/>
  </p:normalViewPr>
  <p:slideViewPr>
    <p:cSldViewPr snapToGrid="0">
      <p:cViewPr>
        <p:scale>
          <a:sx n="77" d="100"/>
          <a:sy n="77" d="100"/>
        </p:scale>
        <p:origin x="8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any Kaye-Blake" userId="S::bak55@uclive.ac.nz::862fe406-006d-4720-9ef7-0e2b226aeae3" providerId="AD" clId="Web-{1C988C14-7795-9D7C-D39C-C70D1C57077F}"/>
    <pc:docChg chg="modSld">
      <pc:chgData name="Bethany Kaye-Blake" userId="S::bak55@uclive.ac.nz::862fe406-006d-4720-9ef7-0e2b226aeae3" providerId="AD" clId="Web-{1C988C14-7795-9D7C-D39C-C70D1C57077F}" dt="2022-09-18T08:43:51.723" v="1"/>
      <pc:docMkLst>
        <pc:docMk/>
      </pc:docMkLst>
      <pc:sldChg chg="addSp delSp">
        <pc:chgData name="Bethany Kaye-Blake" userId="S::bak55@uclive.ac.nz::862fe406-006d-4720-9ef7-0e2b226aeae3" providerId="AD" clId="Web-{1C988C14-7795-9D7C-D39C-C70D1C57077F}" dt="2022-09-18T08:43:51.723" v="1"/>
        <pc:sldMkLst>
          <pc:docMk/>
          <pc:sldMk cId="2407617024" sldId="262"/>
        </pc:sldMkLst>
        <pc:spChg chg="add del">
          <ac:chgData name="Bethany Kaye-Blake" userId="S::bak55@uclive.ac.nz::862fe406-006d-4720-9ef7-0e2b226aeae3" providerId="AD" clId="Web-{1C988C14-7795-9D7C-D39C-C70D1C57077F}" dt="2022-09-18T08:43:51.723" v="1"/>
          <ac:spMkLst>
            <pc:docMk/>
            <pc:sldMk cId="2407617024" sldId="262"/>
            <ac:spMk id="3" creationId="{A92E22D4-B975-0C79-FE9A-C223533DD504}"/>
          </ac:spMkLst>
        </pc:spChg>
      </pc:sldChg>
    </pc:docChg>
  </pc:docChgLst>
  <pc:docChgLst>
    <pc:chgData name="Bethany Kaye-Blake" userId="862fe406-006d-4720-9ef7-0e2b226aeae3" providerId="ADAL" clId="{50134C82-0FC5-EF48-A66C-BD364FBEFB4F}"/>
    <pc:docChg chg="undo redo custSel addSld delSld modSld sldOrd">
      <pc:chgData name="Bethany Kaye-Blake" userId="862fe406-006d-4720-9ef7-0e2b226aeae3" providerId="ADAL" clId="{50134C82-0FC5-EF48-A66C-BD364FBEFB4F}" dt="2022-10-19T09:52:33.282" v="3397" actId="20577"/>
      <pc:docMkLst>
        <pc:docMk/>
      </pc:docMkLst>
      <pc:sldChg chg="addSp delSp modSp mod modNotesTx">
        <pc:chgData name="Bethany Kaye-Blake" userId="862fe406-006d-4720-9ef7-0e2b226aeae3" providerId="ADAL" clId="{50134C82-0FC5-EF48-A66C-BD364FBEFB4F}" dt="2022-10-19T09:52:33.282" v="3397" actId="20577"/>
        <pc:sldMkLst>
          <pc:docMk/>
          <pc:sldMk cId="3915350640" sldId="258"/>
        </pc:sldMkLst>
        <pc:spChg chg="mod">
          <ac:chgData name="Bethany Kaye-Blake" userId="862fe406-006d-4720-9ef7-0e2b226aeae3" providerId="ADAL" clId="{50134C82-0FC5-EF48-A66C-BD364FBEFB4F}" dt="2022-10-11T22:25:04.395" v="2450" actId="403"/>
          <ac:spMkLst>
            <pc:docMk/>
            <pc:sldMk cId="3915350640" sldId="258"/>
            <ac:spMk id="2" creationId="{57D23C5C-BF31-A74D-8B72-CB1062FE0ABF}"/>
          </ac:spMkLst>
        </pc:spChg>
        <pc:spChg chg="mod">
          <ac:chgData name="Bethany Kaye-Blake" userId="862fe406-006d-4720-9ef7-0e2b226aeae3" providerId="ADAL" clId="{50134C82-0FC5-EF48-A66C-BD364FBEFB4F}" dt="2022-10-11T22:12:01.141" v="1849" actId="13926"/>
          <ac:spMkLst>
            <pc:docMk/>
            <pc:sldMk cId="3915350640" sldId="258"/>
            <ac:spMk id="3" creationId="{25E1D551-464F-8310-FFFF-B0BBC3E8C280}"/>
          </ac:spMkLst>
        </pc:spChg>
        <pc:spChg chg="mod">
          <ac:chgData name="Bethany Kaye-Blake" userId="862fe406-006d-4720-9ef7-0e2b226aeae3" providerId="ADAL" clId="{50134C82-0FC5-EF48-A66C-BD364FBEFB4F}" dt="2022-10-16T05:32:05.634" v="3367" actId="1076"/>
          <ac:spMkLst>
            <pc:docMk/>
            <pc:sldMk cId="3915350640" sldId="258"/>
            <ac:spMk id="8" creationId="{6E3D1642-1D3E-DA41-28AC-F3F661647139}"/>
          </ac:spMkLst>
        </pc:spChg>
        <pc:spChg chg="mod">
          <ac:chgData name="Bethany Kaye-Blake" userId="862fe406-006d-4720-9ef7-0e2b226aeae3" providerId="ADAL" clId="{50134C82-0FC5-EF48-A66C-BD364FBEFB4F}" dt="2022-10-16T05:30:28.754" v="3347" actId="14100"/>
          <ac:spMkLst>
            <pc:docMk/>
            <pc:sldMk cId="3915350640" sldId="258"/>
            <ac:spMk id="9" creationId="{A9F44E59-5FBD-7274-29E6-2055482012BD}"/>
          </ac:spMkLst>
        </pc:spChg>
        <pc:spChg chg="mod">
          <ac:chgData name="Bethany Kaye-Blake" userId="862fe406-006d-4720-9ef7-0e2b226aeae3" providerId="ADAL" clId="{50134C82-0FC5-EF48-A66C-BD364FBEFB4F}" dt="2022-10-16T05:29:03.366" v="3301" actId="1076"/>
          <ac:spMkLst>
            <pc:docMk/>
            <pc:sldMk cId="3915350640" sldId="258"/>
            <ac:spMk id="10" creationId="{3FA98956-4C2D-5800-C916-5FBF06F4E68A}"/>
          </ac:spMkLst>
        </pc:spChg>
        <pc:spChg chg="mod">
          <ac:chgData name="Bethany Kaye-Blake" userId="862fe406-006d-4720-9ef7-0e2b226aeae3" providerId="ADAL" clId="{50134C82-0FC5-EF48-A66C-BD364FBEFB4F}" dt="2022-10-16T05:26:19.989" v="3206" actId="1076"/>
          <ac:spMkLst>
            <pc:docMk/>
            <pc:sldMk cId="3915350640" sldId="258"/>
            <ac:spMk id="11" creationId="{8F0004B1-D433-8444-A9B8-39FA2F56A6DB}"/>
          </ac:spMkLst>
        </pc:spChg>
        <pc:spChg chg="mod">
          <ac:chgData name="Bethany Kaye-Blake" userId="862fe406-006d-4720-9ef7-0e2b226aeae3" providerId="ADAL" clId="{50134C82-0FC5-EF48-A66C-BD364FBEFB4F}" dt="2022-10-16T05:30:16.353" v="3345" actId="1076"/>
          <ac:spMkLst>
            <pc:docMk/>
            <pc:sldMk cId="3915350640" sldId="258"/>
            <ac:spMk id="12" creationId="{2C7E8093-2D92-DF5A-3867-D426F06AD43B}"/>
          </ac:spMkLst>
        </pc:spChg>
        <pc:spChg chg="mod">
          <ac:chgData name="Bethany Kaye-Blake" userId="862fe406-006d-4720-9ef7-0e2b226aeae3" providerId="ADAL" clId="{50134C82-0FC5-EF48-A66C-BD364FBEFB4F}" dt="2022-10-16T05:30:46.739" v="3351" actId="14100"/>
          <ac:spMkLst>
            <pc:docMk/>
            <pc:sldMk cId="3915350640" sldId="258"/>
            <ac:spMk id="13" creationId="{96084CB7-43D6-3E77-C05F-29D85A14CF0F}"/>
          </ac:spMkLst>
        </pc:spChg>
        <pc:spChg chg="add del mod">
          <ac:chgData name="Bethany Kaye-Blake" userId="862fe406-006d-4720-9ef7-0e2b226aeae3" providerId="ADAL" clId="{50134C82-0FC5-EF48-A66C-BD364FBEFB4F}" dt="2022-10-11T22:13:07.539" v="1960"/>
          <ac:spMkLst>
            <pc:docMk/>
            <pc:sldMk cId="3915350640" sldId="258"/>
            <ac:spMk id="20" creationId="{BE3A10E0-6A23-EEA6-93EB-45FBFAEC02C9}"/>
          </ac:spMkLst>
        </pc:spChg>
        <pc:spChg chg="mod">
          <ac:chgData name="Bethany Kaye-Blake" userId="862fe406-006d-4720-9ef7-0e2b226aeae3" providerId="ADAL" clId="{50134C82-0FC5-EF48-A66C-BD364FBEFB4F}" dt="2022-10-19T09:52:33.282" v="3397" actId="20577"/>
          <ac:spMkLst>
            <pc:docMk/>
            <pc:sldMk cId="3915350640" sldId="258"/>
            <ac:spMk id="22" creationId="{CF21D1AC-0342-48F6-4AF8-974E53B72D70}"/>
          </ac:spMkLst>
        </pc:spChg>
        <pc:spChg chg="mod">
          <ac:chgData name="Bethany Kaye-Blake" userId="862fe406-006d-4720-9ef7-0e2b226aeae3" providerId="ADAL" clId="{50134C82-0FC5-EF48-A66C-BD364FBEFB4F}" dt="2022-10-16T05:29:18.717" v="3312" actId="1036"/>
          <ac:spMkLst>
            <pc:docMk/>
            <pc:sldMk cId="3915350640" sldId="258"/>
            <ac:spMk id="24" creationId="{256D8F5C-D3C0-47DF-0311-CE0749316FA4}"/>
          </ac:spMkLst>
        </pc:spChg>
        <pc:spChg chg="del mod">
          <ac:chgData name="Bethany Kaye-Blake" userId="862fe406-006d-4720-9ef7-0e2b226aeae3" providerId="ADAL" clId="{50134C82-0FC5-EF48-A66C-BD364FBEFB4F}" dt="2022-10-16T05:26:23.996" v="3208" actId="478"/>
          <ac:spMkLst>
            <pc:docMk/>
            <pc:sldMk cId="3915350640" sldId="258"/>
            <ac:spMk id="26" creationId="{961F4E21-FDCF-D70A-2AE7-1BDA283C8644}"/>
          </ac:spMkLst>
        </pc:spChg>
        <pc:spChg chg="mod">
          <ac:chgData name="Bethany Kaye-Blake" userId="862fe406-006d-4720-9ef7-0e2b226aeae3" providerId="ADAL" clId="{50134C82-0FC5-EF48-A66C-BD364FBEFB4F}" dt="2022-10-16T05:31:23.873" v="3363" actId="1076"/>
          <ac:spMkLst>
            <pc:docMk/>
            <pc:sldMk cId="3915350640" sldId="258"/>
            <ac:spMk id="29" creationId="{A8347C75-CA8B-BE11-525E-B6D84CC99982}"/>
          </ac:spMkLst>
        </pc:spChg>
        <pc:spChg chg="add mod">
          <ac:chgData name="Bethany Kaye-Blake" userId="862fe406-006d-4720-9ef7-0e2b226aeae3" providerId="ADAL" clId="{50134C82-0FC5-EF48-A66C-BD364FBEFB4F}" dt="2022-10-16T05:29:33.586" v="3316" actId="1036"/>
          <ac:spMkLst>
            <pc:docMk/>
            <pc:sldMk cId="3915350640" sldId="258"/>
            <ac:spMk id="31" creationId="{E689A322-D04D-72E7-52FC-6201B9DC8019}"/>
          </ac:spMkLst>
        </pc:spChg>
        <pc:spChg chg="mod">
          <ac:chgData name="Bethany Kaye-Blake" userId="862fe406-006d-4720-9ef7-0e2b226aeae3" providerId="ADAL" clId="{50134C82-0FC5-EF48-A66C-BD364FBEFB4F}" dt="2022-10-16T04:47:28.750" v="3171" actId="1035"/>
          <ac:spMkLst>
            <pc:docMk/>
            <pc:sldMk cId="3915350640" sldId="258"/>
            <ac:spMk id="33" creationId="{F16B0CEB-0583-24B2-468E-9D03E23D3799}"/>
          </ac:spMkLst>
        </pc:spChg>
        <pc:spChg chg="add mod">
          <ac:chgData name="Bethany Kaye-Blake" userId="862fe406-006d-4720-9ef7-0e2b226aeae3" providerId="ADAL" clId="{50134C82-0FC5-EF48-A66C-BD364FBEFB4F}" dt="2022-10-16T04:49:30.479" v="3201" actId="14100"/>
          <ac:spMkLst>
            <pc:docMk/>
            <pc:sldMk cId="3915350640" sldId="258"/>
            <ac:spMk id="36" creationId="{5F018E1B-251E-F34F-A150-0C6573DBE0EB}"/>
          </ac:spMkLst>
        </pc:spChg>
        <pc:spChg chg="mod">
          <ac:chgData name="Bethany Kaye-Blake" userId="862fe406-006d-4720-9ef7-0e2b226aeae3" providerId="ADAL" clId="{50134C82-0FC5-EF48-A66C-BD364FBEFB4F}" dt="2022-10-16T05:30:42.605" v="3350" actId="14100"/>
          <ac:spMkLst>
            <pc:docMk/>
            <pc:sldMk cId="3915350640" sldId="258"/>
            <ac:spMk id="37" creationId="{34676A07-474E-BDA4-384A-D122A54A0FA2}"/>
          </ac:spMkLst>
        </pc:spChg>
        <pc:spChg chg="add mod">
          <ac:chgData name="Bethany Kaye-Blake" userId="862fe406-006d-4720-9ef7-0e2b226aeae3" providerId="ADAL" clId="{50134C82-0FC5-EF48-A66C-BD364FBEFB4F}" dt="2022-10-16T05:29:56.732" v="3334" actId="1036"/>
          <ac:spMkLst>
            <pc:docMk/>
            <pc:sldMk cId="3915350640" sldId="258"/>
            <ac:spMk id="38" creationId="{3A293031-B014-491B-8476-9E2D2E9F2A66}"/>
          </ac:spMkLst>
        </pc:spChg>
        <pc:grpChg chg="add mod">
          <ac:chgData name="Bethany Kaye-Blake" userId="862fe406-006d-4720-9ef7-0e2b226aeae3" providerId="ADAL" clId="{50134C82-0FC5-EF48-A66C-BD364FBEFB4F}" dt="2022-10-16T05:31:07.008" v="3359" actId="1076"/>
          <ac:grpSpMkLst>
            <pc:docMk/>
            <pc:sldMk cId="3915350640" sldId="258"/>
            <ac:grpSpMk id="14" creationId="{F6355A7A-A591-4046-EA98-18EE0D52AA3B}"/>
          </ac:grpSpMkLst>
        </pc:grpChg>
        <pc:grpChg chg="add mod">
          <ac:chgData name="Bethany Kaye-Blake" userId="862fe406-006d-4720-9ef7-0e2b226aeae3" providerId="ADAL" clId="{50134C82-0FC5-EF48-A66C-BD364FBEFB4F}" dt="2022-10-16T05:32:07.996" v="3368" actId="1076"/>
          <ac:grpSpMkLst>
            <pc:docMk/>
            <pc:sldMk cId="3915350640" sldId="258"/>
            <ac:grpSpMk id="21" creationId="{B868D388-B8DA-23FD-3029-94FBBAC036FF}"/>
          </ac:grpSpMkLst>
        </pc:grpChg>
        <pc:cxnChg chg="mod">
          <ac:chgData name="Bethany Kaye-Blake" userId="862fe406-006d-4720-9ef7-0e2b226aeae3" providerId="ADAL" clId="{50134C82-0FC5-EF48-A66C-BD364FBEFB4F}" dt="2022-10-16T05:29:48.760" v="3332" actId="1035"/>
          <ac:cxnSpMkLst>
            <pc:docMk/>
            <pc:sldMk cId="3915350640" sldId="258"/>
            <ac:cxnSpMk id="18" creationId="{1420874A-CA7C-C416-BB4A-5576C29EB8D0}"/>
          </ac:cxnSpMkLst>
        </pc:cxnChg>
        <pc:cxnChg chg="add mod">
          <ac:chgData name="Bethany Kaye-Blake" userId="862fe406-006d-4720-9ef7-0e2b226aeae3" providerId="ADAL" clId="{50134C82-0FC5-EF48-A66C-BD364FBEFB4F}" dt="2022-10-16T05:31:17.007" v="3362" actId="1038"/>
          <ac:cxnSpMkLst>
            <pc:docMk/>
            <pc:sldMk cId="3915350640" sldId="258"/>
            <ac:cxnSpMk id="19" creationId="{E58C3BCB-9443-D487-CA6B-80344616F4DF}"/>
          </ac:cxnSpMkLst>
        </pc:cxnChg>
        <pc:cxnChg chg="mod">
          <ac:chgData name="Bethany Kaye-Blake" userId="862fe406-006d-4720-9ef7-0e2b226aeae3" providerId="ADAL" clId="{50134C82-0FC5-EF48-A66C-BD364FBEFB4F}" dt="2022-10-16T04:48:02.675" v="3180" actId="14100"/>
          <ac:cxnSpMkLst>
            <pc:docMk/>
            <pc:sldMk cId="3915350640" sldId="258"/>
            <ac:cxnSpMk id="23" creationId="{96C1C970-C67D-4326-6A60-3D1710695E97}"/>
          </ac:cxnSpMkLst>
        </pc:cxnChg>
        <pc:cxnChg chg="del mod">
          <ac:chgData name="Bethany Kaye-Blake" userId="862fe406-006d-4720-9ef7-0e2b226aeae3" providerId="ADAL" clId="{50134C82-0FC5-EF48-A66C-BD364FBEFB4F}" dt="2022-10-16T05:27:40.388" v="3231" actId="478"/>
          <ac:cxnSpMkLst>
            <pc:docMk/>
            <pc:sldMk cId="3915350640" sldId="258"/>
            <ac:cxnSpMk id="27" creationId="{9DC48704-AFCF-65C1-88B7-8071D7CA7D02}"/>
          </ac:cxnSpMkLst>
        </pc:cxnChg>
        <pc:cxnChg chg="del mod">
          <ac:chgData name="Bethany Kaye-Blake" userId="862fe406-006d-4720-9ef7-0e2b226aeae3" providerId="ADAL" clId="{50134C82-0FC5-EF48-A66C-BD364FBEFB4F}" dt="2022-10-16T05:27:29.542" v="3228" actId="478"/>
          <ac:cxnSpMkLst>
            <pc:docMk/>
            <pc:sldMk cId="3915350640" sldId="258"/>
            <ac:cxnSpMk id="28" creationId="{1FA5B27C-E0BA-7249-673D-F86DE5CAD585}"/>
          </ac:cxnSpMkLst>
        </pc:cxnChg>
        <pc:cxnChg chg="add mod">
          <ac:chgData name="Bethany Kaye-Blake" userId="862fe406-006d-4720-9ef7-0e2b226aeae3" providerId="ADAL" clId="{50134C82-0FC5-EF48-A66C-BD364FBEFB4F}" dt="2022-10-16T05:29:27.425" v="3314" actId="1035"/>
          <ac:cxnSpMkLst>
            <pc:docMk/>
            <pc:sldMk cId="3915350640" sldId="258"/>
            <ac:cxnSpMk id="30" creationId="{C62B1992-1B88-0922-3FB5-AD9FBB1F7CA8}"/>
          </ac:cxnSpMkLst>
        </pc:cxnChg>
        <pc:cxnChg chg="add mod">
          <ac:chgData name="Bethany Kaye-Blake" userId="862fe406-006d-4720-9ef7-0e2b226aeae3" providerId="ADAL" clId="{50134C82-0FC5-EF48-A66C-BD364FBEFB4F}" dt="2022-10-16T05:29:18.717" v="3312" actId="1036"/>
          <ac:cxnSpMkLst>
            <pc:docMk/>
            <pc:sldMk cId="3915350640" sldId="258"/>
            <ac:cxnSpMk id="32" creationId="{FA636627-8F58-C00F-FBBB-6EA768A11CCB}"/>
          </ac:cxnSpMkLst>
        </pc:cxnChg>
        <pc:cxnChg chg="mod">
          <ac:chgData name="Bethany Kaye-Blake" userId="862fe406-006d-4720-9ef7-0e2b226aeae3" providerId="ADAL" clId="{50134C82-0FC5-EF48-A66C-BD364FBEFB4F}" dt="2022-10-16T05:27:45.453" v="3233" actId="1036"/>
          <ac:cxnSpMkLst>
            <pc:docMk/>
            <pc:sldMk cId="3915350640" sldId="258"/>
            <ac:cxnSpMk id="34" creationId="{4C5543D3-E66D-2D32-9AB6-743A5CDC3334}"/>
          </ac:cxnSpMkLst>
        </pc:cxnChg>
        <pc:cxnChg chg="add mod">
          <ac:chgData name="Bethany Kaye-Blake" userId="862fe406-006d-4720-9ef7-0e2b226aeae3" providerId="ADAL" clId="{50134C82-0FC5-EF48-A66C-BD364FBEFB4F}" dt="2022-10-11T22:54:29.538" v="3140" actId="1036"/>
          <ac:cxnSpMkLst>
            <pc:docMk/>
            <pc:sldMk cId="3915350640" sldId="258"/>
            <ac:cxnSpMk id="35" creationId="{93332972-43E1-28A2-1560-D85C9FED86AB}"/>
          </ac:cxnSpMkLst>
        </pc:cxnChg>
        <pc:cxnChg chg="add del mod">
          <ac:chgData name="Bethany Kaye-Blake" userId="862fe406-006d-4720-9ef7-0e2b226aeae3" providerId="ADAL" clId="{50134C82-0FC5-EF48-A66C-BD364FBEFB4F}" dt="2022-10-11T22:48:54.806" v="3023" actId="478"/>
          <ac:cxnSpMkLst>
            <pc:docMk/>
            <pc:sldMk cId="3915350640" sldId="258"/>
            <ac:cxnSpMk id="40" creationId="{DE503DEF-9BA1-2B3E-C233-03A3A188FED9}"/>
          </ac:cxnSpMkLst>
        </pc:cxnChg>
        <pc:cxnChg chg="add del">
          <ac:chgData name="Bethany Kaye-Blake" userId="862fe406-006d-4720-9ef7-0e2b226aeae3" providerId="ADAL" clId="{50134C82-0FC5-EF48-A66C-BD364FBEFB4F}" dt="2022-10-11T22:48:53.494" v="3022" actId="478"/>
          <ac:cxnSpMkLst>
            <pc:docMk/>
            <pc:sldMk cId="3915350640" sldId="258"/>
            <ac:cxnSpMk id="43" creationId="{F45FA301-93F8-62C9-5319-95B13C3CDA2C}"/>
          </ac:cxnSpMkLst>
        </pc:cxnChg>
      </pc:sldChg>
      <pc:sldChg chg="modSp mod">
        <pc:chgData name="Bethany Kaye-Blake" userId="862fe406-006d-4720-9ef7-0e2b226aeae3" providerId="ADAL" clId="{50134C82-0FC5-EF48-A66C-BD364FBEFB4F}" dt="2022-10-11T22:45:50.693" v="3006" actId="403"/>
        <pc:sldMkLst>
          <pc:docMk/>
          <pc:sldMk cId="180141817" sldId="260"/>
        </pc:sldMkLst>
        <pc:spChg chg="mod">
          <ac:chgData name="Bethany Kaye-Blake" userId="862fe406-006d-4720-9ef7-0e2b226aeae3" providerId="ADAL" clId="{50134C82-0FC5-EF48-A66C-BD364FBEFB4F}" dt="2022-10-11T22:45:50.693" v="3006" actId="403"/>
          <ac:spMkLst>
            <pc:docMk/>
            <pc:sldMk cId="180141817" sldId="260"/>
            <ac:spMk id="2" creationId="{57D23C5C-BF31-A74D-8B72-CB1062FE0ABF}"/>
          </ac:spMkLst>
        </pc:spChg>
      </pc:sldChg>
      <pc:sldChg chg="modSp mod">
        <pc:chgData name="Bethany Kaye-Blake" userId="862fe406-006d-4720-9ef7-0e2b226aeae3" providerId="ADAL" clId="{50134C82-0FC5-EF48-A66C-BD364FBEFB4F}" dt="2022-10-11T09:10:22.392" v="31" actId="27636"/>
        <pc:sldMkLst>
          <pc:docMk/>
          <pc:sldMk cId="1904722874" sldId="261"/>
        </pc:sldMkLst>
        <pc:spChg chg="mod">
          <ac:chgData name="Bethany Kaye-Blake" userId="862fe406-006d-4720-9ef7-0e2b226aeae3" providerId="ADAL" clId="{50134C82-0FC5-EF48-A66C-BD364FBEFB4F}" dt="2022-10-11T09:10:22.392" v="31" actId="27636"/>
          <ac:spMkLst>
            <pc:docMk/>
            <pc:sldMk cId="1904722874" sldId="261"/>
            <ac:spMk id="2" creationId="{57D23C5C-BF31-A74D-8B72-CB1062FE0ABF}"/>
          </ac:spMkLst>
        </pc:spChg>
      </pc:sldChg>
      <pc:sldChg chg="modSp del mod ord">
        <pc:chgData name="Bethany Kaye-Blake" userId="862fe406-006d-4720-9ef7-0e2b226aeae3" providerId="ADAL" clId="{50134C82-0FC5-EF48-A66C-BD364FBEFB4F}" dt="2022-10-11T22:40:49.541" v="2994" actId="2696"/>
        <pc:sldMkLst>
          <pc:docMk/>
          <pc:sldMk cId="492865718" sldId="264"/>
        </pc:sldMkLst>
        <pc:spChg chg="mod">
          <ac:chgData name="Bethany Kaye-Blake" userId="862fe406-006d-4720-9ef7-0e2b226aeae3" providerId="ADAL" clId="{50134C82-0FC5-EF48-A66C-BD364FBEFB4F}" dt="2022-10-11T09:30:53.731" v="1575" actId="403"/>
          <ac:spMkLst>
            <pc:docMk/>
            <pc:sldMk cId="492865718" sldId="264"/>
            <ac:spMk id="27" creationId="{85CD6608-6A6D-03E3-758A-E2073B245916}"/>
          </ac:spMkLst>
        </pc:spChg>
      </pc:sldChg>
      <pc:sldChg chg="addSp delSp modSp mod">
        <pc:chgData name="Bethany Kaye-Blake" userId="862fe406-006d-4720-9ef7-0e2b226aeae3" providerId="ADAL" clId="{50134C82-0FC5-EF48-A66C-BD364FBEFB4F}" dt="2022-10-11T09:25:04.543" v="1031" actId="14100"/>
        <pc:sldMkLst>
          <pc:docMk/>
          <pc:sldMk cId="781644287" sldId="268"/>
        </pc:sldMkLst>
        <pc:picChg chg="add del mod">
          <ac:chgData name="Bethany Kaye-Blake" userId="862fe406-006d-4720-9ef7-0e2b226aeae3" providerId="ADAL" clId="{50134C82-0FC5-EF48-A66C-BD364FBEFB4F}" dt="2022-10-11T09:25:01.182" v="1030" actId="478"/>
          <ac:picMkLst>
            <pc:docMk/>
            <pc:sldMk cId="781644287" sldId="268"/>
            <ac:picMk id="2" creationId="{5AC52DA7-EF41-87EF-3B99-CB850BB52DCA}"/>
          </ac:picMkLst>
        </pc:picChg>
        <pc:picChg chg="add mod">
          <ac:chgData name="Bethany Kaye-Blake" userId="862fe406-006d-4720-9ef7-0e2b226aeae3" providerId="ADAL" clId="{50134C82-0FC5-EF48-A66C-BD364FBEFB4F}" dt="2022-10-11T09:25:04.543" v="1031" actId="14100"/>
          <ac:picMkLst>
            <pc:docMk/>
            <pc:sldMk cId="781644287" sldId="268"/>
            <ac:picMk id="3" creationId="{19B54FB6-E0D3-66A4-1EEB-6C3B80BA2493}"/>
          </ac:picMkLst>
        </pc:picChg>
      </pc:sldChg>
      <pc:sldChg chg="addSp delSp modSp mod modNotesTx">
        <pc:chgData name="Bethany Kaye-Blake" userId="862fe406-006d-4720-9ef7-0e2b226aeae3" providerId="ADAL" clId="{50134C82-0FC5-EF48-A66C-BD364FBEFB4F}" dt="2022-10-11T22:11:49.543" v="1848" actId="27636"/>
        <pc:sldMkLst>
          <pc:docMk/>
          <pc:sldMk cId="2876550661" sldId="269"/>
        </pc:sldMkLst>
        <pc:spChg chg="mod">
          <ac:chgData name="Bethany Kaye-Blake" userId="862fe406-006d-4720-9ef7-0e2b226aeae3" providerId="ADAL" clId="{50134C82-0FC5-EF48-A66C-BD364FBEFB4F}" dt="2022-10-11T22:11:49.543" v="1848" actId="27636"/>
          <ac:spMkLst>
            <pc:docMk/>
            <pc:sldMk cId="2876550661" sldId="269"/>
            <ac:spMk id="2" creationId="{E8C4F1D2-C688-B3E6-033D-7A42B5F46C6A}"/>
          </ac:spMkLst>
        </pc:spChg>
        <pc:spChg chg="mod">
          <ac:chgData name="Bethany Kaye-Blake" userId="862fe406-006d-4720-9ef7-0e2b226aeae3" providerId="ADAL" clId="{50134C82-0FC5-EF48-A66C-BD364FBEFB4F}" dt="2022-10-11T09:23:50.482" v="995" actId="20577"/>
          <ac:spMkLst>
            <pc:docMk/>
            <pc:sldMk cId="2876550661" sldId="269"/>
            <ac:spMk id="3" creationId="{CCE19444-B71A-0AB7-9676-8DED275E41E6}"/>
          </ac:spMkLst>
        </pc:spChg>
        <pc:spChg chg="add del mod">
          <ac:chgData name="Bethany Kaye-Blake" userId="862fe406-006d-4720-9ef7-0e2b226aeae3" providerId="ADAL" clId="{50134C82-0FC5-EF48-A66C-BD364FBEFB4F}" dt="2022-10-11T22:08:02.028" v="1630" actId="478"/>
          <ac:spMkLst>
            <pc:docMk/>
            <pc:sldMk cId="2876550661" sldId="269"/>
            <ac:spMk id="6" creationId="{D8D46D58-3B54-9B50-74BB-CBF3A95D5DAF}"/>
          </ac:spMkLst>
        </pc:spChg>
        <pc:picChg chg="add del mod">
          <ac:chgData name="Bethany Kaye-Blake" userId="862fe406-006d-4720-9ef7-0e2b226aeae3" providerId="ADAL" clId="{50134C82-0FC5-EF48-A66C-BD364FBEFB4F}" dt="2022-10-11T09:10:53.915" v="33"/>
          <ac:picMkLst>
            <pc:docMk/>
            <pc:sldMk cId="2876550661" sldId="269"/>
            <ac:picMk id="4" creationId="{87B9E462-BE8F-0269-19F1-FB4A89BEADF3}"/>
          </ac:picMkLst>
        </pc:picChg>
        <pc:picChg chg="add del mod">
          <ac:chgData name="Bethany Kaye-Blake" userId="862fe406-006d-4720-9ef7-0e2b226aeae3" providerId="ADAL" clId="{50134C82-0FC5-EF48-A66C-BD364FBEFB4F}" dt="2022-10-11T09:11:00.539" v="35"/>
          <ac:picMkLst>
            <pc:docMk/>
            <pc:sldMk cId="2876550661" sldId="269"/>
            <ac:picMk id="5" creationId="{BE946B45-5EC2-6571-8AF5-AB8EC3822DDE}"/>
          </ac:picMkLst>
        </pc:picChg>
      </pc:sldChg>
      <pc:sldChg chg="modSp mod">
        <pc:chgData name="Bethany Kaye-Blake" userId="862fe406-006d-4720-9ef7-0e2b226aeae3" providerId="ADAL" clId="{50134C82-0FC5-EF48-A66C-BD364FBEFB4F}" dt="2022-10-11T09:24:18.589" v="1002" actId="20577"/>
        <pc:sldMkLst>
          <pc:docMk/>
          <pc:sldMk cId="2151564646" sldId="270"/>
        </pc:sldMkLst>
        <pc:spChg chg="mod">
          <ac:chgData name="Bethany Kaye-Blake" userId="862fe406-006d-4720-9ef7-0e2b226aeae3" providerId="ADAL" clId="{50134C82-0FC5-EF48-A66C-BD364FBEFB4F}" dt="2022-10-11T09:24:18.589" v="1002" actId="20577"/>
          <ac:spMkLst>
            <pc:docMk/>
            <pc:sldMk cId="2151564646" sldId="270"/>
            <ac:spMk id="3" creationId="{CCE19444-B71A-0AB7-9676-8DED275E41E6}"/>
          </ac:spMkLst>
        </pc:spChg>
      </pc:sldChg>
      <pc:sldChg chg="modSp mod">
        <pc:chgData name="Bethany Kaye-Blake" userId="862fe406-006d-4720-9ef7-0e2b226aeae3" providerId="ADAL" clId="{50134C82-0FC5-EF48-A66C-BD364FBEFB4F}" dt="2022-10-11T22:45:43.274" v="3003" actId="403"/>
        <pc:sldMkLst>
          <pc:docMk/>
          <pc:sldMk cId="1319277944" sldId="271"/>
        </pc:sldMkLst>
        <pc:spChg chg="mod">
          <ac:chgData name="Bethany Kaye-Blake" userId="862fe406-006d-4720-9ef7-0e2b226aeae3" providerId="ADAL" clId="{50134C82-0FC5-EF48-A66C-BD364FBEFB4F}" dt="2022-10-11T22:45:43.274" v="3003" actId="403"/>
          <ac:spMkLst>
            <pc:docMk/>
            <pc:sldMk cId="1319277944" sldId="271"/>
            <ac:spMk id="2" creationId="{57D23C5C-BF31-A74D-8B72-CB1062FE0ABF}"/>
          </ac:spMkLst>
        </pc:spChg>
      </pc:sldChg>
      <pc:sldChg chg="modSp mod">
        <pc:chgData name="Bethany Kaye-Blake" userId="862fe406-006d-4720-9ef7-0e2b226aeae3" providerId="ADAL" clId="{50134C82-0FC5-EF48-A66C-BD364FBEFB4F}" dt="2022-10-11T09:09:46.616" v="23" actId="1076"/>
        <pc:sldMkLst>
          <pc:docMk/>
          <pc:sldMk cId="2544856637" sldId="272"/>
        </pc:sldMkLst>
        <pc:spChg chg="mod">
          <ac:chgData name="Bethany Kaye-Blake" userId="862fe406-006d-4720-9ef7-0e2b226aeae3" providerId="ADAL" clId="{50134C82-0FC5-EF48-A66C-BD364FBEFB4F}" dt="2022-10-11T09:09:43.318" v="22" actId="403"/>
          <ac:spMkLst>
            <pc:docMk/>
            <pc:sldMk cId="2544856637" sldId="272"/>
            <ac:spMk id="2" creationId="{E8C4F1D2-C688-B3E6-033D-7A42B5F46C6A}"/>
          </ac:spMkLst>
        </pc:spChg>
        <pc:picChg chg="mod">
          <ac:chgData name="Bethany Kaye-Blake" userId="862fe406-006d-4720-9ef7-0e2b226aeae3" providerId="ADAL" clId="{50134C82-0FC5-EF48-A66C-BD364FBEFB4F}" dt="2022-10-11T09:09:46.616" v="23" actId="1076"/>
          <ac:picMkLst>
            <pc:docMk/>
            <pc:sldMk cId="2544856637" sldId="272"/>
            <ac:picMk id="4" creationId="{8660882C-949A-88D5-10C9-AFA3DB696A8D}"/>
          </ac:picMkLst>
        </pc:picChg>
      </pc:sldChg>
      <pc:sldChg chg="modSp mod">
        <pc:chgData name="Bethany Kaye-Blake" userId="862fe406-006d-4720-9ef7-0e2b226aeae3" providerId="ADAL" clId="{50134C82-0FC5-EF48-A66C-BD364FBEFB4F}" dt="2022-10-11T22:31:34.120" v="2993" actId="20577"/>
        <pc:sldMkLst>
          <pc:docMk/>
          <pc:sldMk cId="1940185970" sldId="273"/>
        </pc:sldMkLst>
        <pc:spChg chg="mod">
          <ac:chgData name="Bethany Kaye-Blake" userId="862fe406-006d-4720-9ef7-0e2b226aeae3" providerId="ADAL" clId="{50134C82-0FC5-EF48-A66C-BD364FBEFB4F}" dt="2022-10-11T22:31:34.120" v="2993" actId="20577"/>
          <ac:spMkLst>
            <pc:docMk/>
            <pc:sldMk cId="1940185970" sldId="273"/>
            <ac:spMk id="3" creationId="{CCE19444-B71A-0AB7-9676-8DED275E41E6}"/>
          </ac:spMkLst>
        </pc:spChg>
      </pc:sldChg>
      <pc:sldChg chg="modSp mod modNotesTx">
        <pc:chgData name="Bethany Kaye-Blake" userId="862fe406-006d-4720-9ef7-0e2b226aeae3" providerId="ADAL" clId="{50134C82-0FC5-EF48-A66C-BD364FBEFB4F}" dt="2022-10-11T23:03:07.934" v="3147"/>
        <pc:sldMkLst>
          <pc:docMk/>
          <pc:sldMk cId="2959409090" sldId="277"/>
        </pc:sldMkLst>
        <pc:spChg chg="mod">
          <ac:chgData name="Bethany Kaye-Blake" userId="862fe406-006d-4720-9ef7-0e2b226aeae3" providerId="ADAL" clId="{50134C82-0FC5-EF48-A66C-BD364FBEFB4F}" dt="2022-10-11T23:03:07.934" v="3147"/>
          <ac:spMkLst>
            <pc:docMk/>
            <pc:sldMk cId="2959409090" sldId="277"/>
            <ac:spMk id="27" creationId="{85CD6608-6A6D-03E3-758A-E2073B245916}"/>
          </ac:spMkLst>
        </pc:spChg>
      </pc:sldChg>
      <pc:sldChg chg="modSp new mod">
        <pc:chgData name="Bethany Kaye-Blake" userId="862fe406-006d-4720-9ef7-0e2b226aeae3" providerId="ADAL" clId="{50134C82-0FC5-EF48-A66C-BD364FBEFB4F}" dt="2022-10-11T22:11:46.212" v="1846" actId="12"/>
        <pc:sldMkLst>
          <pc:docMk/>
          <pc:sldMk cId="3996359535" sldId="280"/>
        </pc:sldMkLst>
        <pc:spChg chg="mod">
          <ac:chgData name="Bethany Kaye-Blake" userId="862fe406-006d-4720-9ef7-0e2b226aeae3" providerId="ADAL" clId="{50134C82-0FC5-EF48-A66C-BD364FBEFB4F}" dt="2022-10-11T22:11:43.337" v="1845" actId="20577"/>
          <ac:spMkLst>
            <pc:docMk/>
            <pc:sldMk cId="3996359535" sldId="280"/>
            <ac:spMk id="2" creationId="{3C3A603B-5F17-492B-4D77-CE32E4132BC1}"/>
          </ac:spMkLst>
        </pc:spChg>
        <pc:spChg chg="mod">
          <ac:chgData name="Bethany Kaye-Blake" userId="862fe406-006d-4720-9ef7-0e2b226aeae3" providerId="ADAL" clId="{50134C82-0FC5-EF48-A66C-BD364FBEFB4F}" dt="2022-10-11T22:11:46.212" v="1846" actId="12"/>
          <ac:spMkLst>
            <pc:docMk/>
            <pc:sldMk cId="3996359535" sldId="280"/>
            <ac:spMk id="3" creationId="{147629F2-5163-D0AC-6FAB-6FD6C710BDB2}"/>
          </ac:spMkLst>
        </pc:spChg>
      </pc:sldChg>
      <pc:sldChg chg="addSp delSp modSp new mod setBg">
        <pc:chgData name="Bethany Kaye-Blake" userId="862fe406-006d-4720-9ef7-0e2b226aeae3" providerId="ADAL" clId="{50134C82-0FC5-EF48-A66C-BD364FBEFB4F}" dt="2022-10-11T23:03:36.999" v="3160" actId="5793"/>
        <pc:sldMkLst>
          <pc:docMk/>
          <pc:sldMk cId="2911044803" sldId="281"/>
        </pc:sldMkLst>
        <pc:spChg chg="del">
          <ac:chgData name="Bethany Kaye-Blake" userId="862fe406-006d-4720-9ef7-0e2b226aeae3" providerId="ADAL" clId="{50134C82-0FC5-EF48-A66C-BD364FBEFB4F}" dt="2022-10-11T23:01:25.054" v="3143" actId="478"/>
          <ac:spMkLst>
            <pc:docMk/>
            <pc:sldMk cId="2911044803" sldId="281"/>
            <ac:spMk id="2" creationId="{0EFBE464-312D-15B6-C722-CDA3ABC89163}"/>
          </ac:spMkLst>
        </pc:spChg>
        <pc:spChg chg="del">
          <ac:chgData name="Bethany Kaye-Blake" userId="862fe406-006d-4720-9ef7-0e2b226aeae3" providerId="ADAL" clId="{50134C82-0FC5-EF48-A66C-BD364FBEFB4F}" dt="2022-10-11T23:01:29.657" v="3144" actId="478"/>
          <ac:spMkLst>
            <pc:docMk/>
            <pc:sldMk cId="2911044803" sldId="281"/>
            <ac:spMk id="3" creationId="{D465DB12-3F3D-8F46-EACC-E163C6403BC0}"/>
          </ac:spMkLst>
        </pc:spChg>
        <pc:spChg chg="add mod">
          <ac:chgData name="Bethany Kaye-Blake" userId="862fe406-006d-4720-9ef7-0e2b226aeae3" providerId="ADAL" clId="{50134C82-0FC5-EF48-A66C-BD364FBEFB4F}" dt="2022-10-11T23:03:36.999" v="3160" actId="5793"/>
          <ac:spMkLst>
            <pc:docMk/>
            <pc:sldMk cId="2911044803" sldId="281"/>
            <ac:spMk id="4" creationId="{6A4F3E38-E451-8182-A017-9627BF882E85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9" creationId="{BD4C0BBB-0042-4603-A226-6117F3FD5B3C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11" creationId="{EC44F520-2598-460E-9F91-B02F60830CA2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13" creationId="{3698ABF1-2D7A-4C8C-A41A-095741274679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15" creationId="{C5E160AE-3C66-4235-84C0-BD472DE6AC3E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17" creationId="{A39CC7EE-929B-4FA6-BA5A-86D02B792418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19" creationId="{94BB87F2-3BE0-433A-AD90-24CE82FBFE43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21" creationId="{366B6A15-54B2-4DFA-B2EF-ED937D8CC3E7}"/>
          </ac:spMkLst>
        </pc:spChg>
        <pc:spChg chg="add">
          <ac:chgData name="Bethany Kaye-Blake" userId="862fe406-006d-4720-9ef7-0e2b226aeae3" providerId="ADAL" clId="{50134C82-0FC5-EF48-A66C-BD364FBEFB4F}" dt="2022-10-11T23:03:28.831" v="3149" actId="26606"/>
          <ac:spMkLst>
            <pc:docMk/>
            <pc:sldMk cId="2911044803" sldId="281"/>
            <ac:spMk id="23" creationId="{A60DA6D8-1AE1-42F8-808F-E247404A4473}"/>
          </ac:spMkLst>
        </pc:spChg>
      </pc:sldChg>
    </pc:docChg>
  </pc:docChgLst>
  <pc:docChgLst>
    <pc:chgData name="Stella Stiven" userId="S::sst143@uclive.ac.nz::4e1b5ff2-db7f-49b6-89a2-cb5c422548ad" providerId="AD" clId="Web-{46041AAA-28E7-02AF-B936-2C2FD800FCEA}"/>
    <pc:docChg chg="addSld modSld">
      <pc:chgData name="Stella Stiven" userId="S::sst143@uclive.ac.nz::4e1b5ff2-db7f-49b6-89a2-cb5c422548ad" providerId="AD" clId="Web-{46041AAA-28E7-02AF-B936-2C2FD800FCEA}" dt="2022-10-11T06:25:17.062" v="302" actId="1076"/>
      <pc:docMkLst>
        <pc:docMk/>
      </pc:docMkLst>
      <pc:sldChg chg="addSp delSp modSp">
        <pc:chgData name="Stella Stiven" userId="S::sst143@uclive.ac.nz::4e1b5ff2-db7f-49b6-89a2-cb5c422548ad" providerId="AD" clId="Web-{46041AAA-28E7-02AF-B936-2C2FD800FCEA}" dt="2022-10-11T06:10:54.162" v="3" actId="20577"/>
        <pc:sldMkLst>
          <pc:docMk/>
          <pc:sldMk cId="492865718" sldId="264"/>
        </pc:sldMkLst>
        <pc:spChg chg="add mod">
          <ac:chgData name="Stella Stiven" userId="S::sst143@uclive.ac.nz::4e1b5ff2-db7f-49b6-89a2-cb5c422548ad" providerId="AD" clId="Web-{46041AAA-28E7-02AF-B936-2C2FD800FCEA}" dt="2022-10-11T06:10:54.162" v="3" actId="20577"/>
          <ac:spMkLst>
            <pc:docMk/>
            <pc:sldMk cId="492865718" sldId="264"/>
            <ac:spMk id="27" creationId="{85CD6608-6A6D-03E3-758A-E2073B245916}"/>
          </ac:spMkLst>
        </pc:spChg>
        <pc:graphicFrameChg chg="del">
          <ac:chgData name="Stella Stiven" userId="S::sst143@uclive.ac.nz::4e1b5ff2-db7f-49b6-89a2-cb5c422548ad" providerId="AD" clId="Web-{46041AAA-28E7-02AF-B936-2C2FD800FCEA}" dt="2022-10-11T06:10:47.818" v="0"/>
          <ac:graphicFrameMkLst>
            <pc:docMk/>
            <pc:sldMk cId="492865718" sldId="264"/>
            <ac:graphicFrameMk id="7" creationId="{56D6AF17-111F-D1D9-03A4-B4BB00D57DAB}"/>
          </ac:graphicFrameMkLst>
        </pc:graphicFrameChg>
      </pc:sldChg>
      <pc:sldChg chg="addSp modSp add replId">
        <pc:chgData name="Stella Stiven" userId="S::sst143@uclive.ac.nz::4e1b5ff2-db7f-49b6-89a2-cb5c422548ad" providerId="AD" clId="Web-{46041AAA-28E7-02AF-B936-2C2FD800FCEA}" dt="2022-10-11T06:25:17.062" v="302" actId="1076"/>
        <pc:sldMkLst>
          <pc:docMk/>
          <pc:sldMk cId="2544856637" sldId="272"/>
        </pc:sldMkLst>
        <pc:spChg chg="mod">
          <ac:chgData name="Stella Stiven" userId="S::sst143@uclive.ac.nz::4e1b5ff2-db7f-49b6-89a2-cb5c422548ad" providerId="AD" clId="Web-{46041AAA-28E7-02AF-B936-2C2FD800FCEA}" dt="2022-10-11T06:13:55.636" v="9" actId="20577"/>
          <ac:spMkLst>
            <pc:docMk/>
            <pc:sldMk cId="2544856637" sldId="272"/>
            <ac:spMk id="2" creationId="{E8C4F1D2-C688-B3E6-033D-7A42B5F46C6A}"/>
          </ac:spMkLst>
        </pc:spChg>
        <pc:spChg chg="mod">
          <ac:chgData name="Stella Stiven" userId="S::sst143@uclive.ac.nz::4e1b5ff2-db7f-49b6-89a2-cb5c422548ad" providerId="AD" clId="Web-{46041AAA-28E7-02AF-B936-2C2FD800FCEA}" dt="2022-10-11T06:23:54.731" v="297" actId="20577"/>
          <ac:spMkLst>
            <pc:docMk/>
            <pc:sldMk cId="2544856637" sldId="272"/>
            <ac:spMk id="3" creationId="{CCE19444-B71A-0AB7-9676-8DED275E41E6}"/>
          </ac:spMkLst>
        </pc:spChg>
        <pc:picChg chg="add mod">
          <ac:chgData name="Stella Stiven" userId="S::sst143@uclive.ac.nz::4e1b5ff2-db7f-49b6-89a2-cb5c422548ad" providerId="AD" clId="Web-{46041AAA-28E7-02AF-B936-2C2FD800FCEA}" dt="2022-10-11T06:25:17.062" v="302" actId="1076"/>
          <ac:picMkLst>
            <pc:docMk/>
            <pc:sldMk cId="2544856637" sldId="272"/>
            <ac:picMk id="4" creationId="{8660882C-949A-88D5-10C9-AFA3DB696A8D}"/>
          </ac:picMkLst>
        </pc:picChg>
      </pc:sldChg>
    </pc:docChg>
  </pc:docChgLst>
  <pc:docChgLst>
    <pc:chgData name="Bethany Kaye-Blake" userId="S::bak55@uclive.ac.nz::862fe406-006d-4720-9ef7-0e2b226aeae3" providerId="AD" clId="Web-{B7B46018-6D68-3C02-3EAE-E9D53236476E}"/>
    <pc:docChg chg="addSld delSld modSld">
      <pc:chgData name="Bethany Kaye-Blake" userId="S::bak55@uclive.ac.nz::862fe406-006d-4720-9ef7-0e2b226aeae3" providerId="AD" clId="Web-{B7B46018-6D68-3C02-3EAE-E9D53236476E}" dt="2022-10-11T09:06:37.878" v="252"/>
      <pc:docMkLst>
        <pc:docMk/>
      </pc:docMkLst>
      <pc:sldChg chg="modSp">
        <pc:chgData name="Bethany Kaye-Blake" userId="S::bak55@uclive.ac.nz::862fe406-006d-4720-9ef7-0e2b226aeae3" providerId="AD" clId="Web-{B7B46018-6D68-3C02-3EAE-E9D53236476E}" dt="2022-10-11T08:44:48.797" v="185" actId="20577"/>
        <pc:sldMkLst>
          <pc:docMk/>
          <pc:sldMk cId="1070754914" sldId="257"/>
        </pc:sldMkLst>
        <pc:spChg chg="mod">
          <ac:chgData name="Bethany Kaye-Blake" userId="S::bak55@uclive.ac.nz::862fe406-006d-4720-9ef7-0e2b226aeae3" providerId="AD" clId="Web-{B7B46018-6D68-3C02-3EAE-E9D53236476E}" dt="2022-10-11T08:35:47.036" v="15" actId="20577"/>
          <ac:spMkLst>
            <pc:docMk/>
            <pc:sldMk cId="1070754914" sldId="257"/>
            <ac:spMk id="2" creationId="{E8C4F1D2-C688-B3E6-033D-7A42B5F46C6A}"/>
          </ac:spMkLst>
        </pc:spChg>
        <pc:spChg chg="mod">
          <ac:chgData name="Bethany Kaye-Blake" userId="S::bak55@uclive.ac.nz::862fe406-006d-4720-9ef7-0e2b226aeae3" providerId="AD" clId="Web-{B7B46018-6D68-3C02-3EAE-E9D53236476E}" dt="2022-10-11T08:44:48.797" v="185" actId="20577"/>
          <ac:spMkLst>
            <pc:docMk/>
            <pc:sldMk cId="1070754914" sldId="257"/>
            <ac:spMk id="3" creationId="{CCE19444-B71A-0AB7-9676-8DED275E41E6}"/>
          </ac:spMkLst>
        </pc:spChg>
      </pc:sldChg>
      <pc:sldChg chg="del">
        <pc:chgData name="Bethany Kaye-Blake" userId="S::bak55@uclive.ac.nz::862fe406-006d-4720-9ef7-0e2b226aeae3" providerId="AD" clId="Web-{B7B46018-6D68-3C02-3EAE-E9D53236476E}" dt="2022-10-11T09:06:37.878" v="252"/>
        <pc:sldMkLst>
          <pc:docMk/>
          <pc:sldMk cId="2407617024" sldId="262"/>
        </pc:sldMkLst>
      </pc:sldChg>
      <pc:sldChg chg="modSp">
        <pc:chgData name="Bethany Kaye-Blake" userId="S::bak55@uclive.ac.nz::862fe406-006d-4720-9ef7-0e2b226aeae3" providerId="AD" clId="Web-{B7B46018-6D68-3C02-3EAE-E9D53236476E}" dt="2022-10-11T08:48:11.816" v="249" actId="20577"/>
        <pc:sldMkLst>
          <pc:docMk/>
          <pc:sldMk cId="3284691096" sldId="263"/>
        </pc:sldMkLst>
        <pc:spChg chg="mod">
          <ac:chgData name="Bethany Kaye-Blake" userId="S::bak55@uclive.ac.nz::862fe406-006d-4720-9ef7-0e2b226aeae3" providerId="AD" clId="Web-{B7B46018-6D68-3C02-3EAE-E9D53236476E}" dt="2022-10-11T08:48:11.816" v="249" actId="20577"/>
          <ac:spMkLst>
            <pc:docMk/>
            <pc:sldMk cId="3284691096" sldId="263"/>
            <ac:spMk id="3" creationId="{B8A83440-8702-9B75-EC73-4D3DEBF8E692}"/>
          </ac:spMkLst>
        </pc:spChg>
      </pc:sldChg>
      <pc:sldChg chg="modSp">
        <pc:chgData name="Bethany Kaye-Blake" userId="S::bak55@uclive.ac.nz::862fe406-006d-4720-9ef7-0e2b226aeae3" providerId="AD" clId="Web-{B7B46018-6D68-3C02-3EAE-E9D53236476E}" dt="2022-10-11T08:45:03.719" v="189" actId="20577"/>
        <pc:sldMkLst>
          <pc:docMk/>
          <pc:sldMk cId="2151564646" sldId="270"/>
        </pc:sldMkLst>
        <pc:spChg chg="mod">
          <ac:chgData name="Bethany Kaye-Blake" userId="S::bak55@uclive.ac.nz::862fe406-006d-4720-9ef7-0e2b226aeae3" providerId="AD" clId="Web-{B7B46018-6D68-3C02-3EAE-E9D53236476E}" dt="2022-10-11T08:45:03.719" v="189" actId="20577"/>
          <ac:spMkLst>
            <pc:docMk/>
            <pc:sldMk cId="2151564646" sldId="270"/>
            <ac:spMk id="2" creationId="{E8C4F1D2-C688-B3E6-033D-7A42B5F46C6A}"/>
          </ac:spMkLst>
        </pc:spChg>
        <pc:spChg chg="mod">
          <ac:chgData name="Bethany Kaye-Blake" userId="S::bak55@uclive.ac.nz::862fe406-006d-4720-9ef7-0e2b226aeae3" providerId="AD" clId="Web-{B7B46018-6D68-3C02-3EAE-E9D53236476E}" dt="2022-10-11T08:36:32.724" v="36" actId="20577"/>
          <ac:spMkLst>
            <pc:docMk/>
            <pc:sldMk cId="2151564646" sldId="270"/>
            <ac:spMk id="3" creationId="{CCE19444-B71A-0AB7-9676-8DED275E41E6}"/>
          </ac:spMkLst>
        </pc:spChg>
      </pc:sldChg>
      <pc:sldChg chg="modSp add replId">
        <pc:chgData name="Bethany Kaye-Blake" userId="S::bak55@uclive.ac.nz::862fe406-006d-4720-9ef7-0e2b226aeae3" providerId="AD" clId="Web-{B7B46018-6D68-3C02-3EAE-E9D53236476E}" dt="2022-10-11T08:44:54.844" v="186" actId="20577"/>
        <pc:sldMkLst>
          <pc:docMk/>
          <pc:sldMk cId="1940185970" sldId="273"/>
        </pc:sldMkLst>
        <pc:spChg chg="mod">
          <ac:chgData name="Bethany Kaye-Blake" userId="S::bak55@uclive.ac.nz::862fe406-006d-4720-9ef7-0e2b226aeae3" providerId="AD" clId="Web-{B7B46018-6D68-3C02-3EAE-E9D53236476E}" dt="2022-10-11T08:35:55.989" v="16" actId="20577"/>
          <ac:spMkLst>
            <pc:docMk/>
            <pc:sldMk cId="1940185970" sldId="273"/>
            <ac:spMk id="2" creationId="{E8C4F1D2-C688-B3E6-033D-7A42B5F46C6A}"/>
          </ac:spMkLst>
        </pc:spChg>
        <pc:spChg chg="mod">
          <ac:chgData name="Bethany Kaye-Blake" userId="S::bak55@uclive.ac.nz::862fe406-006d-4720-9ef7-0e2b226aeae3" providerId="AD" clId="Web-{B7B46018-6D68-3C02-3EAE-E9D53236476E}" dt="2022-10-11T08:44:54.844" v="186" actId="20577"/>
          <ac:spMkLst>
            <pc:docMk/>
            <pc:sldMk cId="1940185970" sldId="273"/>
            <ac:spMk id="3" creationId="{CCE19444-B71A-0AB7-9676-8DED275E41E6}"/>
          </ac:spMkLst>
        </pc:spChg>
      </pc:sldChg>
      <pc:sldChg chg="add del replId">
        <pc:chgData name="Bethany Kaye-Blake" userId="S::bak55@uclive.ac.nz::862fe406-006d-4720-9ef7-0e2b226aeae3" providerId="AD" clId="Web-{B7B46018-6D68-3C02-3EAE-E9D53236476E}" dt="2022-10-11T09:06:35.206" v="251"/>
        <pc:sldMkLst>
          <pc:docMk/>
          <pc:sldMk cId="2042777088" sldId="274"/>
        </pc:sldMkLst>
      </pc:sldChg>
    </pc:docChg>
  </pc:docChgLst>
  <pc:docChgLst>
    <pc:chgData name="Stella Stiven" userId="S::sst143@uclive.ac.nz::4e1b5ff2-db7f-49b6-89a2-cb5c422548ad" providerId="AD" clId="Web-{6A0CAC21-92B7-802A-19CA-45FB57439C0F}"/>
    <pc:docChg chg="modSld">
      <pc:chgData name="Stella Stiven" userId="S::sst143@uclive.ac.nz::4e1b5ff2-db7f-49b6-89a2-cb5c422548ad" providerId="AD" clId="Web-{6A0CAC21-92B7-802A-19CA-45FB57439C0F}" dt="2022-09-18T22:07:35.171" v="33" actId="20577"/>
      <pc:docMkLst>
        <pc:docMk/>
      </pc:docMkLst>
      <pc:sldChg chg="addSp delSp modSp mod setBg">
        <pc:chgData name="Stella Stiven" userId="S::sst143@uclive.ac.nz::4e1b5ff2-db7f-49b6-89a2-cb5c422548ad" providerId="AD" clId="Web-{6A0CAC21-92B7-802A-19CA-45FB57439C0F}" dt="2022-09-18T22:07:35.171" v="33" actId="20577"/>
        <pc:sldMkLst>
          <pc:docMk/>
          <pc:sldMk cId="492865718" sldId="264"/>
        </pc:sldMkLst>
        <pc:spChg chg="mod">
          <ac:chgData name="Stella Stiven" userId="S::sst143@uclive.ac.nz::4e1b5ff2-db7f-49b6-89a2-cb5c422548ad" providerId="AD" clId="Web-{6A0CAC21-92B7-802A-19CA-45FB57439C0F}" dt="2022-09-18T22:06:14.764" v="4"/>
          <ac:spMkLst>
            <pc:docMk/>
            <pc:sldMk cId="492865718" sldId="264"/>
            <ac:spMk id="2" creationId="{C4E9C75E-E394-0B88-E2A5-007459A93B18}"/>
          </ac:spMkLst>
        </pc:spChg>
        <pc:spChg chg="add del">
          <ac:chgData name="Stella Stiven" userId="S::sst143@uclive.ac.nz::4e1b5ff2-db7f-49b6-89a2-cb5c422548ad" providerId="AD" clId="Web-{6A0CAC21-92B7-802A-19CA-45FB57439C0F}" dt="2022-09-18T22:06:04.873" v="3"/>
          <ac:spMkLst>
            <pc:docMk/>
            <pc:sldMk cId="492865718" sldId="264"/>
            <ac:spMk id="3" creationId="{A1A8B879-0CE4-CB6B-AD32-CF007D1E8534}"/>
          </ac:spMkLst>
        </pc:spChg>
        <pc:spChg chg="add">
          <ac:chgData name="Stella Stiven" userId="S::sst143@uclive.ac.nz::4e1b5ff2-db7f-49b6-89a2-cb5c422548ad" providerId="AD" clId="Web-{6A0CAC21-92B7-802A-19CA-45FB57439C0F}" dt="2022-09-18T22:06:14.764" v="4"/>
          <ac:spMkLst>
            <pc:docMk/>
            <pc:sldMk cId="492865718" sldId="264"/>
            <ac:spMk id="12" creationId="{E383CC5D-71E8-4CB2-8E4A-F1E4FF6DC9D6}"/>
          </ac:spMkLst>
        </pc:spChg>
        <pc:spChg chg="add">
          <ac:chgData name="Stella Stiven" userId="S::sst143@uclive.ac.nz::4e1b5ff2-db7f-49b6-89a2-cb5c422548ad" providerId="AD" clId="Web-{6A0CAC21-92B7-802A-19CA-45FB57439C0F}" dt="2022-09-18T22:06:14.764" v="4"/>
          <ac:spMkLst>
            <pc:docMk/>
            <pc:sldMk cId="492865718" sldId="264"/>
            <ac:spMk id="14" creationId="{E2DA5AC1-43C5-4243-9028-07DBB80D0C95}"/>
          </ac:spMkLst>
        </pc:spChg>
        <pc:spChg chg="add">
          <ac:chgData name="Stella Stiven" userId="S::sst143@uclive.ac.nz::4e1b5ff2-db7f-49b6-89a2-cb5c422548ad" providerId="AD" clId="Web-{6A0CAC21-92B7-802A-19CA-45FB57439C0F}" dt="2022-09-18T22:06:14.764" v="4"/>
          <ac:spMkLst>
            <pc:docMk/>
            <pc:sldMk cId="492865718" sldId="264"/>
            <ac:spMk id="16" creationId="{8A4EDA1C-27A1-4C83-ACE4-6675EC9245B1}"/>
          </ac:spMkLst>
        </pc:spChg>
        <pc:spChg chg="add">
          <ac:chgData name="Stella Stiven" userId="S::sst143@uclive.ac.nz::4e1b5ff2-db7f-49b6-89a2-cb5c422548ad" providerId="AD" clId="Web-{6A0CAC21-92B7-802A-19CA-45FB57439C0F}" dt="2022-09-18T22:06:14.764" v="4"/>
          <ac:spMkLst>
            <pc:docMk/>
            <pc:sldMk cId="492865718" sldId="264"/>
            <ac:spMk id="18" creationId="{1C2185E4-B584-4B9D-9440-DEA0FB9D94DF}"/>
          </ac:spMkLst>
        </pc:spChg>
        <pc:spChg chg="add">
          <ac:chgData name="Stella Stiven" userId="S::sst143@uclive.ac.nz::4e1b5ff2-db7f-49b6-89a2-cb5c422548ad" providerId="AD" clId="Web-{6A0CAC21-92B7-802A-19CA-45FB57439C0F}" dt="2022-09-18T22:06:14.764" v="4"/>
          <ac:spMkLst>
            <pc:docMk/>
            <pc:sldMk cId="492865718" sldId="264"/>
            <ac:spMk id="20" creationId="{FF33EC8A-EE0A-4395-97E2-DAD467CF734C}"/>
          </ac:spMkLst>
        </pc:spChg>
        <pc:spChg chg="add">
          <ac:chgData name="Stella Stiven" userId="S::sst143@uclive.ac.nz::4e1b5ff2-db7f-49b6-89a2-cb5c422548ad" providerId="AD" clId="Web-{6A0CAC21-92B7-802A-19CA-45FB57439C0F}" dt="2022-09-18T22:06:14.764" v="4"/>
          <ac:spMkLst>
            <pc:docMk/>
            <pc:sldMk cId="492865718" sldId="264"/>
            <ac:spMk id="22" creationId="{FF85DA95-16A4-404E-9BFF-27F8E4FC78AA}"/>
          </ac:spMkLst>
        </pc:spChg>
        <pc:graphicFrameChg chg="add del">
          <ac:chgData name="Stella Stiven" userId="S::sst143@uclive.ac.nz::4e1b5ff2-db7f-49b6-89a2-cb5c422548ad" providerId="AD" clId="Web-{6A0CAC21-92B7-802A-19CA-45FB57439C0F}" dt="2022-09-18T22:06:04.857" v="2"/>
          <ac:graphicFrameMkLst>
            <pc:docMk/>
            <pc:sldMk cId="492865718" sldId="264"/>
            <ac:graphicFrameMk id="5" creationId="{3A5705E3-7342-7BC6-708E-9BAE0530FE78}"/>
          </ac:graphicFrameMkLst>
        </pc:graphicFrameChg>
        <pc:graphicFrameChg chg="add mod modGraphic">
          <ac:chgData name="Stella Stiven" userId="S::sst143@uclive.ac.nz::4e1b5ff2-db7f-49b6-89a2-cb5c422548ad" providerId="AD" clId="Web-{6A0CAC21-92B7-802A-19CA-45FB57439C0F}" dt="2022-09-18T22:07:35.171" v="33" actId="20577"/>
          <ac:graphicFrameMkLst>
            <pc:docMk/>
            <pc:sldMk cId="492865718" sldId="264"/>
            <ac:graphicFrameMk id="7" creationId="{56D6AF17-111F-D1D9-03A4-B4BB00D57DAB}"/>
          </ac:graphicFrameMkLst>
        </pc:graphicFrameChg>
      </pc:sldChg>
    </pc:docChg>
  </pc:docChgLst>
  <pc:docChgLst>
    <pc:chgData name="Bethany Kaye-Blake" userId="S::bak55@uclive.ac.nz::862fe406-006d-4720-9ef7-0e2b226aeae3" providerId="AD" clId="Web-{2553D23E-EFE2-2792-61E8-012E4A2A1D56}"/>
    <pc:docChg chg="modSld">
      <pc:chgData name="Bethany Kaye-Blake" userId="S::bak55@uclive.ac.nz::862fe406-006d-4720-9ef7-0e2b226aeae3" providerId="AD" clId="Web-{2553D23E-EFE2-2792-61E8-012E4A2A1D56}" dt="2022-10-05T00:34:46.869" v="3" actId="20577"/>
      <pc:docMkLst>
        <pc:docMk/>
      </pc:docMkLst>
      <pc:sldChg chg="modSp">
        <pc:chgData name="Bethany Kaye-Blake" userId="S::bak55@uclive.ac.nz::862fe406-006d-4720-9ef7-0e2b226aeae3" providerId="AD" clId="Web-{2553D23E-EFE2-2792-61E8-012E4A2A1D56}" dt="2022-10-05T00:34:46.869" v="3" actId="20577"/>
        <pc:sldMkLst>
          <pc:docMk/>
          <pc:sldMk cId="109857222" sldId="256"/>
        </pc:sldMkLst>
        <pc:spChg chg="mod">
          <ac:chgData name="Bethany Kaye-Blake" userId="S::bak55@uclive.ac.nz::862fe406-006d-4720-9ef7-0e2b226aeae3" providerId="AD" clId="Web-{2553D23E-EFE2-2792-61E8-012E4A2A1D56}" dt="2022-10-05T00:34:46.869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Neil Alombro" userId="5456cbc6-b643-41f5-aaca-88ee05afd824" providerId="ADAL" clId="{8A5890BD-B0EC-45EB-8098-2351C39EE9C5}"/>
    <pc:docChg chg="undo redo custSel addSld delSld modSld sldOrd">
      <pc:chgData name="Neil Alombro" userId="5456cbc6-b643-41f5-aaca-88ee05afd824" providerId="ADAL" clId="{8A5890BD-B0EC-45EB-8098-2351C39EE9C5}" dt="2022-10-21T02:02:18.621" v="1800" actId="1076"/>
      <pc:docMkLst>
        <pc:docMk/>
      </pc:docMkLst>
      <pc:sldChg chg="addSp delSp modSp mod">
        <pc:chgData name="Neil Alombro" userId="5456cbc6-b643-41f5-aaca-88ee05afd824" providerId="ADAL" clId="{8A5890BD-B0EC-45EB-8098-2351C39EE9C5}" dt="2022-10-11T22:36:18.084" v="1503" actId="403"/>
        <pc:sldMkLst>
          <pc:docMk/>
          <pc:sldMk cId="109857222" sldId="256"/>
        </pc:sldMkLst>
        <pc:spChg chg="mod">
          <ac:chgData name="Neil Alombro" userId="5456cbc6-b643-41f5-aaca-88ee05afd824" providerId="ADAL" clId="{8A5890BD-B0EC-45EB-8098-2351C39EE9C5}" dt="2022-10-11T22:36:18.084" v="1503" actId="40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il Alombro" userId="5456cbc6-b643-41f5-aaca-88ee05afd824" providerId="ADAL" clId="{8A5890BD-B0EC-45EB-8098-2351C39EE9C5}" dt="2022-10-11T22:36:00.016" v="1495" actId="107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8" creationId="{68A22513-307E-4203-BEFF-5BBBFAFDDEF3}"/>
          </ac:spMkLst>
        </pc:spChg>
        <pc:spChg chg="del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10" creationId="{B4211F11-4937-44F9-B733-211517A2D824}"/>
          </ac:spMkLst>
        </pc:spChg>
        <pc:spChg chg="del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12" creationId="{6CF7BA0D-619B-4BA4-AF41-9F99DE3017E5}"/>
          </ac:spMkLst>
        </pc:spChg>
        <pc:spChg chg="del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14" creationId="{F20A1EE3-9DEB-45B0-A9FA-080457925705}"/>
          </ac:spMkLst>
        </pc:spChg>
        <pc:spChg chg="del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16" creationId="{C39513AF-ACB9-491F-AB2C-AA27171CB77B}"/>
          </ac:spMkLst>
        </pc:spChg>
        <pc:spChg chg="del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18" creationId="{45F36B92-14BC-4E12-8F9A-737EFED6CE5E}"/>
          </ac:spMkLst>
        </pc:spChg>
        <pc:spChg chg="add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24" creationId="{4D896123-1B32-4CB1-B2ED-E34BBC26B423}"/>
          </ac:spMkLst>
        </pc:spChg>
        <pc:spChg chg="add">
          <ac:chgData name="Neil Alombro" userId="5456cbc6-b643-41f5-aaca-88ee05afd824" providerId="ADAL" clId="{8A5890BD-B0EC-45EB-8098-2351C39EE9C5}" dt="2022-10-11T20:19:25.771" v="326" actId="26606"/>
          <ac:spMkLst>
            <pc:docMk/>
            <pc:sldMk cId="109857222" sldId="256"/>
            <ac:spMk id="26" creationId="{019FDB4D-987D-4C87-A179-9D4616AB2455}"/>
          </ac:spMkLst>
        </pc:spChg>
        <pc:picChg chg="add">
          <ac:chgData name="Neil Alombro" userId="5456cbc6-b643-41f5-aaca-88ee05afd824" providerId="ADAL" clId="{8A5890BD-B0EC-45EB-8098-2351C39EE9C5}" dt="2022-10-11T20:19:25.771" v="326" actId="26606"/>
          <ac:picMkLst>
            <pc:docMk/>
            <pc:sldMk cId="109857222" sldId="256"/>
            <ac:picMk id="20" creationId="{DBC0D2C7-ED55-7CDB-CE2F-6B72A1FD4735}"/>
          </ac:picMkLst>
        </pc:picChg>
      </pc:sldChg>
      <pc:sldChg chg="addSp delSp modSp mod modTransition setBg">
        <pc:chgData name="Neil Alombro" userId="5456cbc6-b643-41f5-aaca-88ee05afd824" providerId="ADAL" clId="{8A5890BD-B0EC-45EB-8098-2351C39EE9C5}" dt="2022-10-11T21:02:54.488" v="730" actId="26606"/>
        <pc:sldMkLst>
          <pc:docMk/>
          <pc:sldMk cId="1070754914" sldId="257"/>
        </pc:sldMkLst>
        <pc:spChg chg="mod">
          <ac:chgData name="Neil Alombro" userId="5456cbc6-b643-41f5-aaca-88ee05afd824" providerId="ADAL" clId="{8A5890BD-B0EC-45EB-8098-2351C39EE9C5}" dt="2022-10-11T20:55:31.446" v="487" actId="26606"/>
          <ac:spMkLst>
            <pc:docMk/>
            <pc:sldMk cId="1070754914" sldId="257"/>
            <ac:spMk id="2" creationId="{E8C4F1D2-C688-B3E6-033D-7A42B5F46C6A}"/>
          </ac:spMkLst>
        </pc:spChg>
        <pc:spChg chg="mod">
          <ac:chgData name="Neil Alombro" userId="5456cbc6-b643-41f5-aaca-88ee05afd824" providerId="ADAL" clId="{8A5890BD-B0EC-45EB-8098-2351C39EE9C5}" dt="2022-10-11T20:55:31.446" v="487" actId="26606"/>
          <ac:spMkLst>
            <pc:docMk/>
            <pc:sldMk cId="1070754914" sldId="257"/>
            <ac:spMk id="3" creationId="{CCE19444-B71A-0AB7-9676-8DED275E41E6}"/>
          </ac:spMkLst>
        </pc:spChg>
        <pc:spChg chg="add del">
          <ac:chgData name="Neil Alombro" userId="5456cbc6-b643-41f5-aaca-88ee05afd824" providerId="ADAL" clId="{8A5890BD-B0EC-45EB-8098-2351C39EE9C5}" dt="2022-10-11T21:02:54.488" v="730" actId="26606"/>
          <ac:spMkLst>
            <pc:docMk/>
            <pc:sldMk cId="1070754914" sldId="257"/>
            <ac:spMk id="2055" creationId="{1B15ED52-F352-441B-82BF-E0EA34836D08}"/>
          </ac:spMkLst>
        </pc:spChg>
        <pc:spChg chg="add del">
          <ac:chgData name="Neil Alombro" userId="5456cbc6-b643-41f5-aaca-88ee05afd824" providerId="ADAL" clId="{8A5890BD-B0EC-45EB-8098-2351C39EE9C5}" dt="2022-10-11T21:02:54.488" v="730" actId="26606"/>
          <ac:spMkLst>
            <pc:docMk/>
            <pc:sldMk cId="1070754914" sldId="257"/>
            <ac:spMk id="2057" creationId="{61707E60-CEC9-4661-AA82-69242EB4BDC3}"/>
          </ac:spMkLst>
        </pc:spChg>
        <pc:spChg chg="add del">
          <ac:chgData name="Neil Alombro" userId="5456cbc6-b643-41f5-aaca-88ee05afd824" providerId="ADAL" clId="{8A5890BD-B0EC-45EB-8098-2351C39EE9C5}" dt="2022-10-11T21:02:54.488" v="730" actId="26606"/>
          <ac:spMkLst>
            <pc:docMk/>
            <pc:sldMk cId="1070754914" sldId="257"/>
            <ac:spMk id="2059" creationId="{8F035CD8-AE30-4146-96F2-036B0CE5E4F3}"/>
          </ac:spMkLst>
        </pc:spChg>
        <pc:spChg chg="add">
          <ac:chgData name="Neil Alombro" userId="5456cbc6-b643-41f5-aaca-88ee05afd824" providerId="ADAL" clId="{8A5890BD-B0EC-45EB-8098-2351C39EE9C5}" dt="2022-10-11T21:02:54.488" v="730" actId="26606"/>
          <ac:spMkLst>
            <pc:docMk/>
            <pc:sldMk cId="1070754914" sldId="257"/>
            <ac:spMk id="2061" creationId="{1B15ED52-F352-441B-82BF-E0EA34836D08}"/>
          </ac:spMkLst>
        </pc:spChg>
        <pc:spChg chg="add">
          <ac:chgData name="Neil Alombro" userId="5456cbc6-b643-41f5-aaca-88ee05afd824" providerId="ADAL" clId="{8A5890BD-B0EC-45EB-8098-2351C39EE9C5}" dt="2022-10-11T21:02:54.488" v="730" actId="26606"/>
          <ac:spMkLst>
            <pc:docMk/>
            <pc:sldMk cId="1070754914" sldId="257"/>
            <ac:spMk id="2062" creationId="{61707E60-CEC9-4661-AA82-69242EB4BDC3}"/>
          </ac:spMkLst>
        </pc:spChg>
        <pc:spChg chg="add">
          <ac:chgData name="Neil Alombro" userId="5456cbc6-b643-41f5-aaca-88ee05afd824" providerId="ADAL" clId="{8A5890BD-B0EC-45EB-8098-2351C39EE9C5}" dt="2022-10-11T21:02:54.488" v="730" actId="26606"/>
          <ac:spMkLst>
            <pc:docMk/>
            <pc:sldMk cId="1070754914" sldId="257"/>
            <ac:spMk id="2063" creationId="{8F035CD8-AE30-4146-96F2-036B0CE5E4F3}"/>
          </ac:spMkLst>
        </pc:spChg>
        <pc:spChg chg="add del">
          <ac:chgData name="Neil Alombro" userId="5456cbc6-b643-41f5-aaca-88ee05afd824" providerId="ADAL" clId="{8A5890BD-B0EC-45EB-8098-2351C39EE9C5}" dt="2022-10-11T20:57:33.253" v="499" actId="26606"/>
          <ac:spMkLst>
            <pc:docMk/>
            <pc:sldMk cId="1070754914" sldId="257"/>
            <ac:spMk id="2064" creationId="{1B15ED52-F352-441B-82BF-E0EA34836D08}"/>
          </ac:spMkLst>
        </pc:spChg>
        <pc:spChg chg="add del">
          <ac:chgData name="Neil Alombro" userId="5456cbc6-b643-41f5-aaca-88ee05afd824" providerId="ADAL" clId="{8A5890BD-B0EC-45EB-8098-2351C39EE9C5}" dt="2022-10-11T20:57:33.253" v="499" actId="26606"/>
          <ac:spMkLst>
            <pc:docMk/>
            <pc:sldMk cId="1070754914" sldId="257"/>
            <ac:spMk id="2066" creationId="{61707E60-CEC9-4661-AA82-69242EB4BDC3}"/>
          </ac:spMkLst>
        </pc:spChg>
        <pc:spChg chg="add del">
          <ac:chgData name="Neil Alombro" userId="5456cbc6-b643-41f5-aaca-88ee05afd824" providerId="ADAL" clId="{8A5890BD-B0EC-45EB-8098-2351C39EE9C5}" dt="2022-10-11T20:57:33.253" v="499" actId="26606"/>
          <ac:spMkLst>
            <pc:docMk/>
            <pc:sldMk cId="1070754914" sldId="257"/>
            <ac:spMk id="2068" creationId="{8F035CD8-AE30-4146-96F2-036B0CE5E4F3}"/>
          </ac:spMkLst>
        </pc:spChg>
        <pc:picChg chg="add del mod">
          <ac:chgData name="Neil Alombro" userId="5456cbc6-b643-41f5-aaca-88ee05afd824" providerId="ADAL" clId="{8A5890BD-B0EC-45EB-8098-2351C39EE9C5}" dt="2022-10-11T20:56:47.633" v="488" actId="478"/>
          <ac:picMkLst>
            <pc:docMk/>
            <pc:sldMk cId="1070754914" sldId="257"/>
            <ac:picMk id="2050" creationId="{BFDF4C66-DE63-965E-A199-1D2A4E6B4E58}"/>
          </ac:picMkLst>
        </pc:picChg>
        <pc:picChg chg="add mod">
          <ac:chgData name="Neil Alombro" userId="5456cbc6-b643-41f5-aaca-88ee05afd824" providerId="ADAL" clId="{8A5890BD-B0EC-45EB-8098-2351C39EE9C5}" dt="2022-10-11T21:02:54.488" v="730" actId="26606"/>
          <ac:picMkLst>
            <pc:docMk/>
            <pc:sldMk cId="1070754914" sldId="257"/>
            <ac:picMk id="2052" creationId="{6EC94E76-CDB4-BF5B-2276-0327C059D5EC}"/>
          </ac:picMkLst>
        </pc:picChg>
      </pc:sldChg>
      <pc:sldChg chg="addSp delSp modSp mod modTransition">
        <pc:chgData name="Neil Alombro" userId="5456cbc6-b643-41f5-aaca-88ee05afd824" providerId="ADAL" clId="{8A5890BD-B0EC-45EB-8098-2351C39EE9C5}" dt="2022-10-11T22:07:45.076" v="1438" actId="14100"/>
        <pc:sldMkLst>
          <pc:docMk/>
          <pc:sldMk cId="3915350640" sldId="258"/>
        </pc:sldMkLst>
        <pc:spChg chg="mod">
          <ac:chgData name="Neil Alombro" userId="5456cbc6-b643-41f5-aaca-88ee05afd824" providerId="ADAL" clId="{8A5890BD-B0EC-45EB-8098-2351C39EE9C5}" dt="2022-10-11T22:05:07.098" v="1354" actId="20577"/>
          <ac:spMkLst>
            <pc:docMk/>
            <pc:sldMk cId="3915350640" sldId="258"/>
            <ac:spMk id="2" creationId="{57D23C5C-BF31-A74D-8B72-CB1062FE0ABF}"/>
          </ac:spMkLst>
        </pc:spChg>
        <pc:spChg chg="mod">
          <ac:chgData name="Neil Alombro" userId="5456cbc6-b643-41f5-aaca-88ee05afd824" providerId="ADAL" clId="{8A5890BD-B0EC-45EB-8098-2351C39EE9C5}" dt="2022-10-11T22:06:14.832" v="1427" actId="20577"/>
          <ac:spMkLst>
            <pc:docMk/>
            <pc:sldMk cId="3915350640" sldId="258"/>
            <ac:spMk id="3" creationId="{25E1D551-464F-8310-FFFF-B0BBC3E8C280}"/>
          </ac:spMkLst>
        </pc:spChg>
        <pc:spChg chg="add del mod">
          <ac:chgData name="Neil Alombro" userId="5456cbc6-b643-41f5-aaca-88ee05afd824" providerId="ADAL" clId="{8A5890BD-B0EC-45EB-8098-2351C39EE9C5}" dt="2022-10-11T21:37:10.374" v="1180" actId="478"/>
          <ac:spMkLst>
            <pc:docMk/>
            <pc:sldMk cId="3915350640" sldId="258"/>
            <ac:spMk id="4" creationId="{AC69E8D3-47E3-5D3B-FB48-2BD9342C38BA}"/>
          </ac:spMkLst>
        </pc:spChg>
        <pc:spChg chg="add mod">
          <ac:chgData name="Neil Alombro" userId="5456cbc6-b643-41f5-aaca-88ee05afd824" providerId="ADAL" clId="{8A5890BD-B0EC-45EB-8098-2351C39EE9C5}" dt="2022-10-11T21:37:37.658" v="1182"/>
          <ac:spMkLst>
            <pc:docMk/>
            <pc:sldMk cId="3915350640" sldId="258"/>
            <ac:spMk id="5" creationId="{4E69252A-B113-A9A7-1F23-2DE58A49AA0C}"/>
          </ac:spMkLst>
        </pc:spChg>
        <pc:spChg chg="add del mod topLvl">
          <ac:chgData name="Neil Alombro" userId="5456cbc6-b643-41f5-aaca-88ee05afd824" providerId="ADAL" clId="{8A5890BD-B0EC-45EB-8098-2351C39EE9C5}" dt="2022-10-11T22:07:29.499" v="1435" actId="478"/>
          <ac:spMkLst>
            <pc:docMk/>
            <pc:sldMk cId="3915350640" sldId="258"/>
            <ac:spMk id="7" creationId="{FDF53FBF-0B51-74A1-FEC4-537C77D5BF03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8" creationId="{6E3D1642-1D3E-DA41-28AC-F3F661647139}"/>
          </ac:spMkLst>
        </pc:spChg>
        <pc:spChg chg="add del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9" creationId="{A9F44E59-5FBD-7274-29E6-2055482012BD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10" creationId="{3FA98956-4C2D-5800-C916-5FBF06F4E68A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11" creationId="{8F0004B1-D433-8444-A9B8-39FA2F56A6DB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12" creationId="{2C7E8093-2D92-DF5A-3867-D426F06AD43B}"/>
          </ac:spMkLst>
        </pc:spChg>
        <pc:spChg chg="add mod topLvl">
          <ac:chgData name="Neil Alombro" userId="5456cbc6-b643-41f5-aaca-88ee05afd824" providerId="ADAL" clId="{8A5890BD-B0EC-45EB-8098-2351C39EE9C5}" dt="2022-10-11T21:42:31.403" v="1311" actId="255"/>
          <ac:spMkLst>
            <pc:docMk/>
            <pc:sldMk cId="3915350640" sldId="258"/>
            <ac:spMk id="13" creationId="{96084CB7-43D6-3E77-C05F-29D85A14CF0F}"/>
          </ac:spMkLst>
        </pc:spChg>
        <pc:spChg chg="add del mod topLvl">
          <ac:chgData name="Neil Alombro" userId="5456cbc6-b643-41f5-aaca-88ee05afd824" providerId="ADAL" clId="{8A5890BD-B0EC-45EB-8098-2351C39EE9C5}" dt="2022-10-11T21:42:06.438" v="1291" actId="478"/>
          <ac:spMkLst>
            <pc:docMk/>
            <pc:sldMk cId="3915350640" sldId="258"/>
            <ac:spMk id="20" creationId="{D1987058-3059-A102-4666-454435432B87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22" creationId="{CF21D1AC-0342-48F6-4AF8-974E53B72D70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24" creationId="{256D8F5C-D3C0-47DF-0311-CE0749316FA4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26" creationId="{961F4E21-FDCF-D70A-2AE7-1BDA283C8644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29" creationId="{A8347C75-CA8B-BE11-525E-B6D84CC99982}"/>
          </ac:spMkLst>
        </pc:spChg>
        <pc:spChg chg="add del mod topLvl">
          <ac:chgData name="Neil Alombro" userId="5456cbc6-b643-41f5-aaca-88ee05afd824" providerId="ADAL" clId="{8A5890BD-B0EC-45EB-8098-2351C39EE9C5}" dt="2022-10-11T21:40:59.979" v="1230" actId="478"/>
          <ac:spMkLst>
            <pc:docMk/>
            <pc:sldMk cId="3915350640" sldId="258"/>
            <ac:spMk id="31" creationId="{897C6A1C-AAB2-74B4-5065-2F072C98DE56}"/>
          </ac:spMkLst>
        </pc:spChg>
        <pc:spChg chg="add mod topLvl">
          <ac:chgData name="Neil Alombro" userId="5456cbc6-b643-41f5-aaca-88ee05afd824" providerId="ADAL" clId="{8A5890BD-B0EC-45EB-8098-2351C39EE9C5}" dt="2022-10-11T22:07:45.076" v="1438" actId="14100"/>
          <ac:spMkLst>
            <pc:docMk/>
            <pc:sldMk cId="3915350640" sldId="258"/>
            <ac:spMk id="33" creationId="{F16B0CEB-0583-24B2-468E-9D03E23D3799}"/>
          </ac:spMkLst>
        </pc:spChg>
        <pc:spChg chg="add del mod">
          <ac:chgData name="Neil Alombro" userId="5456cbc6-b643-41f5-aaca-88ee05afd824" providerId="ADAL" clId="{8A5890BD-B0EC-45EB-8098-2351C39EE9C5}" dt="2022-10-11T21:39:39.474" v="1214" actId="478"/>
          <ac:spMkLst>
            <pc:docMk/>
            <pc:sldMk cId="3915350640" sldId="258"/>
            <ac:spMk id="36" creationId="{76FD8C4D-0658-241F-4270-0436089D7461}"/>
          </ac:spMkLst>
        </pc:spChg>
        <pc:spChg chg="add mod">
          <ac:chgData name="Neil Alombro" userId="5456cbc6-b643-41f5-aaca-88ee05afd824" providerId="ADAL" clId="{8A5890BD-B0EC-45EB-8098-2351C39EE9C5}" dt="2022-10-11T21:42:40.893" v="1320" actId="20577"/>
          <ac:spMkLst>
            <pc:docMk/>
            <pc:sldMk cId="3915350640" sldId="258"/>
            <ac:spMk id="37" creationId="{34676A07-474E-BDA4-384A-D122A54A0FA2}"/>
          </ac:spMkLst>
        </pc:spChg>
        <pc:grpChg chg="add del mod">
          <ac:chgData name="Neil Alombro" userId="5456cbc6-b643-41f5-aaca-88ee05afd824" providerId="ADAL" clId="{8A5890BD-B0EC-45EB-8098-2351C39EE9C5}" dt="2022-10-11T21:38:25.007" v="1186" actId="165"/>
          <ac:grpSpMkLst>
            <pc:docMk/>
            <pc:sldMk cId="3915350640" sldId="258"/>
            <ac:grpSpMk id="6" creationId="{016953BC-3026-4F5C-F82F-7C0613CB5F41}"/>
          </ac:grpSpMkLst>
        </pc:grpChg>
        <pc:grpChg chg="add del mod topLvl">
          <ac:chgData name="Neil Alombro" userId="5456cbc6-b643-41f5-aaca-88ee05afd824" providerId="ADAL" clId="{8A5890BD-B0EC-45EB-8098-2351C39EE9C5}" dt="2022-10-11T21:39:35.139" v="1213" actId="165"/>
          <ac:grpSpMkLst>
            <pc:docMk/>
            <pc:sldMk cId="3915350640" sldId="258"/>
            <ac:grpSpMk id="14" creationId="{161C9D14-B0FE-1185-1AC1-805B1B0FC4A8}"/>
          </ac:grpSpMkLst>
        </pc:grpChg>
        <pc:grpChg chg="add del mod topLvl">
          <ac:chgData name="Neil Alombro" userId="5456cbc6-b643-41f5-aaca-88ee05afd824" providerId="ADAL" clId="{8A5890BD-B0EC-45EB-8098-2351C39EE9C5}" dt="2022-10-11T21:41:13.561" v="1243" actId="478"/>
          <ac:grpSpMkLst>
            <pc:docMk/>
            <pc:sldMk cId="3915350640" sldId="258"/>
            <ac:grpSpMk id="15" creationId="{D0C00F35-F881-4DDC-D4B4-79BCC88F026A}"/>
          </ac:grpSpMkLst>
        </pc:grpChg>
        <pc:grpChg chg="add del mod topLvl">
          <ac:chgData name="Neil Alombro" userId="5456cbc6-b643-41f5-aaca-88ee05afd824" providerId="ADAL" clId="{8A5890BD-B0EC-45EB-8098-2351C39EE9C5}" dt="2022-10-11T22:06:58.451" v="1431" actId="165"/>
          <ac:grpSpMkLst>
            <pc:docMk/>
            <pc:sldMk cId="3915350640" sldId="258"/>
            <ac:grpSpMk id="16" creationId="{277F6640-28A1-0D1D-1E8D-490C034F1C99}"/>
          </ac:grpSpMkLst>
        </pc:grpChg>
        <pc:grpChg chg="add del mod topLvl">
          <ac:chgData name="Neil Alombro" userId="5456cbc6-b643-41f5-aaca-88ee05afd824" providerId="ADAL" clId="{8A5890BD-B0EC-45EB-8098-2351C39EE9C5}" dt="2022-10-11T22:07:03.049" v="1432" actId="165"/>
          <ac:grpSpMkLst>
            <pc:docMk/>
            <pc:sldMk cId="3915350640" sldId="258"/>
            <ac:grpSpMk id="17" creationId="{7CFF5CC7-94B0-C594-052B-10B279990F9B}"/>
          </ac:grpSpMkLst>
        </pc:grpChg>
        <pc:grpChg chg="add del mod topLvl">
          <ac:chgData name="Neil Alombro" userId="5456cbc6-b643-41f5-aaca-88ee05afd824" providerId="ADAL" clId="{8A5890BD-B0EC-45EB-8098-2351C39EE9C5}" dt="2022-10-11T22:07:07.878" v="1433" actId="165"/>
          <ac:grpSpMkLst>
            <pc:docMk/>
            <pc:sldMk cId="3915350640" sldId="258"/>
            <ac:grpSpMk id="21" creationId="{6CD787E3-9D73-69B6-BE88-9108FD9C41AF}"/>
          </ac:grpSpMkLst>
        </pc:grpChg>
        <pc:grpChg chg="add del mod topLvl">
          <ac:chgData name="Neil Alombro" userId="5456cbc6-b643-41f5-aaca-88ee05afd824" providerId="ADAL" clId="{8A5890BD-B0EC-45EB-8098-2351C39EE9C5}" dt="2022-10-11T22:07:03.049" v="1432" actId="165"/>
          <ac:grpSpMkLst>
            <pc:docMk/>
            <pc:sldMk cId="3915350640" sldId="258"/>
            <ac:grpSpMk id="25" creationId="{4271425D-0221-551D-6F57-0EA43325808F}"/>
          </ac:grpSpMkLst>
        </pc:grpChg>
        <pc:grpChg chg="add del mod topLvl">
          <ac:chgData name="Neil Alombro" userId="5456cbc6-b643-41f5-aaca-88ee05afd824" providerId="ADAL" clId="{8A5890BD-B0EC-45EB-8098-2351C39EE9C5}" dt="2022-10-11T21:39:49.206" v="1215" actId="165"/>
          <ac:grpSpMkLst>
            <pc:docMk/>
            <pc:sldMk cId="3915350640" sldId="258"/>
            <ac:grpSpMk id="32" creationId="{351A3776-575D-45E3-26EA-03579F9C7749}"/>
          </ac:grpSpMkLst>
        </pc:grpChg>
        <pc:cxnChg chg="add mod topLvl">
          <ac:chgData name="Neil Alombro" userId="5456cbc6-b643-41f5-aaca-88ee05afd824" providerId="ADAL" clId="{8A5890BD-B0EC-45EB-8098-2351C39EE9C5}" dt="2022-10-11T22:07:45.076" v="1438" actId="14100"/>
          <ac:cxnSpMkLst>
            <pc:docMk/>
            <pc:sldMk cId="3915350640" sldId="258"/>
            <ac:cxnSpMk id="18" creationId="{1420874A-CA7C-C416-BB4A-5576C29EB8D0}"/>
          </ac:cxnSpMkLst>
        </pc:cxnChg>
        <pc:cxnChg chg="add del mod topLvl">
          <ac:chgData name="Neil Alombro" userId="5456cbc6-b643-41f5-aaca-88ee05afd824" providerId="ADAL" clId="{8A5890BD-B0EC-45EB-8098-2351C39EE9C5}" dt="2022-10-11T21:42:07.771" v="1292" actId="478"/>
          <ac:cxnSpMkLst>
            <pc:docMk/>
            <pc:sldMk cId="3915350640" sldId="258"/>
            <ac:cxnSpMk id="19" creationId="{ECB8C565-884E-18F5-186B-10B302CD71CE}"/>
          </ac:cxnSpMkLst>
        </pc:cxnChg>
        <pc:cxnChg chg="add mod topLvl">
          <ac:chgData name="Neil Alombro" userId="5456cbc6-b643-41f5-aaca-88ee05afd824" providerId="ADAL" clId="{8A5890BD-B0EC-45EB-8098-2351C39EE9C5}" dt="2022-10-11T22:07:45.076" v="1438" actId="14100"/>
          <ac:cxnSpMkLst>
            <pc:docMk/>
            <pc:sldMk cId="3915350640" sldId="258"/>
            <ac:cxnSpMk id="23" creationId="{96C1C970-C67D-4326-6A60-3D1710695E97}"/>
          </ac:cxnSpMkLst>
        </pc:cxnChg>
        <pc:cxnChg chg="add mod topLvl">
          <ac:chgData name="Neil Alombro" userId="5456cbc6-b643-41f5-aaca-88ee05afd824" providerId="ADAL" clId="{8A5890BD-B0EC-45EB-8098-2351C39EE9C5}" dt="2022-10-11T22:07:45.076" v="1438" actId="14100"/>
          <ac:cxnSpMkLst>
            <pc:docMk/>
            <pc:sldMk cId="3915350640" sldId="258"/>
            <ac:cxnSpMk id="27" creationId="{9DC48704-AFCF-65C1-88B7-8071D7CA7D02}"/>
          </ac:cxnSpMkLst>
        </pc:cxnChg>
        <pc:cxnChg chg="add mod topLvl">
          <ac:chgData name="Neil Alombro" userId="5456cbc6-b643-41f5-aaca-88ee05afd824" providerId="ADAL" clId="{8A5890BD-B0EC-45EB-8098-2351C39EE9C5}" dt="2022-10-11T22:07:45.076" v="1438" actId="14100"/>
          <ac:cxnSpMkLst>
            <pc:docMk/>
            <pc:sldMk cId="3915350640" sldId="258"/>
            <ac:cxnSpMk id="28" creationId="{1FA5B27C-E0BA-7249-673D-F86DE5CAD585}"/>
          </ac:cxnSpMkLst>
        </pc:cxnChg>
        <pc:cxnChg chg="add mod topLvl">
          <ac:chgData name="Neil Alombro" userId="5456cbc6-b643-41f5-aaca-88ee05afd824" providerId="ADAL" clId="{8A5890BD-B0EC-45EB-8098-2351C39EE9C5}" dt="2022-10-11T21:40:59.979" v="1230" actId="478"/>
          <ac:cxnSpMkLst>
            <pc:docMk/>
            <pc:sldMk cId="3915350640" sldId="258"/>
            <ac:cxnSpMk id="30" creationId="{D0C01F78-C22B-0F17-A4E5-F2C37BD2DFBB}"/>
          </ac:cxnSpMkLst>
        </pc:cxnChg>
        <pc:cxnChg chg="add mod topLvl">
          <ac:chgData name="Neil Alombro" userId="5456cbc6-b643-41f5-aaca-88ee05afd824" providerId="ADAL" clId="{8A5890BD-B0EC-45EB-8098-2351C39EE9C5}" dt="2022-10-11T22:07:45.076" v="1438" actId="14100"/>
          <ac:cxnSpMkLst>
            <pc:docMk/>
            <pc:sldMk cId="3915350640" sldId="258"/>
            <ac:cxnSpMk id="34" creationId="{4C5543D3-E66D-2D32-9AB6-743A5CDC3334}"/>
          </ac:cxnSpMkLst>
        </pc:cxnChg>
        <pc:cxnChg chg="add del mod topLvl">
          <ac:chgData name="Neil Alombro" userId="5456cbc6-b643-41f5-aaca-88ee05afd824" providerId="ADAL" clId="{8A5890BD-B0EC-45EB-8098-2351C39EE9C5}" dt="2022-10-11T21:41:07.456" v="1237" actId="478"/>
          <ac:cxnSpMkLst>
            <pc:docMk/>
            <pc:sldMk cId="3915350640" sldId="258"/>
            <ac:cxnSpMk id="35" creationId="{7703152C-9CF9-017E-FAFC-B25C88B2020F}"/>
          </ac:cxnSpMkLst>
        </pc:cxnChg>
      </pc:sldChg>
      <pc:sldChg chg="modTransition">
        <pc:chgData name="Neil Alombro" userId="5456cbc6-b643-41f5-aaca-88ee05afd824" providerId="ADAL" clId="{8A5890BD-B0EC-45EB-8098-2351C39EE9C5}" dt="2022-10-11T20:46:09.741" v="428"/>
        <pc:sldMkLst>
          <pc:docMk/>
          <pc:sldMk cId="180141817" sldId="260"/>
        </pc:sldMkLst>
      </pc:sldChg>
      <pc:sldChg chg="addSp delSp modSp mod modTransition">
        <pc:chgData name="Neil Alombro" userId="5456cbc6-b643-41f5-aaca-88ee05afd824" providerId="ADAL" clId="{8A5890BD-B0EC-45EB-8098-2351C39EE9C5}" dt="2022-10-21T01:41:44.668" v="1705"/>
        <pc:sldMkLst>
          <pc:docMk/>
          <pc:sldMk cId="1904722874" sldId="261"/>
        </pc:sldMkLst>
        <pc:spChg chg="mod">
          <ac:chgData name="Neil Alombro" userId="5456cbc6-b643-41f5-aaca-88ee05afd824" providerId="ADAL" clId="{8A5890BD-B0EC-45EB-8098-2351C39EE9C5}" dt="2022-10-11T21:14:55.007" v="938" actId="1076"/>
          <ac:spMkLst>
            <pc:docMk/>
            <pc:sldMk cId="1904722874" sldId="261"/>
            <ac:spMk id="2" creationId="{57D23C5C-BF31-A74D-8B72-CB1062FE0ABF}"/>
          </ac:spMkLst>
        </pc:spChg>
        <pc:spChg chg="mod">
          <ac:chgData name="Neil Alombro" userId="5456cbc6-b643-41f5-aaca-88ee05afd824" providerId="ADAL" clId="{8A5890BD-B0EC-45EB-8098-2351C39EE9C5}" dt="2022-10-11T21:14:55.007" v="938" actId="1076"/>
          <ac:spMkLst>
            <pc:docMk/>
            <pc:sldMk cId="1904722874" sldId="261"/>
            <ac:spMk id="3" creationId="{25E1D551-464F-8310-FFFF-B0BBC3E8C280}"/>
          </ac:spMkLst>
        </pc:spChg>
        <pc:spChg chg="add mod">
          <ac:chgData name="Neil Alombro" userId="5456cbc6-b643-41f5-aaca-88ee05afd824" providerId="ADAL" clId="{8A5890BD-B0EC-45EB-8098-2351C39EE9C5}" dt="2022-10-21T01:39:59.029" v="1657" actId="1076"/>
          <ac:spMkLst>
            <pc:docMk/>
            <pc:sldMk cId="1904722874" sldId="261"/>
            <ac:spMk id="4" creationId="{69B1CC29-817C-24F1-9B13-8E26D9DEFE43}"/>
          </ac:spMkLst>
        </pc:spChg>
        <pc:spChg chg="add del">
          <ac:chgData name="Neil Alombro" userId="5456cbc6-b643-41f5-aaca-88ee05afd824" providerId="ADAL" clId="{8A5890BD-B0EC-45EB-8098-2351C39EE9C5}" dt="2022-10-21T01:41:04.548" v="1680"/>
          <ac:spMkLst>
            <pc:docMk/>
            <pc:sldMk cId="1904722874" sldId="261"/>
            <ac:spMk id="5" creationId="{15B80DD4-D7C7-0275-D8EA-D1B9995F68E4}"/>
          </ac:spMkLst>
        </pc:spChg>
        <pc:spChg chg="add del mod">
          <ac:chgData name="Neil Alombro" userId="5456cbc6-b643-41f5-aaca-88ee05afd824" providerId="ADAL" clId="{8A5890BD-B0EC-45EB-8098-2351C39EE9C5}" dt="2022-10-21T01:41:44.668" v="1705"/>
          <ac:spMkLst>
            <pc:docMk/>
            <pc:sldMk cId="1904722874" sldId="261"/>
            <ac:spMk id="6" creationId="{D256E530-3D6F-1A74-49E8-D7A30D0D48F7}"/>
          </ac:spMkLst>
        </pc:spChg>
        <pc:spChg chg="add mod">
          <ac:chgData name="Neil Alombro" userId="5456cbc6-b643-41f5-aaca-88ee05afd824" providerId="ADAL" clId="{8A5890BD-B0EC-45EB-8098-2351C39EE9C5}" dt="2022-10-21T01:40:05.671" v="1659" actId="14100"/>
          <ac:spMkLst>
            <pc:docMk/>
            <pc:sldMk cId="1904722874" sldId="261"/>
            <ac:spMk id="7" creationId="{41DAAAF5-D4E2-EDF6-8889-AAA272EAE156}"/>
          </ac:spMkLst>
        </pc:spChg>
        <pc:spChg chg="add mod">
          <ac:chgData name="Neil Alombro" userId="5456cbc6-b643-41f5-aaca-88ee05afd824" providerId="ADAL" clId="{8A5890BD-B0EC-45EB-8098-2351C39EE9C5}" dt="2022-10-21T01:40:05.671" v="1659" actId="14100"/>
          <ac:spMkLst>
            <pc:docMk/>
            <pc:sldMk cId="1904722874" sldId="261"/>
            <ac:spMk id="8" creationId="{A54F9564-EAD0-5893-BAEE-E2CD2194FF85}"/>
          </ac:spMkLst>
        </pc:spChg>
        <pc:spChg chg="add mod">
          <ac:chgData name="Neil Alombro" userId="5456cbc6-b643-41f5-aaca-88ee05afd824" providerId="ADAL" clId="{8A5890BD-B0EC-45EB-8098-2351C39EE9C5}" dt="2022-10-21T01:40:23.680" v="1664" actId="14100"/>
          <ac:spMkLst>
            <pc:docMk/>
            <pc:sldMk cId="1904722874" sldId="261"/>
            <ac:spMk id="9" creationId="{E15F5FD7-8F7E-4890-956B-096B00081D2B}"/>
          </ac:spMkLst>
        </pc:spChg>
        <pc:spChg chg="add mod">
          <ac:chgData name="Neil Alombro" userId="5456cbc6-b643-41f5-aaca-88ee05afd824" providerId="ADAL" clId="{8A5890BD-B0EC-45EB-8098-2351C39EE9C5}" dt="2022-10-21T01:40:19.930" v="1663" actId="14100"/>
          <ac:spMkLst>
            <pc:docMk/>
            <pc:sldMk cId="1904722874" sldId="261"/>
            <ac:spMk id="10" creationId="{8A644023-ED05-870A-C796-01E0E94979A9}"/>
          </ac:spMkLst>
        </pc:spChg>
        <pc:spChg chg="add mod">
          <ac:chgData name="Neil Alombro" userId="5456cbc6-b643-41f5-aaca-88ee05afd824" providerId="ADAL" clId="{8A5890BD-B0EC-45EB-8098-2351C39EE9C5}" dt="2022-10-21T01:40:26.447" v="1665" actId="1076"/>
          <ac:spMkLst>
            <pc:docMk/>
            <pc:sldMk cId="1904722874" sldId="261"/>
            <ac:spMk id="11" creationId="{029795BF-5E04-518C-5E4F-B51BFE2C131E}"/>
          </ac:spMkLst>
        </pc:spChg>
        <pc:spChg chg="add mod">
          <ac:chgData name="Neil Alombro" userId="5456cbc6-b643-41f5-aaca-88ee05afd824" providerId="ADAL" clId="{8A5890BD-B0EC-45EB-8098-2351C39EE9C5}" dt="2022-10-21T01:40:37.132" v="1678" actId="14100"/>
          <ac:spMkLst>
            <pc:docMk/>
            <pc:sldMk cId="1904722874" sldId="261"/>
            <ac:spMk id="12" creationId="{914B75D1-F8A5-D149-0851-1EF8ACF2B9BE}"/>
          </ac:spMkLst>
        </pc:spChg>
        <pc:spChg chg="add mod">
          <ac:chgData name="Neil Alombro" userId="5456cbc6-b643-41f5-aaca-88ee05afd824" providerId="ADAL" clId="{8A5890BD-B0EC-45EB-8098-2351C39EE9C5}" dt="2022-10-21T01:40:05.671" v="1659" actId="14100"/>
          <ac:spMkLst>
            <pc:docMk/>
            <pc:sldMk cId="1904722874" sldId="261"/>
            <ac:spMk id="13" creationId="{3A17029C-81A6-4047-71BB-FC18ACB223B5}"/>
          </ac:spMkLst>
        </pc:spChg>
        <pc:spChg chg="add mod">
          <ac:chgData name="Neil Alombro" userId="5456cbc6-b643-41f5-aaca-88ee05afd824" providerId="ADAL" clId="{8A5890BD-B0EC-45EB-8098-2351C39EE9C5}" dt="2022-10-21T01:40:10.696" v="1660" actId="1076"/>
          <ac:spMkLst>
            <pc:docMk/>
            <pc:sldMk cId="1904722874" sldId="261"/>
            <ac:spMk id="14" creationId="{9E2D94B3-C25E-35EC-C628-7B9AB11E592C}"/>
          </ac:spMkLst>
        </pc:spChg>
        <pc:spChg chg="add mod">
          <ac:chgData name="Neil Alombro" userId="5456cbc6-b643-41f5-aaca-88ee05afd824" providerId="ADAL" clId="{8A5890BD-B0EC-45EB-8098-2351C39EE9C5}" dt="2022-10-21T01:41:40.497" v="1703" actId="20577"/>
          <ac:spMkLst>
            <pc:docMk/>
            <pc:sldMk cId="1904722874" sldId="261"/>
            <ac:spMk id="15" creationId="{1CF18AFD-77BD-E43F-CBC0-722511B2A4BE}"/>
          </ac:spMkLst>
        </pc:spChg>
        <pc:picChg chg="add del mod">
          <ac:chgData name="Neil Alombro" userId="5456cbc6-b643-41f5-aaca-88ee05afd824" providerId="ADAL" clId="{8A5890BD-B0EC-45EB-8098-2351C39EE9C5}" dt="2022-10-11T22:12:22.575" v="1445" actId="478"/>
          <ac:picMkLst>
            <pc:docMk/>
            <pc:sldMk cId="1904722874" sldId="261"/>
            <ac:picMk id="4" creationId="{989618F4-1BD2-5E44-E488-7F0C09FE2589}"/>
          </ac:picMkLst>
        </pc:picChg>
        <pc:picChg chg="add del mod">
          <ac:chgData name="Neil Alombro" userId="5456cbc6-b643-41f5-aaca-88ee05afd824" providerId="ADAL" clId="{8A5890BD-B0EC-45EB-8098-2351C39EE9C5}" dt="2022-10-11T22:12:05.678" v="1440" actId="478"/>
          <ac:picMkLst>
            <pc:docMk/>
            <pc:sldMk cId="1904722874" sldId="261"/>
            <ac:picMk id="6" creationId="{5B27B3CA-BDBD-CB46-269B-F88B88EAF73F}"/>
          </ac:picMkLst>
        </pc:picChg>
        <pc:picChg chg="add mod">
          <ac:chgData name="Neil Alombro" userId="5456cbc6-b643-41f5-aaca-88ee05afd824" providerId="ADAL" clId="{8A5890BD-B0EC-45EB-8098-2351C39EE9C5}" dt="2022-10-11T22:12:54.921" v="1449" actId="1076"/>
          <ac:picMkLst>
            <pc:docMk/>
            <pc:sldMk cId="1904722874" sldId="261"/>
            <ac:picMk id="17" creationId="{D58C37F0-85A8-E74C-4D9C-8370B50A7F07}"/>
          </ac:picMkLst>
        </pc:picChg>
      </pc:sldChg>
      <pc:sldChg chg="modSp mod modTransition">
        <pc:chgData name="Neil Alombro" userId="5456cbc6-b643-41f5-aaca-88ee05afd824" providerId="ADAL" clId="{8A5890BD-B0EC-45EB-8098-2351C39EE9C5}" dt="2022-10-11T23:01:44.506" v="1601" actId="21"/>
        <pc:sldMkLst>
          <pc:docMk/>
          <pc:sldMk cId="3284691096" sldId="263"/>
        </pc:sldMkLst>
        <pc:spChg chg="mod">
          <ac:chgData name="Neil Alombro" userId="5456cbc6-b643-41f5-aaca-88ee05afd824" providerId="ADAL" clId="{8A5890BD-B0EC-45EB-8098-2351C39EE9C5}" dt="2022-10-11T23:01:44.506" v="1601" actId="21"/>
          <ac:spMkLst>
            <pc:docMk/>
            <pc:sldMk cId="3284691096" sldId="263"/>
            <ac:spMk id="3" creationId="{B8A83440-8702-9B75-EC73-4D3DEBF8E692}"/>
          </ac:spMkLst>
        </pc:spChg>
      </pc:sldChg>
      <pc:sldChg chg="del">
        <pc:chgData name="Neil Alombro" userId="5456cbc6-b643-41f5-aaca-88ee05afd824" providerId="ADAL" clId="{8A5890BD-B0EC-45EB-8098-2351C39EE9C5}" dt="2022-10-11T21:13:20.388" v="936" actId="2696"/>
        <pc:sldMkLst>
          <pc:docMk/>
          <pc:sldMk cId="492865718" sldId="264"/>
        </pc:sldMkLst>
      </pc:sldChg>
      <pc:sldChg chg="addSp delSp modSp mod modTransition setBg">
        <pc:chgData name="Neil Alombro" userId="5456cbc6-b643-41f5-aaca-88ee05afd824" providerId="ADAL" clId="{8A5890BD-B0EC-45EB-8098-2351C39EE9C5}" dt="2022-10-11T20:46:26.982" v="433"/>
        <pc:sldMkLst>
          <pc:docMk/>
          <pc:sldMk cId="892317262" sldId="266"/>
        </pc:sldMkLst>
        <pc:spChg chg="del">
          <ac:chgData name="Neil Alombro" userId="5456cbc6-b643-41f5-aaca-88ee05afd824" providerId="ADAL" clId="{8A5890BD-B0EC-45EB-8098-2351C39EE9C5}" dt="2022-10-11T20:04:57.278" v="71" actId="478"/>
          <ac:spMkLst>
            <pc:docMk/>
            <pc:sldMk cId="892317262" sldId="266"/>
            <ac:spMk id="3" creationId="{38B48B4C-0D66-43BC-BCEA-36165C741579}"/>
          </ac:spMkLst>
        </pc:spChg>
        <pc:spChg chg="add mod">
          <ac:chgData name="Neil Alombro" userId="5456cbc6-b643-41f5-aaca-88ee05afd824" providerId="ADAL" clId="{8A5890BD-B0EC-45EB-8098-2351C39EE9C5}" dt="2022-10-11T20:06:45.182" v="208" actId="1076"/>
          <ac:spMkLst>
            <pc:docMk/>
            <pc:sldMk cId="892317262" sldId="266"/>
            <ac:spMk id="4" creationId="{583CC213-F39A-60C4-95A4-4D131EA56517}"/>
          </ac:spMkLst>
        </pc:spChg>
        <pc:spChg chg="add">
          <ac:chgData name="Neil Alombro" userId="5456cbc6-b643-41f5-aaca-88ee05afd824" providerId="ADAL" clId="{8A5890BD-B0EC-45EB-8098-2351C39EE9C5}" dt="2022-10-11T20:05:33.844" v="78" actId="26606"/>
          <ac:spMkLst>
            <pc:docMk/>
            <pc:sldMk cId="892317262" sldId="266"/>
            <ac:spMk id="12" creationId="{11D6A2A3-F101-46F7-8B6F-1C699CAFE9AD}"/>
          </ac:spMkLst>
        </pc:spChg>
        <pc:spChg chg="add">
          <ac:chgData name="Neil Alombro" userId="5456cbc6-b643-41f5-aaca-88ee05afd824" providerId="ADAL" clId="{8A5890BD-B0EC-45EB-8098-2351C39EE9C5}" dt="2022-10-11T20:05:33.844" v="78" actId="26606"/>
          <ac:spMkLst>
            <pc:docMk/>
            <pc:sldMk cId="892317262" sldId="266"/>
            <ac:spMk id="14" creationId="{529E760E-527D-4053-A309-F2BDE12501CD}"/>
          </ac:spMkLst>
        </pc:spChg>
        <pc:spChg chg="add">
          <ac:chgData name="Neil Alombro" userId="5456cbc6-b643-41f5-aaca-88ee05afd824" providerId="ADAL" clId="{8A5890BD-B0EC-45EB-8098-2351C39EE9C5}" dt="2022-10-11T20:05:33.844" v="78" actId="26606"/>
          <ac:spMkLst>
            <pc:docMk/>
            <pc:sldMk cId="892317262" sldId="266"/>
            <ac:spMk id="16" creationId="{4153D448-4ED1-429A-A28C-8316DE7CAF7E}"/>
          </ac:spMkLst>
        </pc:spChg>
        <pc:picChg chg="del">
          <ac:chgData name="Neil Alombro" userId="5456cbc6-b643-41f5-aaca-88ee05afd824" providerId="ADAL" clId="{8A5890BD-B0EC-45EB-8098-2351C39EE9C5}" dt="2022-10-11T20:04:58.792" v="72" actId="478"/>
          <ac:picMkLst>
            <pc:docMk/>
            <pc:sldMk cId="892317262" sldId="266"/>
            <ac:picMk id="5" creationId="{AF3C380F-2BAC-8AB2-7305-33BF838A80C9}"/>
          </ac:picMkLst>
        </pc:picChg>
        <pc:picChg chg="add mod">
          <ac:chgData name="Neil Alombro" userId="5456cbc6-b643-41f5-aaca-88ee05afd824" providerId="ADAL" clId="{8A5890BD-B0EC-45EB-8098-2351C39EE9C5}" dt="2022-10-11T20:06:45.182" v="208" actId="1076"/>
          <ac:picMkLst>
            <pc:docMk/>
            <pc:sldMk cId="892317262" sldId="266"/>
            <ac:picMk id="7" creationId="{FC870DBC-00AA-3494-1955-7C2C3303CB59}"/>
          </ac:picMkLst>
        </pc:picChg>
      </pc:sldChg>
      <pc:sldChg chg="del">
        <pc:chgData name="Neil Alombro" userId="5456cbc6-b643-41f5-aaca-88ee05afd824" providerId="ADAL" clId="{8A5890BD-B0EC-45EB-8098-2351C39EE9C5}" dt="2022-10-11T20:23:55.515" v="400" actId="2696"/>
        <pc:sldMkLst>
          <pc:docMk/>
          <pc:sldMk cId="775616766" sldId="267"/>
        </pc:sldMkLst>
      </pc:sldChg>
      <pc:sldChg chg="modTransition">
        <pc:chgData name="Neil Alombro" userId="5456cbc6-b643-41f5-aaca-88ee05afd824" providerId="ADAL" clId="{8A5890BD-B0EC-45EB-8098-2351C39EE9C5}" dt="2022-10-11T20:46:06.678" v="427"/>
        <pc:sldMkLst>
          <pc:docMk/>
          <pc:sldMk cId="781644287" sldId="268"/>
        </pc:sldMkLst>
      </pc:sldChg>
      <pc:sldChg chg="modTransition">
        <pc:chgData name="Neil Alombro" userId="5456cbc6-b643-41f5-aaca-88ee05afd824" providerId="ADAL" clId="{8A5890BD-B0EC-45EB-8098-2351C39EE9C5}" dt="2022-10-11T20:45:50.239" v="423"/>
        <pc:sldMkLst>
          <pc:docMk/>
          <pc:sldMk cId="2876550661" sldId="269"/>
        </pc:sldMkLst>
      </pc:sldChg>
      <pc:sldChg chg="addSp delSp modSp mod modTransition setBg">
        <pc:chgData name="Neil Alombro" userId="5456cbc6-b643-41f5-aaca-88ee05afd824" providerId="ADAL" clId="{8A5890BD-B0EC-45EB-8098-2351C39EE9C5}" dt="2022-10-11T21:10:19.657" v="743" actId="27636"/>
        <pc:sldMkLst>
          <pc:docMk/>
          <pc:sldMk cId="2151564646" sldId="270"/>
        </pc:sldMkLst>
        <pc:spChg chg="mod">
          <ac:chgData name="Neil Alombro" userId="5456cbc6-b643-41f5-aaca-88ee05afd824" providerId="ADAL" clId="{8A5890BD-B0EC-45EB-8098-2351C39EE9C5}" dt="2022-10-11T21:10:19.657" v="743" actId="27636"/>
          <ac:spMkLst>
            <pc:docMk/>
            <pc:sldMk cId="2151564646" sldId="270"/>
            <ac:spMk id="2" creationId="{E8C4F1D2-C688-B3E6-033D-7A42B5F46C6A}"/>
          </ac:spMkLst>
        </pc:spChg>
        <pc:spChg chg="mod">
          <ac:chgData name="Neil Alombro" userId="5456cbc6-b643-41f5-aaca-88ee05afd824" providerId="ADAL" clId="{8A5890BD-B0EC-45EB-8098-2351C39EE9C5}" dt="2022-10-11T21:09:59.541" v="738" actId="26606"/>
          <ac:spMkLst>
            <pc:docMk/>
            <pc:sldMk cId="2151564646" sldId="270"/>
            <ac:spMk id="3" creationId="{CCE19444-B71A-0AB7-9676-8DED275E41E6}"/>
          </ac:spMkLst>
        </pc:spChg>
        <pc:spChg chg="add del mod">
          <ac:chgData name="Neil Alombro" userId="5456cbc6-b643-41f5-aaca-88ee05afd824" providerId="ADAL" clId="{8A5890BD-B0EC-45EB-8098-2351C39EE9C5}" dt="2022-10-11T21:08:56.574" v="733" actId="478"/>
          <ac:spMkLst>
            <pc:docMk/>
            <pc:sldMk cId="2151564646" sldId="270"/>
            <ac:spMk id="4" creationId="{E038D8A1-E91E-48D9-A7FE-6B67E30FF4E0}"/>
          </ac:spMkLst>
        </pc:spChg>
        <pc:spChg chg="add del">
          <ac:chgData name="Neil Alombro" userId="5456cbc6-b643-41f5-aaca-88ee05afd824" providerId="ADAL" clId="{8A5890BD-B0EC-45EB-8098-2351C39EE9C5}" dt="2022-10-11T21:09:59.541" v="738" actId="26606"/>
          <ac:spMkLst>
            <pc:docMk/>
            <pc:sldMk cId="2151564646" sldId="270"/>
            <ac:spMk id="5129" creationId="{11D6A2A3-F101-46F7-8B6F-1C699CAFE9AD}"/>
          </ac:spMkLst>
        </pc:spChg>
        <pc:spChg chg="add del">
          <ac:chgData name="Neil Alombro" userId="5456cbc6-b643-41f5-aaca-88ee05afd824" providerId="ADAL" clId="{8A5890BD-B0EC-45EB-8098-2351C39EE9C5}" dt="2022-10-11T21:09:59.541" v="738" actId="26606"/>
          <ac:spMkLst>
            <pc:docMk/>
            <pc:sldMk cId="2151564646" sldId="270"/>
            <ac:spMk id="5131" creationId="{529E760E-527D-4053-A309-F2BDE12501CD}"/>
          </ac:spMkLst>
        </pc:spChg>
        <pc:spChg chg="add del">
          <ac:chgData name="Neil Alombro" userId="5456cbc6-b643-41f5-aaca-88ee05afd824" providerId="ADAL" clId="{8A5890BD-B0EC-45EB-8098-2351C39EE9C5}" dt="2022-10-11T21:09:59.541" v="738" actId="26606"/>
          <ac:spMkLst>
            <pc:docMk/>
            <pc:sldMk cId="2151564646" sldId="270"/>
            <ac:spMk id="5133" creationId="{4153D448-4ED1-429A-A28C-8316DE7CAF7E}"/>
          </ac:spMkLst>
        </pc:spChg>
        <pc:picChg chg="add mod">
          <ac:chgData name="Neil Alombro" userId="5456cbc6-b643-41f5-aaca-88ee05afd824" providerId="ADAL" clId="{8A5890BD-B0EC-45EB-8098-2351C39EE9C5}" dt="2022-10-11T21:10:15.991" v="741" actId="14100"/>
          <ac:picMkLst>
            <pc:docMk/>
            <pc:sldMk cId="2151564646" sldId="270"/>
            <ac:picMk id="5124" creationId="{0911122B-F3AF-877E-80F5-4C4BA391A06F}"/>
          </ac:picMkLst>
        </pc:picChg>
      </pc:sldChg>
      <pc:sldChg chg="modTransition">
        <pc:chgData name="Neil Alombro" userId="5456cbc6-b643-41f5-aaca-88ee05afd824" providerId="ADAL" clId="{8A5890BD-B0EC-45EB-8098-2351C39EE9C5}" dt="2022-10-11T20:46:19.675" v="431"/>
        <pc:sldMkLst>
          <pc:docMk/>
          <pc:sldMk cId="1319277944" sldId="271"/>
        </pc:sldMkLst>
      </pc:sldChg>
      <pc:sldChg chg="addSp delSp modSp mod modTransition setBg">
        <pc:chgData name="Neil Alombro" userId="5456cbc6-b643-41f5-aaca-88ee05afd824" providerId="ADAL" clId="{8A5890BD-B0EC-45EB-8098-2351C39EE9C5}" dt="2022-10-11T22:49:05.866" v="1600" actId="20577"/>
        <pc:sldMkLst>
          <pc:docMk/>
          <pc:sldMk cId="2544856637" sldId="272"/>
        </pc:sldMkLst>
        <pc:spChg chg="mod">
          <ac:chgData name="Neil Alombro" userId="5456cbc6-b643-41f5-aaca-88ee05afd824" providerId="ADAL" clId="{8A5890BD-B0EC-45EB-8098-2351C39EE9C5}" dt="2022-10-11T21:15:31.176" v="948" actId="1076"/>
          <ac:spMkLst>
            <pc:docMk/>
            <pc:sldMk cId="2544856637" sldId="272"/>
            <ac:spMk id="2" creationId="{E8C4F1D2-C688-B3E6-033D-7A42B5F46C6A}"/>
          </ac:spMkLst>
        </pc:spChg>
        <pc:spChg chg="add del mod">
          <ac:chgData name="Neil Alombro" userId="5456cbc6-b643-41f5-aaca-88ee05afd824" providerId="ADAL" clId="{8A5890BD-B0EC-45EB-8098-2351C39EE9C5}" dt="2022-10-11T22:49:05.866" v="1600" actId="20577"/>
          <ac:spMkLst>
            <pc:docMk/>
            <pc:sldMk cId="2544856637" sldId="272"/>
            <ac:spMk id="3" creationId="{CCE19444-B71A-0AB7-9676-8DED275E41E6}"/>
          </ac:spMkLst>
        </pc:spChg>
        <pc:spChg chg="add del">
          <ac:chgData name="Neil Alombro" userId="5456cbc6-b643-41f5-aaca-88ee05afd824" providerId="ADAL" clId="{8A5890BD-B0EC-45EB-8098-2351C39EE9C5}" dt="2022-10-11T20:57:30.265" v="494" actId="26606"/>
          <ac:spMkLst>
            <pc:docMk/>
            <pc:sldMk cId="2544856637" sldId="272"/>
            <ac:spMk id="8" creationId="{CCE19444-B71A-0AB7-9676-8DED275E41E6}"/>
          </ac:spMkLst>
        </pc:spChg>
        <pc:spChg chg="add del">
          <ac:chgData name="Neil Alombro" userId="5456cbc6-b643-41f5-aaca-88ee05afd824" providerId="ADAL" clId="{8A5890BD-B0EC-45EB-8098-2351C39EE9C5}" dt="2022-10-11T20:57:30.265" v="494" actId="26606"/>
          <ac:spMkLst>
            <pc:docMk/>
            <pc:sldMk cId="2544856637" sldId="272"/>
            <ac:spMk id="9" creationId="{93DAF4AA-9270-40B5-B73C-B11B9A92F0BC}"/>
          </ac:spMkLst>
        </pc:spChg>
        <pc:spChg chg="add del">
          <ac:chgData name="Neil Alombro" userId="5456cbc6-b643-41f5-aaca-88ee05afd824" providerId="ADAL" clId="{8A5890BD-B0EC-45EB-8098-2351C39EE9C5}" dt="2022-10-11T20:57:30.265" v="494" actId="26606"/>
          <ac:spMkLst>
            <pc:docMk/>
            <pc:sldMk cId="2544856637" sldId="272"/>
            <ac:spMk id="11" creationId="{31D5E60A-D6B1-4F21-A993-313958AF0C00}"/>
          </ac:spMkLst>
        </pc:spChg>
        <pc:spChg chg="add del">
          <ac:chgData name="Neil Alombro" userId="5456cbc6-b643-41f5-aaca-88ee05afd824" providerId="ADAL" clId="{8A5890BD-B0EC-45EB-8098-2351C39EE9C5}" dt="2022-10-11T20:57:30.265" v="494" actId="26606"/>
          <ac:spMkLst>
            <pc:docMk/>
            <pc:sldMk cId="2544856637" sldId="272"/>
            <ac:spMk id="13" creationId="{5B7BB16B-E108-4C64-97D5-7AC67CC5E2C7}"/>
          </ac:spMkLst>
        </pc:spChg>
        <pc:spChg chg="add del">
          <ac:chgData name="Neil Alombro" userId="5456cbc6-b643-41f5-aaca-88ee05afd824" providerId="ADAL" clId="{8A5890BD-B0EC-45EB-8098-2351C39EE9C5}" dt="2022-10-11T20:57:30.265" v="494" actId="26606"/>
          <ac:spMkLst>
            <pc:docMk/>
            <pc:sldMk cId="2544856637" sldId="272"/>
            <ac:spMk id="15" creationId="{A5F6A003-4671-4F7B-A12E-2946D61E435F}"/>
          </ac:spMkLst>
        </pc:spChg>
        <pc:spChg chg="add del">
          <ac:chgData name="Neil Alombro" userId="5456cbc6-b643-41f5-aaca-88ee05afd824" providerId="ADAL" clId="{8A5890BD-B0EC-45EB-8098-2351C39EE9C5}" dt="2022-10-11T20:57:31.852" v="496" actId="26606"/>
          <ac:spMkLst>
            <pc:docMk/>
            <pc:sldMk cId="2544856637" sldId="272"/>
            <ac:spMk id="17" creationId="{4643CFF5-3073-44B6-9A56-4CAF096FFF17}"/>
          </ac:spMkLst>
        </pc:spChg>
        <pc:spChg chg="add del">
          <ac:chgData name="Neil Alombro" userId="5456cbc6-b643-41f5-aaca-88ee05afd824" providerId="ADAL" clId="{8A5890BD-B0EC-45EB-8098-2351C39EE9C5}" dt="2022-10-11T20:57:31.852" v="496" actId="26606"/>
          <ac:spMkLst>
            <pc:docMk/>
            <pc:sldMk cId="2544856637" sldId="272"/>
            <ac:spMk id="18" creationId="{CCE19444-B71A-0AB7-9676-8DED275E41E6}"/>
          </ac:spMkLst>
        </pc:spChg>
        <pc:spChg chg="add del">
          <ac:chgData name="Neil Alombro" userId="5456cbc6-b643-41f5-aaca-88ee05afd824" providerId="ADAL" clId="{8A5890BD-B0EC-45EB-8098-2351C39EE9C5}" dt="2022-10-11T20:57:31.852" v="496" actId="26606"/>
          <ac:spMkLst>
            <pc:docMk/>
            <pc:sldMk cId="2544856637" sldId="272"/>
            <ac:spMk id="19" creationId="{955DEFE8-24AF-47F7-B020-D4D76ABA1830}"/>
          </ac:spMkLst>
        </pc:spChg>
        <pc:spChg chg="add del">
          <ac:chgData name="Neil Alombro" userId="5456cbc6-b643-41f5-aaca-88ee05afd824" providerId="ADAL" clId="{8A5890BD-B0EC-45EB-8098-2351C39EE9C5}" dt="2022-10-11T20:57:31.852" v="496" actId="26606"/>
          <ac:spMkLst>
            <pc:docMk/>
            <pc:sldMk cId="2544856637" sldId="272"/>
            <ac:spMk id="20" creationId="{6EAE3873-25FC-4346-B1D5-82E5F9D953ED}"/>
          </ac:spMkLst>
        </pc:spChg>
        <pc:spChg chg="add del">
          <ac:chgData name="Neil Alombro" userId="5456cbc6-b643-41f5-aaca-88ee05afd824" providerId="ADAL" clId="{8A5890BD-B0EC-45EB-8098-2351C39EE9C5}" dt="2022-10-11T20:57:32.907" v="498" actId="26606"/>
          <ac:spMkLst>
            <pc:docMk/>
            <pc:sldMk cId="2544856637" sldId="272"/>
            <ac:spMk id="22" creationId="{010B2E9B-7C1F-4F51-B45D-B7A4DEB7A537}"/>
          </ac:spMkLst>
        </pc:spChg>
        <pc:spChg chg="add del">
          <ac:chgData name="Neil Alombro" userId="5456cbc6-b643-41f5-aaca-88ee05afd824" providerId="ADAL" clId="{8A5890BD-B0EC-45EB-8098-2351C39EE9C5}" dt="2022-10-11T20:57:32.907" v="498" actId="26606"/>
          <ac:spMkLst>
            <pc:docMk/>
            <pc:sldMk cId="2544856637" sldId="272"/>
            <ac:spMk id="23" creationId="{CCE19444-B71A-0AB7-9676-8DED275E41E6}"/>
          </ac:spMkLst>
        </pc:spChg>
        <pc:spChg chg="add del">
          <ac:chgData name="Neil Alombro" userId="5456cbc6-b643-41f5-aaca-88ee05afd824" providerId="ADAL" clId="{8A5890BD-B0EC-45EB-8098-2351C39EE9C5}" dt="2022-10-11T20:57:32.907" v="498" actId="26606"/>
          <ac:spMkLst>
            <pc:docMk/>
            <pc:sldMk cId="2544856637" sldId="272"/>
            <ac:spMk id="24" creationId="{09EF05D6-F04B-4F92-9224-92BDFB098549}"/>
          </ac:spMkLst>
        </pc:spChg>
        <pc:spChg chg="add del">
          <ac:chgData name="Neil Alombro" userId="5456cbc6-b643-41f5-aaca-88ee05afd824" providerId="ADAL" clId="{8A5890BD-B0EC-45EB-8098-2351C39EE9C5}" dt="2022-10-11T20:57:32.907" v="498" actId="26606"/>
          <ac:spMkLst>
            <pc:docMk/>
            <pc:sldMk cId="2544856637" sldId="272"/>
            <ac:spMk id="25" creationId="{4B50AB73-5D4A-48BB-9E44-1BE4C17E2AED}"/>
          </ac:spMkLst>
        </pc:spChg>
        <pc:graphicFrameChg chg="add del">
          <ac:chgData name="Neil Alombro" userId="5456cbc6-b643-41f5-aaca-88ee05afd824" providerId="ADAL" clId="{8A5890BD-B0EC-45EB-8098-2351C39EE9C5}" dt="2022-10-11T20:57:29.022" v="492" actId="26606"/>
          <ac:graphicFrameMkLst>
            <pc:docMk/>
            <pc:sldMk cId="2544856637" sldId="272"/>
            <ac:graphicFrameMk id="6" creationId="{99E3768D-C23D-16F6-7EC1-3401FC06B71D}"/>
          </ac:graphicFrameMkLst>
        </pc:graphicFrameChg>
        <pc:picChg chg="add del mod">
          <ac:chgData name="Neil Alombro" userId="5456cbc6-b643-41f5-aaca-88ee05afd824" providerId="ADAL" clId="{8A5890BD-B0EC-45EB-8098-2351C39EE9C5}" dt="2022-10-11T21:15:34.886" v="949" actId="1076"/>
          <ac:picMkLst>
            <pc:docMk/>
            <pc:sldMk cId="2544856637" sldId="272"/>
            <ac:picMk id="4" creationId="{8660882C-949A-88D5-10C9-AFA3DB696A8D}"/>
          </ac:picMkLst>
        </pc:picChg>
        <pc:picChg chg="add del mod">
          <ac:chgData name="Neil Alombro" userId="5456cbc6-b643-41f5-aaca-88ee05afd824" providerId="ADAL" clId="{8A5890BD-B0EC-45EB-8098-2351C39EE9C5}" dt="2022-10-11T20:59:07.997" v="504"/>
          <ac:picMkLst>
            <pc:docMk/>
            <pc:sldMk cId="2544856637" sldId="272"/>
            <ac:picMk id="4098" creationId="{FC0671F6-E334-FA75-A61C-0F949ECAEA64}"/>
          </ac:picMkLst>
        </pc:picChg>
      </pc:sldChg>
      <pc:sldChg chg="modTransition">
        <pc:chgData name="Neil Alombro" userId="5456cbc6-b643-41f5-aaca-88ee05afd824" providerId="ADAL" clId="{8A5890BD-B0EC-45EB-8098-2351C39EE9C5}" dt="2022-10-11T20:45:47.208" v="422"/>
        <pc:sldMkLst>
          <pc:docMk/>
          <pc:sldMk cId="1940185970" sldId="273"/>
        </pc:sldMkLst>
      </pc:sldChg>
      <pc:sldChg chg="addSp delSp modSp new del mod">
        <pc:chgData name="Neil Alombro" userId="5456cbc6-b643-41f5-aaca-88ee05afd824" providerId="ADAL" clId="{8A5890BD-B0EC-45EB-8098-2351C39EE9C5}" dt="2022-10-11T20:23:51.117" v="399" actId="2696"/>
        <pc:sldMkLst>
          <pc:docMk/>
          <pc:sldMk cId="719131236" sldId="274"/>
        </pc:sldMkLst>
        <pc:spChg chg="mod">
          <ac:chgData name="Neil Alombro" userId="5456cbc6-b643-41f5-aaca-88ee05afd824" providerId="ADAL" clId="{8A5890BD-B0EC-45EB-8098-2351C39EE9C5}" dt="2022-10-11T20:15:51.940" v="254" actId="20577"/>
          <ac:spMkLst>
            <pc:docMk/>
            <pc:sldMk cId="719131236" sldId="274"/>
            <ac:spMk id="2" creationId="{EF319322-D7A3-2249-FB58-73AE654328FD}"/>
          </ac:spMkLst>
        </pc:spChg>
        <pc:spChg chg="del">
          <ac:chgData name="Neil Alombro" userId="5456cbc6-b643-41f5-aaca-88ee05afd824" providerId="ADAL" clId="{8A5890BD-B0EC-45EB-8098-2351C39EE9C5}" dt="2022-10-11T20:15:29.531" v="250" actId="22"/>
          <ac:spMkLst>
            <pc:docMk/>
            <pc:sldMk cId="719131236" sldId="274"/>
            <ac:spMk id="3" creationId="{7E3A5952-0778-4808-2694-9D76D5DF8BA5}"/>
          </ac:spMkLst>
        </pc:spChg>
        <pc:picChg chg="add mod ord">
          <ac:chgData name="Neil Alombro" userId="5456cbc6-b643-41f5-aaca-88ee05afd824" providerId="ADAL" clId="{8A5890BD-B0EC-45EB-8098-2351C39EE9C5}" dt="2022-10-11T20:15:39.921" v="253" actId="1076"/>
          <ac:picMkLst>
            <pc:docMk/>
            <pc:sldMk cId="719131236" sldId="274"/>
            <ac:picMk id="5" creationId="{59F58020-BE2E-6222-9AB0-587E7B118E26}"/>
          </ac:picMkLst>
        </pc:picChg>
      </pc:sldChg>
      <pc:sldChg chg="addSp delSp modSp add mod ord modTransition delAnim">
        <pc:chgData name="Neil Alombro" userId="5456cbc6-b643-41f5-aaca-88ee05afd824" providerId="ADAL" clId="{8A5890BD-B0EC-45EB-8098-2351C39EE9C5}" dt="2022-10-11T20:46:38.865" v="436"/>
        <pc:sldMkLst>
          <pc:docMk/>
          <pc:sldMk cId="1598309564" sldId="275"/>
        </pc:sldMkLst>
        <pc:spChg chg="mod">
          <ac:chgData name="Neil Alombro" userId="5456cbc6-b643-41f5-aaca-88ee05afd824" providerId="ADAL" clId="{8A5890BD-B0EC-45EB-8098-2351C39EE9C5}" dt="2022-10-11T20:23:15.320" v="380" actId="1076"/>
          <ac:spMkLst>
            <pc:docMk/>
            <pc:sldMk cId="1598309564" sldId="275"/>
            <ac:spMk id="2" creationId="{57D23C5C-BF31-A74D-8B72-CB1062FE0ABF}"/>
          </ac:spMkLst>
        </pc:spChg>
        <pc:picChg chg="del">
          <ac:chgData name="Neil Alombro" userId="5456cbc6-b643-41f5-aaca-88ee05afd824" providerId="ADAL" clId="{8A5890BD-B0EC-45EB-8098-2351C39EE9C5}" dt="2022-10-11T20:17:13.363" v="284" actId="478"/>
          <ac:picMkLst>
            <pc:docMk/>
            <pc:sldMk cId="1598309564" sldId="275"/>
            <ac:picMk id="4" creationId="{D2407DE1-3BE7-400B-6892-004C73DDD3DA}"/>
          </ac:picMkLst>
        </pc:picChg>
        <pc:picChg chg="del">
          <ac:chgData name="Neil Alombro" userId="5456cbc6-b643-41f5-aaca-88ee05afd824" providerId="ADAL" clId="{8A5890BD-B0EC-45EB-8098-2351C39EE9C5}" dt="2022-10-11T20:17:12.034" v="283" actId="478"/>
          <ac:picMkLst>
            <pc:docMk/>
            <pc:sldMk cId="1598309564" sldId="275"/>
            <ac:picMk id="5" creationId="{69E7F9BA-2FE5-69CE-ECC8-A92256DD11AE}"/>
          </ac:picMkLst>
        </pc:picChg>
        <pc:picChg chg="add del mod">
          <ac:chgData name="Neil Alombro" userId="5456cbc6-b643-41f5-aaca-88ee05afd824" providerId="ADAL" clId="{8A5890BD-B0EC-45EB-8098-2351C39EE9C5}" dt="2022-10-11T20:18:13.140" v="317" actId="478"/>
          <ac:picMkLst>
            <pc:docMk/>
            <pc:sldMk cId="1598309564" sldId="275"/>
            <ac:picMk id="6" creationId="{93FA7B2D-6AD1-7E94-B00E-9044E667F5C9}"/>
          </ac:picMkLst>
        </pc:picChg>
        <pc:picChg chg="add del mod">
          <ac:chgData name="Neil Alombro" userId="5456cbc6-b643-41f5-aaca-88ee05afd824" providerId="ADAL" clId="{8A5890BD-B0EC-45EB-8098-2351C39EE9C5}" dt="2022-10-11T20:20:19.553" v="333" actId="21"/>
          <ac:picMkLst>
            <pc:docMk/>
            <pc:sldMk cId="1598309564" sldId="275"/>
            <ac:picMk id="1026" creationId="{D4ACAFC9-8750-E9F5-4410-D9F3D762AB0A}"/>
          </ac:picMkLst>
        </pc:picChg>
      </pc:sldChg>
      <pc:sldChg chg="new del">
        <pc:chgData name="Neil Alombro" userId="5456cbc6-b643-41f5-aaca-88ee05afd824" providerId="ADAL" clId="{8A5890BD-B0EC-45EB-8098-2351C39EE9C5}" dt="2022-10-11T20:16:39.655" v="256" actId="680"/>
        <pc:sldMkLst>
          <pc:docMk/>
          <pc:sldMk cId="2452351146" sldId="275"/>
        </pc:sldMkLst>
      </pc:sldChg>
      <pc:sldChg chg="modSp add mod modTransition">
        <pc:chgData name="Neil Alombro" userId="5456cbc6-b643-41f5-aaca-88ee05afd824" providerId="ADAL" clId="{8A5890BD-B0EC-45EB-8098-2351C39EE9C5}" dt="2022-10-11T20:46:42.129" v="437"/>
        <pc:sldMkLst>
          <pc:docMk/>
          <pc:sldMk cId="2065579905" sldId="276"/>
        </pc:sldMkLst>
        <pc:spChg chg="mod">
          <ac:chgData name="Neil Alombro" userId="5456cbc6-b643-41f5-aaca-88ee05afd824" providerId="ADAL" clId="{8A5890BD-B0EC-45EB-8098-2351C39EE9C5}" dt="2022-10-11T20:23:24.564" v="396" actId="20577"/>
          <ac:spMkLst>
            <pc:docMk/>
            <pc:sldMk cId="2065579905" sldId="276"/>
            <ac:spMk id="2" creationId="{57D23C5C-BF31-A74D-8B72-CB1062FE0ABF}"/>
          </ac:spMkLst>
        </pc:spChg>
      </pc:sldChg>
      <pc:sldChg chg="new del">
        <pc:chgData name="Neil Alombro" userId="5456cbc6-b643-41f5-aaca-88ee05afd824" providerId="ADAL" clId="{8A5890BD-B0EC-45EB-8098-2351C39EE9C5}" dt="2022-10-11T20:52:00.621" v="440" actId="2696"/>
        <pc:sldMkLst>
          <pc:docMk/>
          <pc:sldMk cId="2162386272" sldId="277"/>
        </pc:sldMkLst>
      </pc:sldChg>
      <pc:sldChg chg="modSp add mod">
        <pc:chgData name="Neil Alombro" userId="5456cbc6-b643-41f5-aaca-88ee05afd824" providerId="ADAL" clId="{8A5890BD-B0EC-45EB-8098-2351C39EE9C5}" dt="2022-10-11T23:02:24.577" v="1627" actId="20577"/>
        <pc:sldMkLst>
          <pc:docMk/>
          <pc:sldMk cId="2959409090" sldId="277"/>
        </pc:sldMkLst>
        <pc:spChg chg="mod">
          <ac:chgData name="Neil Alombro" userId="5456cbc6-b643-41f5-aaca-88ee05afd824" providerId="ADAL" clId="{8A5890BD-B0EC-45EB-8098-2351C39EE9C5}" dt="2022-10-11T20:52:25.534" v="485" actId="20577"/>
          <ac:spMkLst>
            <pc:docMk/>
            <pc:sldMk cId="2959409090" sldId="277"/>
            <ac:spMk id="2" creationId="{C4E9C75E-E394-0B88-E2A5-007459A93B18}"/>
          </ac:spMkLst>
        </pc:spChg>
        <pc:spChg chg="mod">
          <ac:chgData name="Neil Alombro" userId="5456cbc6-b643-41f5-aaca-88ee05afd824" providerId="ADAL" clId="{8A5890BD-B0EC-45EB-8098-2351C39EE9C5}" dt="2022-10-11T23:02:24.577" v="1627" actId="20577"/>
          <ac:spMkLst>
            <pc:docMk/>
            <pc:sldMk cId="2959409090" sldId="277"/>
            <ac:spMk id="27" creationId="{85CD6608-6A6D-03E3-758A-E2073B245916}"/>
          </ac:spMkLst>
        </pc:spChg>
      </pc:sldChg>
      <pc:sldChg chg="addSp delSp modSp add mod">
        <pc:chgData name="Neil Alombro" userId="5456cbc6-b643-41f5-aaca-88ee05afd824" providerId="ADAL" clId="{8A5890BD-B0EC-45EB-8098-2351C39EE9C5}" dt="2022-10-11T21:01:54.398" v="728" actId="20577"/>
        <pc:sldMkLst>
          <pc:docMk/>
          <pc:sldMk cId="385441363" sldId="278"/>
        </pc:sldMkLst>
        <pc:spChg chg="mod">
          <ac:chgData name="Neil Alombro" userId="5456cbc6-b643-41f5-aaca-88ee05afd824" providerId="ADAL" clId="{8A5890BD-B0EC-45EB-8098-2351C39EE9C5}" dt="2022-10-11T21:01:54.398" v="728" actId="20577"/>
          <ac:spMkLst>
            <pc:docMk/>
            <pc:sldMk cId="385441363" sldId="278"/>
            <ac:spMk id="4" creationId="{583CC213-F39A-60C4-95A4-4D131EA56517}"/>
          </ac:spMkLst>
        </pc:spChg>
        <pc:picChg chg="add mod">
          <ac:chgData name="Neil Alombro" userId="5456cbc6-b643-41f5-aaca-88ee05afd824" providerId="ADAL" clId="{8A5890BD-B0EC-45EB-8098-2351C39EE9C5}" dt="2022-10-11T21:00:20.936" v="511" actId="1076"/>
          <ac:picMkLst>
            <pc:docMk/>
            <pc:sldMk cId="385441363" sldId="278"/>
            <ac:picMk id="3" creationId="{8F69EA72-F7D6-59CF-78AE-D2C03480FBBF}"/>
          </ac:picMkLst>
        </pc:picChg>
        <pc:picChg chg="del">
          <ac:chgData name="Neil Alombro" userId="5456cbc6-b643-41f5-aaca-88ee05afd824" providerId="ADAL" clId="{8A5890BD-B0EC-45EB-8098-2351C39EE9C5}" dt="2022-10-11T21:00:16.036" v="508" actId="478"/>
          <ac:picMkLst>
            <pc:docMk/>
            <pc:sldMk cId="385441363" sldId="278"/>
            <ac:picMk id="7" creationId="{FC870DBC-00AA-3494-1955-7C2C3303CB59}"/>
          </ac:picMkLst>
        </pc:picChg>
      </pc:sldChg>
      <pc:sldChg chg="addSp delSp modSp new del mod">
        <pc:chgData name="Neil Alombro" userId="5456cbc6-b643-41f5-aaca-88ee05afd824" providerId="ADAL" clId="{8A5890BD-B0EC-45EB-8098-2351C39EE9C5}" dt="2022-10-11T22:12:59.922" v="1450" actId="2696"/>
        <pc:sldMkLst>
          <pc:docMk/>
          <pc:sldMk cId="1333502086" sldId="279"/>
        </pc:sldMkLst>
        <pc:spChg chg="mod">
          <ac:chgData name="Neil Alombro" userId="5456cbc6-b643-41f5-aaca-88ee05afd824" providerId="ADAL" clId="{8A5890BD-B0EC-45EB-8098-2351C39EE9C5}" dt="2022-10-11T21:32:32.797" v="1057" actId="1076"/>
          <ac:spMkLst>
            <pc:docMk/>
            <pc:sldMk cId="1333502086" sldId="279"/>
            <ac:spMk id="2" creationId="{AFDC4635-5A6E-FAE0-E21F-BBE49F918840}"/>
          </ac:spMkLst>
        </pc:spChg>
        <pc:spChg chg="del">
          <ac:chgData name="Neil Alombro" userId="5456cbc6-b643-41f5-aaca-88ee05afd824" providerId="ADAL" clId="{8A5890BD-B0EC-45EB-8098-2351C39EE9C5}" dt="2022-10-11T21:30:38.461" v="976" actId="478"/>
          <ac:spMkLst>
            <pc:docMk/>
            <pc:sldMk cId="1333502086" sldId="279"/>
            <ac:spMk id="3" creationId="{315D1315-2E1E-52F3-3E27-AE1E4769AB50}"/>
          </ac:spMkLst>
        </pc:spChg>
        <pc:spChg chg="add del mod">
          <ac:chgData name="Neil Alombro" userId="5456cbc6-b643-41f5-aaca-88ee05afd824" providerId="ADAL" clId="{8A5890BD-B0EC-45EB-8098-2351C39EE9C5}" dt="2022-10-11T21:29:30.092" v="952" actId="478"/>
          <ac:spMkLst>
            <pc:docMk/>
            <pc:sldMk cId="1333502086" sldId="279"/>
            <ac:spMk id="4" creationId="{1E8C08F9-5473-3DA7-9408-51BF9087115F}"/>
          </ac:spMkLst>
        </pc:spChg>
        <pc:spChg chg="add mod topLvl">
          <ac:chgData name="Neil Alombro" userId="5456cbc6-b643-41f5-aaca-88ee05afd824" providerId="ADAL" clId="{8A5890BD-B0EC-45EB-8098-2351C39EE9C5}" dt="2022-10-11T21:32:11.419" v="1054" actId="165"/>
          <ac:spMkLst>
            <pc:docMk/>
            <pc:sldMk cId="1333502086" sldId="279"/>
            <ac:spMk id="6" creationId="{97600994-DB4B-F3DD-B933-C4DFAA750AE6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7" creationId="{ACA450A6-0C17-C730-F1EA-F0CFEB290953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8" creationId="{429DAFD9-08EB-3740-EF9C-6610BCFAE173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9" creationId="{1B9A15B5-F722-681B-252F-E1DB4BDD5A86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10" creationId="{F8FBBC6C-3792-37AA-CD03-61D68DB00246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11" creationId="{341623C6-3A7D-DA86-6B0A-7F3A4BB9DD3E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12" creationId="{54B040DE-E8C3-C612-8D8A-7285A41CCE12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13" creationId="{AD384F9D-065A-F5E1-77D4-96F7AC01991F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14" creationId="{B94BE62D-9169-225C-2035-C93DE98B7744}"/>
          </ac:spMkLst>
        </pc:spChg>
        <pc:spChg chg="add del mod topLvl">
          <ac:chgData name="Neil Alombro" userId="5456cbc6-b643-41f5-aaca-88ee05afd824" providerId="ADAL" clId="{8A5890BD-B0EC-45EB-8098-2351C39EE9C5}" dt="2022-10-11T22:12:01.053" v="1439" actId="21"/>
          <ac:spMkLst>
            <pc:docMk/>
            <pc:sldMk cId="1333502086" sldId="279"/>
            <ac:spMk id="15" creationId="{66E27798-2E23-C592-90C2-8BC10FA6E425}"/>
          </ac:spMkLst>
        </pc:spChg>
        <pc:spChg chg="add del mod">
          <ac:chgData name="Neil Alombro" userId="5456cbc6-b643-41f5-aaca-88ee05afd824" providerId="ADAL" clId="{8A5890BD-B0EC-45EB-8098-2351C39EE9C5}" dt="2022-10-11T22:06:32.663" v="1428" actId="478"/>
          <ac:spMkLst>
            <pc:docMk/>
            <pc:sldMk cId="1333502086" sldId="279"/>
            <ac:spMk id="16" creationId="{2B37DE43-D828-F16F-3E9F-2D0F2EAFA607}"/>
          </ac:spMkLst>
        </pc:spChg>
        <pc:spChg chg="add del mod">
          <ac:chgData name="Neil Alombro" userId="5456cbc6-b643-41f5-aaca-88ee05afd824" providerId="ADAL" clId="{8A5890BD-B0EC-45EB-8098-2351C39EE9C5}" dt="2022-10-11T22:06:32.663" v="1428" actId="478"/>
          <ac:spMkLst>
            <pc:docMk/>
            <pc:sldMk cId="1333502086" sldId="279"/>
            <ac:spMk id="17" creationId="{402CF05A-67B4-29F0-502F-F56078132B58}"/>
          </ac:spMkLst>
        </pc:spChg>
        <pc:spChg chg="add del mod">
          <ac:chgData name="Neil Alombro" userId="5456cbc6-b643-41f5-aaca-88ee05afd824" providerId="ADAL" clId="{8A5890BD-B0EC-45EB-8098-2351C39EE9C5}" dt="2022-10-11T22:06:32.663" v="1428" actId="478"/>
          <ac:spMkLst>
            <pc:docMk/>
            <pc:sldMk cId="1333502086" sldId="279"/>
            <ac:spMk id="18" creationId="{9CD89BF8-4D20-7520-4148-7C4B93CB1101}"/>
          </ac:spMkLst>
        </pc:spChg>
        <pc:spChg chg="add del mod">
          <ac:chgData name="Neil Alombro" userId="5456cbc6-b643-41f5-aaca-88ee05afd824" providerId="ADAL" clId="{8A5890BD-B0EC-45EB-8098-2351C39EE9C5}" dt="2022-10-11T22:06:32.663" v="1428" actId="478"/>
          <ac:spMkLst>
            <pc:docMk/>
            <pc:sldMk cId="1333502086" sldId="279"/>
            <ac:spMk id="19" creationId="{8594A96F-8929-C56F-FCD0-D6C946945ABC}"/>
          </ac:spMkLst>
        </pc:spChg>
        <pc:spChg chg="add del mod">
          <ac:chgData name="Neil Alombro" userId="5456cbc6-b643-41f5-aaca-88ee05afd824" providerId="ADAL" clId="{8A5890BD-B0EC-45EB-8098-2351C39EE9C5}" dt="2022-10-11T22:06:36.162" v="1429" actId="478"/>
          <ac:spMkLst>
            <pc:docMk/>
            <pc:sldMk cId="1333502086" sldId="279"/>
            <ac:spMk id="20" creationId="{F9240805-B589-0CF0-3915-3DDF8C288D7E}"/>
          </ac:spMkLst>
        </pc:spChg>
        <pc:spChg chg="add del mod">
          <ac:chgData name="Neil Alombro" userId="5456cbc6-b643-41f5-aaca-88ee05afd824" providerId="ADAL" clId="{8A5890BD-B0EC-45EB-8098-2351C39EE9C5}" dt="2022-10-11T22:06:32.663" v="1428" actId="478"/>
          <ac:spMkLst>
            <pc:docMk/>
            <pc:sldMk cId="1333502086" sldId="279"/>
            <ac:spMk id="21" creationId="{8C60DC2C-B967-3476-952A-5EDCDAB5A41D}"/>
          </ac:spMkLst>
        </pc:spChg>
        <pc:spChg chg="add del mod">
          <ac:chgData name="Neil Alombro" userId="5456cbc6-b643-41f5-aaca-88ee05afd824" providerId="ADAL" clId="{8A5890BD-B0EC-45EB-8098-2351C39EE9C5}" dt="2022-10-11T22:06:36.162" v="1429" actId="478"/>
          <ac:spMkLst>
            <pc:docMk/>
            <pc:sldMk cId="1333502086" sldId="279"/>
            <ac:spMk id="22" creationId="{8945DFDB-ADAE-66C6-EF16-52DCD868B5BA}"/>
          </ac:spMkLst>
        </pc:spChg>
        <pc:spChg chg="add del mod">
          <ac:chgData name="Neil Alombro" userId="5456cbc6-b643-41f5-aaca-88ee05afd824" providerId="ADAL" clId="{8A5890BD-B0EC-45EB-8098-2351C39EE9C5}" dt="2022-10-11T22:06:32.663" v="1428" actId="478"/>
          <ac:spMkLst>
            <pc:docMk/>
            <pc:sldMk cId="1333502086" sldId="279"/>
            <ac:spMk id="23" creationId="{F976D5CF-5081-4992-3BEB-2AC979C728D3}"/>
          </ac:spMkLst>
        </pc:spChg>
        <pc:spChg chg="add del mod">
          <ac:chgData name="Neil Alombro" userId="5456cbc6-b643-41f5-aaca-88ee05afd824" providerId="ADAL" clId="{8A5890BD-B0EC-45EB-8098-2351C39EE9C5}" dt="2022-10-11T22:06:38.768" v="1430" actId="478"/>
          <ac:spMkLst>
            <pc:docMk/>
            <pc:sldMk cId="1333502086" sldId="279"/>
            <ac:spMk id="24" creationId="{6011FA4F-6785-6732-BD84-821ABD5E9C41}"/>
          </ac:spMkLst>
        </pc:spChg>
        <pc:grpChg chg="add del mod">
          <ac:chgData name="Neil Alombro" userId="5456cbc6-b643-41f5-aaca-88ee05afd824" providerId="ADAL" clId="{8A5890BD-B0EC-45EB-8098-2351C39EE9C5}" dt="2022-10-11T21:32:11.419" v="1054" actId="165"/>
          <ac:grpSpMkLst>
            <pc:docMk/>
            <pc:sldMk cId="1333502086" sldId="279"/>
            <ac:grpSpMk id="5" creationId="{80E9544D-5ADF-3C02-A769-7E912A6DD95C}"/>
          </ac:grpSpMkLst>
        </pc:grpChg>
      </pc:sldChg>
      <pc:sldChg chg="addSp delSp modSp new mod">
        <pc:chgData name="Neil Alombro" userId="5456cbc6-b643-41f5-aaca-88ee05afd824" providerId="ADAL" clId="{8A5890BD-B0EC-45EB-8098-2351C39EE9C5}" dt="2022-10-21T02:02:18.621" v="1800" actId="1076"/>
        <pc:sldMkLst>
          <pc:docMk/>
          <pc:sldMk cId="672005106" sldId="282"/>
        </pc:sldMkLst>
        <pc:spChg chg="del">
          <ac:chgData name="Neil Alombro" userId="5456cbc6-b643-41f5-aaca-88ee05afd824" providerId="ADAL" clId="{8A5890BD-B0EC-45EB-8098-2351C39EE9C5}" dt="2022-10-21T01:42:07.081" v="1713" actId="478"/>
          <ac:spMkLst>
            <pc:docMk/>
            <pc:sldMk cId="672005106" sldId="282"/>
            <ac:spMk id="2" creationId="{F51FA74B-E7DD-32C9-8FC3-326B86309AD5}"/>
          </ac:spMkLst>
        </pc:spChg>
        <pc:spChg chg="del">
          <ac:chgData name="Neil Alombro" userId="5456cbc6-b643-41f5-aaca-88ee05afd824" providerId="ADAL" clId="{8A5890BD-B0EC-45EB-8098-2351C39EE9C5}" dt="2022-10-21T01:42:09.645" v="1714" actId="478"/>
          <ac:spMkLst>
            <pc:docMk/>
            <pc:sldMk cId="672005106" sldId="282"/>
            <ac:spMk id="3" creationId="{4E623D4A-E34E-5B27-D796-DD637737EEC2}"/>
          </ac:spMkLst>
        </pc:spChg>
        <pc:spChg chg="add del mod">
          <ac:chgData name="Neil Alombro" userId="5456cbc6-b643-41f5-aaca-88ee05afd824" providerId="ADAL" clId="{8A5890BD-B0EC-45EB-8098-2351C39EE9C5}" dt="2022-10-21T01:42:06.259" v="1712" actId="478"/>
          <ac:spMkLst>
            <pc:docMk/>
            <pc:sldMk cId="672005106" sldId="282"/>
            <ac:spMk id="4" creationId="{E4DD2A86-E74A-6F4E-3CBC-3F17D6EE4EA6}"/>
          </ac:spMkLst>
        </pc:spChg>
        <pc:spChg chg="add del mod">
          <ac:chgData name="Neil Alombro" userId="5456cbc6-b643-41f5-aaca-88ee05afd824" providerId="ADAL" clId="{8A5890BD-B0EC-45EB-8098-2351C39EE9C5}" dt="2022-10-21T01:42:11.254" v="1715" actId="478"/>
          <ac:spMkLst>
            <pc:docMk/>
            <pc:sldMk cId="672005106" sldId="282"/>
            <ac:spMk id="5" creationId="{74F9D192-E411-0E8A-F5DB-A385C5DCDCDA}"/>
          </ac:spMkLst>
        </pc:spChg>
        <pc:spChg chg="add mod">
          <ac:chgData name="Neil Alombro" userId="5456cbc6-b643-41f5-aaca-88ee05afd824" providerId="ADAL" clId="{8A5890BD-B0EC-45EB-8098-2351C39EE9C5}" dt="2022-10-21T02:01:09.557" v="1777" actId="1076"/>
          <ac:spMkLst>
            <pc:docMk/>
            <pc:sldMk cId="672005106" sldId="282"/>
            <ac:spMk id="6" creationId="{DED94E7E-ED2A-CEE9-74E5-ADC725D05ED5}"/>
          </ac:spMkLst>
        </pc:spChg>
        <pc:spChg chg="add mod">
          <ac:chgData name="Neil Alombro" userId="5456cbc6-b643-41f5-aaca-88ee05afd824" providerId="ADAL" clId="{8A5890BD-B0EC-45EB-8098-2351C39EE9C5}" dt="2022-10-21T02:01:09.557" v="1777" actId="1076"/>
          <ac:spMkLst>
            <pc:docMk/>
            <pc:sldMk cId="672005106" sldId="282"/>
            <ac:spMk id="7" creationId="{024E1400-A944-658D-363B-D195B0DDFF3A}"/>
          </ac:spMkLst>
        </pc:spChg>
        <pc:spChg chg="add mod">
          <ac:chgData name="Neil Alombro" userId="5456cbc6-b643-41f5-aaca-88ee05afd824" providerId="ADAL" clId="{8A5890BD-B0EC-45EB-8098-2351C39EE9C5}" dt="2022-10-21T02:01:24.651" v="1781" actId="1076"/>
          <ac:spMkLst>
            <pc:docMk/>
            <pc:sldMk cId="672005106" sldId="282"/>
            <ac:spMk id="8" creationId="{38182D0D-B2E5-2783-4B6C-605B086D99F7}"/>
          </ac:spMkLst>
        </pc:spChg>
        <pc:spChg chg="add mod">
          <ac:chgData name="Neil Alombro" userId="5456cbc6-b643-41f5-aaca-88ee05afd824" providerId="ADAL" clId="{8A5890BD-B0EC-45EB-8098-2351C39EE9C5}" dt="2022-10-21T02:01:24.651" v="1781" actId="1076"/>
          <ac:spMkLst>
            <pc:docMk/>
            <pc:sldMk cId="672005106" sldId="282"/>
            <ac:spMk id="9" creationId="{DDEC7A44-0DA1-BDFF-7717-82A9541CDE2E}"/>
          </ac:spMkLst>
        </pc:spChg>
        <pc:spChg chg="add mod">
          <ac:chgData name="Neil Alombro" userId="5456cbc6-b643-41f5-aaca-88ee05afd824" providerId="ADAL" clId="{8A5890BD-B0EC-45EB-8098-2351C39EE9C5}" dt="2022-10-21T02:02:09.887" v="1797" actId="14100"/>
          <ac:spMkLst>
            <pc:docMk/>
            <pc:sldMk cId="672005106" sldId="282"/>
            <ac:spMk id="10" creationId="{2B0DA746-EFC0-0E30-F66D-5F95732AF3AD}"/>
          </ac:spMkLst>
        </pc:spChg>
        <pc:spChg chg="add mod">
          <ac:chgData name="Neil Alombro" userId="5456cbc6-b643-41f5-aaca-88ee05afd824" providerId="ADAL" clId="{8A5890BD-B0EC-45EB-8098-2351C39EE9C5}" dt="2022-10-21T02:02:12.434" v="1798" actId="255"/>
          <ac:spMkLst>
            <pc:docMk/>
            <pc:sldMk cId="672005106" sldId="282"/>
            <ac:spMk id="11" creationId="{D7F8ABC3-2298-C8F6-96C6-02EAAEAC190F}"/>
          </ac:spMkLst>
        </pc:spChg>
        <pc:spChg chg="add mod">
          <ac:chgData name="Neil Alombro" userId="5456cbc6-b643-41f5-aaca-88ee05afd824" providerId="ADAL" clId="{8A5890BD-B0EC-45EB-8098-2351C39EE9C5}" dt="2022-10-21T02:01:57.738" v="1792" actId="255"/>
          <ac:spMkLst>
            <pc:docMk/>
            <pc:sldMk cId="672005106" sldId="282"/>
            <ac:spMk id="12" creationId="{D7C201A3-90C4-1634-FB28-10A1FB07F0BC}"/>
          </ac:spMkLst>
        </pc:spChg>
        <pc:spChg chg="add mod">
          <ac:chgData name="Neil Alombro" userId="5456cbc6-b643-41f5-aaca-88ee05afd824" providerId="ADAL" clId="{8A5890BD-B0EC-45EB-8098-2351C39EE9C5}" dt="2022-10-21T02:02:00.046" v="1793" actId="255"/>
          <ac:spMkLst>
            <pc:docMk/>
            <pc:sldMk cId="672005106" sldId="282"/>
            <ac:spMk id="13" creationId="{05406E49-E7F3-9EDF-8B76-F6E60AE994C7}"/>
          </ac:spMkLst>
        </pc:spChg>
        <pc:spChg chg="add mod">
          <ac:chgData name="Neil Alombro" userId="5456cbc6-b643-41f5-aaca-88ee05afd824" providerId="ADAL" clId="{8A5890BD-B0EC-45EB-8098-2351C39EE9C5}" dt="2022-10-21T02:02:18.621" v="1800" actId="1076"/>
          <ac:spMkLst>
            <pc:docMk/>
            <pc:sldMk cId="672005106" sldId="282"/>
            <ac:spMk id="14" creationId="{A50EDC20-A97C-F2BB-1A11-3DAABDB19582}"/>
          </ac:spMkLst>
        </pc:spChg>
        <pc:spChg chg="add mod">
          <ac:chgData name="Neil Alombro" userId="5456cbc6-b643-41f5-aaca-88ee05afd824" providerId="ADAL" clId="{8A5890BD-B0EC-45EB-8098-2351C39EE9C5}" dt="2022-10-21T02:02:15.292" v="1799" actId="1076"/>
          <ac:spMkLst>
            <pc:docMk/>
            <pc:sldMk cId="672005106" sldId="282"/>
            <ac:spMk id="16" creationId="{995D2999-574B-0A93-6E6D-C09C7A3DEA23}"/>
          </ac:spMkLst>
        </pc:spChg>
        <pc:spChg chg="add del">
          <ac:chgData name="Neil Alombro" userId="5456cbc6-b643-41f5-aaca-88ee05afd824" providerId="ADAL" clId="{8A5890BD-B0EC-45EB-8098-2351C39EE9C5}" dt="2022-10-21T01:59:55.265" v="1739"/>
          <ac:spMkLst>
            <pc:docMk/>
            <pc:sldMk cId="672005106" sldId="282"/>
            <ac:spMk id="17" creationId="{9ED0765C-62CA-CBB0-404F-64D4DF076DED}"/>
          </ac:spMkLst>
        </pc:spChg>
        <pc:spChg chg="add del mod">
          <ac:chgData name="Neil Alombro" userId="5456cbc6-b643-41f5-aaca-88ee05afd824" providerId="ADAL" clId="{8A5890BD-B0EC-45EB-8098-2351C39EE9C5}" dt="2022-10-21T02:00:15.028" v="1749"/>
          <ac:spMkLst>
            <pc:docMk/>
            <pc:sldMk cId="672005106" sldId="282"/>
            <ac:spMk id="18" creationId="{3E7F32B1-2A25-0CAC-10D8-9FA3C5FA8A44}"/>
          </ac:spMkLst>
        </pc:spChg>
        <pc:picChg chg="add del mod">
          <ac:chgData name="Neil Alombro" userId="5456cbc6-b643-41f5-aaca-88ee05afd824" providerId="ADAL" clId="{8A5890BD-B0EC-45EB-8098-2351C39EE9C5}" dt="2022-10-21T01:42:03.212" v="1709" actId="478"/>
          <ac:picMkLst>
            <pc:docMk/>
            <pc:sldMk cId="672005106" sldId="282"/>
            <ac:picMk id="15" creationId="{901C1D6C-345A-8028-45F1-8ED9D5FCA358}"/>
          </ac:picMkLst>
        </pc:picChg>
      </pc:sldChg>
    </pc:docChg>
  </pc:docChgLst>
  <pc:docChgLst>
    <pc:chgData name="Bethany Kaye-Blake" userId="862fe406-006d-4720-9ef7-0e2b226aeae3" providerId="ADAL" clId="{A400B129-18B0-974C-9CCB-B1632D3612EC}"/>
    <pc:docChg chg="custSel modSld">
      <pc:chgData name="Bethany Kaye-Blake" userId="862fe406-006d-4720-9ef7-0e2b226aeae3" providerId="ADAL" clId="{A400B129-18B0-974C-9CCB-B1632D3612EC}" dt="2022-09-19T00:39:46.525" v="162" actId="1076"/>
      <pc:docMkLst>
        <pc:docMk/>
      </pc:docMkLst>
      <pc:sldChg chg="modSp mod">
        <pc:chgData name="Bethany Kaye-Blake" userId="862fe406-006d-4720-9ef7-0e2b226aeae3" providerId="ADAL" clId="{A400B129-18B0-974C-9CCB-B1632D3612EC}" dt="2022-09-18T09:41:04.829" v="159" actId="20577"/>
        <pc:sldMkLst>
          <pc:docMk/>
          <pc:sldMk cId="3915350640" sldId="258"/>
        </pc:sldMkLst>
        <pc:spChg chg="mod">
          <ac:chgData name="Bethany Kaye-Blake" userId="862fe406-006d-4720-9ef7-0e2b226aeae3" providerId="ADAL" clId="{A400B129-18B0-974C-9CCB-B1632D3612EC}" dt="2022-09-18T09:41:04.829" v="159" actId="20577"/>
          <ac:spMkLst>
            <pc:docMk/>
            <pc:sldMk cId="3915350640" sldId="258"/>
            <ac:spMk id="3" creationId="{25E1D551-464F-8310-FFFF-B0BBC3E8C280}"/>
          </ac:spMkLst>
        </pc:spChg>
      </pc:sldChg>
      <pc:sldChg chg="addSp delSp modSp mod">
        <pc:chgData name="Bethany Kaye-Blake" userId="862fe406-006d-4720-9ef7-0e2b226aeae3" providerId="ADAL" clId="{A400B129-18B0-974C-9CCB-B1632D3612EC}" dt="2022-09-19T00:39:46.525" v="162" actId="1076"/>
        <pc:sldMkLst>
          <pc:docMk/>
          <pc:sldMk cId="2407617024" sldId="262"/>
        </pc:sldMkLst>
        <pc:spChg chg="del">
          <ac:chgData name="Bethany Kaye-Blake" userId="862fe406-006d-4720-9ef7-0e2b226aeae3" providerId="ADAL" clId="{A400B129-18B0-974C-9CCB-B1632D3612EC}" dt="2022-09-18T09:35:42.703" v="0" actId="478"/>
          <ac:spMkLst>
            <pc:docMk/>
            <pc:sldMk cId="2407617024" sldId="262"/>
            <ac:spMk id="2" creationId="{8EABCE6B-2AB6-BA87-2BFE-94C151244E55}"/>
          </ac:spMkLst>
        </pc:spChg>
        <pc:picChg chg="add mod">
          <ac:chgData name="Bethany Kaye-Blake" userId="862fe406-006d-4720-9ef7-0e2b226aeae3" providerId="ADAL" clId="{A400B129-18B0-974C-9CCB-B1632D3612EC}" dt="2022-09-19T00:39:46.525" v="162" actId="1076"/>
          <ac:picMkLst>
            <pc:docMk/>
            <pc:sldMk cId="2407617024" sldId="262"/>
            <ac:picMk id="2" creationId="{1F48FD38-C84A-D6B9-6585-7166926E7441}"/>
          </ac:picMkLst>
        </pc:picChg>
        <pc:picChg chg="add mod">
          <ac:chgData name="Bethany Kaye-Blake" userId="862fe406-006d-4720-9ef7-0e2b226aeae3" providerId="ADAL" clId="{A400B129-18B0-974C-9CCB-B1632D3612EC}" dt="2022-09-18T09:36:18.866" v="9" actId="14100"/>
          <ac:picMkLst>
            <pc:docMk/>
            <pc:sldMk cId="2407617024" sldId="262"/>
            <ac:picMk id="4" creationId="{7EB50CD2-4E04-EF43-6A24-F5CC3D0CCE35}"/>
          </ac:picMkLst>
        </pc:picChg>
      </pc:sldChg>
    </pc:docChg>
  </pc:docChgLst>
  <pc:docChgLst>
    <pc:chgData name="Bethany Kaye-Blake" userId="S::bak55@uclive.ac.nz::862fe406-006d-4720-9ef7-0e2b226aeae3" providerId="AD" clId="Web-{D1A83CBF-1D30-5117-8010-25994907A020}"/>
    <pc:docChg chg="addSld modSld">
      <pc:chgData name="Bethany Kaye-Blake" userId="S::bak55@uclive.ac.nz::862fe406-006d-4720-9ef7-0e2b226aeae3" providerId="AD" clId="Web-{D1A83CBF-1D30-5117-8010-25994907A020}" dt="2022-09-19T00:33:17.643" v="281"/>
      <pc:docMkLst>
        <pc:docMk/>
      </pc:docMkLst>
      <pc:sldChg chg="modSp modNotes">
        <pc:chgData name="Bethany Kaye-Blake" userId="S::bak55@uclive.ac.nz::862fe406-006d-4720-9ef7-0e2b226aeae3" providerId="AD" clId="Web-{D1A83CBF-1D30-5117-8010-25994907A020}" dt="2022-09-19T00:32:58.329" v="279"/>
        <pc:sldMkLst>
          <pc:docMk/>
          <pc:sldMk cId="3915350640" sldId="258"/>
        </pc:sldMkLst>
        <pc:spChg chg="mod">
          <ac:chgData name="Bethany Kaye-Blake" userId="S::bak55@uclive.ac.nz::862fe406-006d-4720-9ef7-0e2b226aeae3" providerId="AD" clId="Web-{D1A83CBF-1D30-5117-8010-25994907A020}" dt="2022-09-19T00:18:04.115" v="222" actId="20577"/>
          <ac:spMkLst>
            <pc:docMk/>
            <pc:sldMk cId="3915350640" sldId="258"/>
            <ac:spMk id="3" creationId="{25E1D551-464F-8310-FFFF-B0BBC3E8C280}"/>
          </ac:spMkLst>
        </pc:spChg>
      </pc:sldChg>
      <pc:sldChg chg="delSp">
        <pc:chgData name="Bethany Kaye-Blake" userId="S::bak55@uclive.ac.nz::862fe406-006d-4720-9ef7-0e2b226aeae3" providerId="AD" clId="Web-{D1A83CBF-1D30-5117-8010-25994907A020}" dt="2022-09-19T00:33:17.643" v="281"/>
        <pc:sldMkLst>
          <pc:docMk/>
          <pc:sldMk cId="2407617024" sldId="262"/>
        </pc:sldMkLst>
        <pc:picChg chg="del">
          <ac:chgData name="Bethany Kaye-Blake" userId="S::bak55@uclive.ac.nz::862fe406-006d-4720-9ef7-0e2b226aeae3" providerId="AD" clId="Web-{D1A83CBF-1D30-5117-8010-25994907A020}" dt="2022-09-19T00:33:17.643" v="281"/>
          <ac:picMkLst>
            <pc:docMk/>
            <pc:sldMk cId="2407617024" sldId="262"/>
            <ac:picMk id="4" creationId="{7EB50CD2-4E04-EF43-6A24-F5CC3D0CCE35}"/>
          </ac:picMkLst>
        </pc:picChg>
      </pc:sldChg>
      <pc:sldChg chg="add replId">
        <pc:chgData name="Bethany Kaye-Blake" userId="S::bak55@uclive.ac.nz::862fe406-006d-4720-9ef7-0e2b226aeae3" providerId="AD" clId="Web-{D1A83CBF-1D30-5117-8010-25994907A020}" dt="2022-09-19T00:33:15.299" v="280"/>
        <pc:sldMkLst>
          <pc:docMk/>
          <pc:sldMk cId="781644287" sldId="268"/>
        </pc:sldMkLst>
      </pc:sldChg>
    </pc:docChg>
  </pc:docChgLst>
  <pc:docChgLst>
    <pc:chgData name="Stella Stiven" userId="S::sst143@uclive.ac.nz::4e1b5ff2-db7f-49b6-89a2-cb5c422548ad" providerId="AD" clId="Web-{7D0101E7-4AFA-B82C-9FE4-9DAD1AABE940}"/>
    <pc:docChg chg="addSld modSld">
      <pc:chgData name="Stella Stiven" userId="S::sst143@uclive.ac.nz::4e1b5ff2-db7f-49b6-89a2-cb5c422548ad" providerId="AD" clId="Web-{7D0101E7-4AFA-B82C-9FE4-9DAD1AABE940}" dt="2022-10-11T04:57:38.800" v="353"/>
      <pc:docMkLst>
        <pc:docMk/>
      </pc:docMkLst>
      <pc:sldChg chg="addSp delSp modSp modNotes">
        <pc:chgData name="Stella Stiven" userId="S::sst143@uclive.ac.nz::4e1b5ff2-db7f-49b6-89a2-cb5c422548ad" providerId="AD" clId="Web-{7D0101E7-4AFA-B82C-9FE4-9DAD1AABE940}" dt="2022-10-11T04:50:27.367" v="216" actId="20577"/>
        <pc:sldMkLst>
          <pc:docMk/>
          <pc:sldMk cId="1070754914" sldId="257"/>
        </pc:sldMkLst>
        <pc:spChg chg="mod">
          <ac:chgData name="Stella Stiven" userId="S::sst143@uclive.ac.nz::4e1b5ff2-db7f-49b6-89a2-cb5c422548ad" providerId="AD" clId="Web-{7D0101E7-4AFA-B82C-9FE4-9DAD1AABE940}" dt="2022-10-11T04:50:27.367" v="216" actId="20577"/>
          <ac:spMkLst>
            <pc:docMk/>
            <pc:sldMk cId="1070754914" sldId="257"/>
            <ac:spMk id="3" creationId="{CCE19444-B71A-0AB7-9676-8DED275E41E6}"/>
          </ac:spMkLst>
        </pc:spChg>
        <pc:spChg chg="add del mod">
          <ac:chgData name="Stella Stiven" userId="S::sst143@uclive.ac.nz::4e1b5ff2-db7f-49b6-89a2-cb5c422548ad" providerId="AD" clId="Web-{7D0101E7-4AFA-B82C-9FE4-9DAD1AABE940}" dt="2022-10-11T04:46:54.642" v="27"/>
          <ac:spMkLst>
            <pc:docMk/>
            <pc:sldMk cId="1070754914" sldId="257"/>
            <ac:spMk id="4" creationId="{32DC722C-F3DD-3AD8-B91E-1BD606CD1063}"/>
          </ac:spMkLst>
        </pc:spChg>
      </pc:sldChg>
      <pc:sldChg chg="addSp delSp modSp modNotes">
        <pc:chgData name="Stella Stiven" userId="S::sst143@uclive.ac.nz::4e1b5ff2-db7f-49b6-89a2-cb5c422548ad" providerId="AD" clId="Web-{7D0101E7-4AFA-B82C-9FE4-9DAD1AABE940}" dt="2022-10-11T04:56:39.439" v="341"/>
        <pc:sldMkLst>
          <pc:docMk/>
          <pc:sldMk cId="180141817" sldId="260"/>
        </pc:sldMkLst>
        <pc:spChg chg="mod">
          <ac:chgData name="Stella Stiven" userId="S::sst143@uclive.ac.nz::4e1b5ff2-db7f-49b6-89a2-cb5c422548ad" providerId="AD" clId="Web-{7D0101E7-4AFA-B82C-9FE4-9DAD1AABE940}" dt="2022-10-11T04:44:40.232" v="18" actId="20577"/>
          <ac:spMkLst>
            <pc:docMk/>
            <pc:sldMk cId="180141817" sldId="260"/>
            <ac:spMk id="2" creationId="{57D23C5C-BF31-A74D-8B72-CB1062FE0ABF}"/>
          </ac:spMkLst>
        </pc:spChg>
        <pc:spChg chg="add mod">
          <ac:chgData name="Stella Stiven" userId="S::sst143@uclive.ac.nz::4e1b5ff2-db7f-49b6-89a2-cb5c422548ad" providerId="AD" clId="Web-{7D0101E7-4AFA-B82C-9FE4-9DAD1AABE940}" dt="2022-10-11T04:55:58.047" v="337" actId="14100"/>
          <ac:spMkLst>
            <pc:docMk/>
            <pc:sldMk cId="180141817" sldId="260"/>
            <ac:spMk id="7" creationId="{2363AA99-812D-0E87-0353-26B6E8E36CC7}"/>
          </ac:spMkLst>
        </pc:spChg>
        <pc:picChg chg="add mod">
          <ac:chgData name="Stella Stiven" userId="S::sst143@uclive.ac.nz::4e1b5ff2-db7f-49b6-89a2-cb5c422548ad" providerId="AD" clId="Web-{7D0101E7-4AFA-B82C-9FE4-9DAD1AABE940}" dt="2022-10-11T04:55:38.547" v="332" actId="14100"/>
          <ac:picMkLst>
            <pc:docMk/>
            <pc:sldMk cId="180141817" sldId="260"/>
            <ac:picMk id="3" creationId="{6D552AB8-BCFE-8A92-355F-9DCFBFBF7772}"/>
          </ac:picMkLst>
        </pc:picChg>
        <pc:picChg chg="del">
          <ac:chgData name="Stella Stiven" userId="S::sst143@uclive.ac.nz::4e1b5ff2-db7f-49b6-89a2-cb5c422548ad" providerId="AD" clId="Web-{7D0101E7-4AFA-B82C-9FE4-9DAD1AABE940}" dt="2022-10-11T04:44:41.936" v="20"/>
          <ac:picMkLst>
            <pc:docMk/>
            <pc:sldMk cId="180141817" sldId="260"/>
            <ac:picMk id="4" creationId="{1DC36BB0-50F6-37D5-6C1F-C0EA91E0838C}"/>
          </ac:picMkLst>
        </pc:picChg>
        <pc:picChg chg="del">
          <ac:chgData name="Stella Stiven" userId="S::sst143@uclive.ac.nz::4e1b5ff2-db7f-49b6-89a2-cb5c422548ad" providerId="AD" clId="Web-{7D0101E7-4AFA-B82C-9FE4-9DAD1AABE940}" dt="2022-10-11T04:44:40.998" v="19"/>
          <ac:picMkLst>
            <pc:docMk/>
            <pc:sldMk cId="180141817" sldId="260"/>
            <ac:picMk id="5" creationId="{582AD736-AD93-9A8C-5F94-26B8B6DC6DFB}"/>
          </ac:picMkLst>
        </pc:picChg>
        <pc:picChg chg="add mod">
          <ac:chgData name="Stella Stiven" userId="S::sst143@uclive.ac.nz::4e1b5ff2-db7f-49b6-89a2-cb5c422548ad" providerId="AD" clId="Web-{7D0101E7-4AFA-B82C-9FE4-9DAD1AABE940}" dt="2022-10-11T04:55:43.344" v="334" actId="1076"/>
          <ac:picMkLst>
            <pc:docMk/>
            <pc:sldMk cId="180141817" sldId="260"/>
            <ac:picMk id="6" creationId="{B25B9601-6E37-12BA-4001-D3B4B6E0E448}"/>
          </ac:picMkLst>
        </pc:picChg>
      </pc:sldChg>
      <pc:sldChg chg="delSp">
        <pc:chgData name="Stella Stiven" userId="S::sst143@uclive.ac.nz::4e1b5ff2-db7f-49b6-89a2-cb5c422548ad" providerId="AD" clId="Web-{7D0101E7-4AFA-B82C-9FE4-9DAD1AABE940}" dt="2022-10-11T04:44:46.514" v="22"/>
        <pc:sldMkLst>
          <pc:docMk/>
          <pc:sldMk cId="2407617024" sldId="262"/>
        </pc:sldMkLst>
        <pc:picChg chg="del">
          <ac:chgData name="Stella Stiven" userId="S::sst143@uclive.ac.nz::4e1b5ff2-db7f-49b6-89a2-cb5c422548ad" providerId="AD" clId="Web-{7D0101E7-4AFA-B82C-9FE4-9DAD1AABE940}" dt="2022-10-11T04:44:46.514" v="22"/>
          <ac:picMkLst>
            <pc:docMk/>
            <pc:sldMk cId="2407617024" sldId="262"/>
            <ac:picMk id="2" creationId="{1F48FD38-C84A-D6B9-6585-7166926E7441}"/>
          </ac:picMkLst>
        </pc:picChg>
      </pc:sldChg>
      <pc:sldChg chg="delSp">
        <pc:chgData name="Stella Stiven" userId="S::sst143@uclive.ac.nz::4e1b5ff2-db7f-49b6-89a2-cb5c422548ad" providerId="AD" clId="Web-{7D0101E7-4AFA-B82C-9FE4-9DAD1AABE940}" dt="2022-10-11T04:44:43.654" v="21"/>
        <pc:sldMkLst>
          <pc:docMk/>
          <pc:sldMk cId="781644287" sldId="268"/>
        </pc:sldMkLst>
        <pc:picChg chg="del">
          <ac:chgData name="Stella Stiven" userId="S::sst143@uclive.ac.nz::4e1b5ff2-db7f-49b6-89a2-cb5c422548ad" providerId="AD" clId="Web-{7D0101E7-4AFA-B82C-9FE4-9DAD1AABE940}" dt="2022-10-11T04:44:43.654" v="21"/>
          <ac:picMkLst>
            <pc:docMk/>
            <pc:sldMk cId="781644287" sldId="268"/>
            <ac:picMk id="4" creationId="{7EB50CD2-4E04-EF43-6A24-F5CC3D0CCE35}"/>
          </ac:picMkLst>
        </pc:picChg>
      </pc:sldChg>
      <pc:sldChg chg="modSp add replId modNotes">
        <pc:chgData name="Stella Stiven" userId="S::sst143@uclive.ac.nz::4e1b5ff2-db7f-49b6-89a2-cb5c422548ad" providerId="AD" clId="Web-{7D0101E7-4AFA-B82C-9FE4-9DAD1AABE940}" dt="2022-10-11T04:54:08.232" v="314"/>
        <pc:sldMkLst>
          <pc:docMk/>
          <pc:sldMk cId="2876550661" sldId="269"/>
        </pc:sldMkLst>
        <pc:spChg chg="mod">
          <ac:chgData name="Stella Stiven" userId="S::sst143@uclive.ac.nz::4e1b5ff2-db7f-49b6-89a2-cb5c422548ad" providerId="AD" clId="Web-{7D0101E7-4AFA-B82C-9FE4-9DAD1AABE940}" dt="2022-10-11T04:50:55.055" v="230" actId="20577"/>
          <ac:spMkLst>
            <pc:docMk/>
            <pc:sldMk cId="2876550661" sldId="269"/>
            <ac:spMk id="2" creationId="{E8C4F1D2-C688-B3E6-033D-7A42B5F46C6A}"/>
          </ac:spMkLst>
        </pc:spChg>
        <pc:spChg chg="mod">
          <ac:chgData name="Stella Stiven" userId="S::sst143@uclive.ac.nz::4e1b5ff2-db7f-49b6-89a2-cb5c422548ad" providerId="AD" clId="Web-{7D0101E7-4AFA-B82C-9FE4-9DAD1AABE940}" dt="2022-10-11T04:50:39.086" v="220" actId="20577"/>
          <ac:spMkLst>
            <pc:docMk/>
            <pc:sldMk cId="2876550661" sldId="269"/>
            <ac:spMk id="3" creationId="{CCE19444-B71A-0AB7-9676-8DED275E41E6}"/>
          </ac:spMkLst>
        </pc:spChg>
      </pc:sldChg>
      <pc:sldChg chg="modSp add replId modNotes">
        <pc:chgData name="Stella Stiven" userId="S::sst143@uclive.ac.nz::4e1b5ff2-db7f-49b6-89a2-cb5c422548ad" providerId="AD" clId="Web-{7D0101E7-4AFA-B82C-9FE4-9DAD1AABE940}" dt="2022-10-11T04:54:36.920" v="324" actId="20577"/>
        <pc:sldMkLst>
          <pc:docMk/>
          <pc:sldMk cId="2151564646" sldId="270"/>
        </pc:sldMkLst>
        <pc:spChg chg="mod">
          <ac:chgData name="Stella Stiven" userId="S::sst143@uclive.ac.nz::4e1b5ff2-db7f-49b6-89a2-cb5c422548ad" providerId="AD" clId="Web-{7D0101E7-4AFA-B82C-9FE4-9DAD1AABE940}" dt="2022-10-11T04:51:23.446" v="237" actId="20577"/>
          <ac:spMkLst>
            <pc:docMk/>
            <pc:sldMk cId="2151564646" sldId="270"/>
            <ac:spMk id="2" creationId="{E8C4F1D2-C688-B3E6-033D-7A42B5F46C6A}"/>
          </ac:spMkLst>
        </pc:spChg>
        <pc:spChg chg="mod">
          <ac:chgData name="Stella Stiven" userId="S::sst143@uclive.ac.nz::4e1b5ff2-db7f-49b6-89a2-cb5c422548ad" providerId="AD" clId="Web-{7D0101E7-4AFA-B82C-9FE4-9DAD1AABE940}" dt="2022-10-11T04:54:36.920" v="324" actId="20577"/>
          <ac:spMkLst>
            <pc:docMk/>
            <pc:sldMk cId="2151564646" sldId="270"/>
            <ac:spMk id="3" creationId="{CCE19444-B71A-0AB7-9676-8DED275E41E6}"/>
          </ac:spMkLst>
        </pc:spChg>
      </pc:sldChg>
      <pc:sldChg chg="addSp delSp modSp add replId modNotes">
        <pc:chgData name="Stella Stiven" userId="S::sst143@uclive.ac.nz::4e1b5ff2-db7f-49b6-89a2-cb5c422548ad" providerId="AD" clId="Web-{7D0101E7-4AFA-B82C-9FE4-9DAD1AABE940}" dt="2022-10-11T04:57:38.800" v="353"/>
        <pc:sldMkLst>
          <pc:docMk/>
          <pc:sldMk cId="1319277944" sldId="271"/>
        </pc:sldMkLst>
        <pc:spChg chg="mo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2" creationId="{57D23C5C-BF31-A74D-8B72-CB1062FE0ABF}"/>
          </ac:spMkLst>
        </pc:spChg>
        <pc:spChg chg="del">
          <ac:chgData name="Stella Stiven" userId="S::sst143@uclive.ac.nz::4e1b5ff2-db7f-49b6-89a2-cb5c422548ad" providerId="AD" clId="Web-{7D0101E7-4AFA-B82C-9FE4-9DAD1AABE940}" dt="2022-10-11T04:56:42.205" v="343"/>
          <ac:spMkLst>
            <pc:docMk/>
            <pc:sldMk cId="1319277944" sldId="271"/>
            <ac:spMk id="7" creationId="{2363AA99-812D-0E87-0353-26B6E8E36CC7}"/>
          </ac:spMkLst>
        </pc:spChg>
        <pc:spChg chg="del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8" creationId="{813A4003-1875-46E3-BBC1-9CF42E1331C2}"/>
          </ac:spMkLst>
        </pc:spChg>
        <pc:spChg chg="del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10" creationId="{ACDECF1C-4B20-4CD9-90C7-F85AAB3317B9}"/>
          </ac:spMkLst>
        </pc:spChg>
        <pc:spChg chg="del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12" creationId="{7CB46BEC-0E77-41F0-A7D5-D5B40D225581}"/>
          </ac:spMkLst>
        </pc:spChg>
        <pc:spChg chg="del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14" creationId="{B84D73B4-F569-4D64-BA77-14454E09F6BB}"/>
          </ac:spMkLst>
        </pc:spChg>
        <pc:spChg chg="del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16" creationId="{AD437E30-AED3-4732-B13B-17D277D8DF64}"/>
          </ac:spMkLst>
        </pc:spChg>
        <pc:spChg chg="ad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21" creationId="{BD4C0BBB-0042-4603-A226-6117F3FD5B3C}"/>
          </ac:spMkLst>
        </pc:spChg>
        <pc:spChg chg="ad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23" creationId="{EC44F520-2598-460E-9F91-B02F60830CA2}"/>
          </ac:spMkLst>
        </pc:spChg>
        <pc:spChg chg="ad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25" creationId="{1DBC8414-BE7E-4B6C-A114-B2C3795C883F}"/>
          </ac:spMkLst>
        </pc:spChg>
        <pc:spChg chg="ad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27" creationId="{0EC398C5-5C2E-4038-9DB3-DE2B5A9BEFFB}"/>
          </ac:spMkLst>
        </pc:spChg>
        <pc:spChg chg="ad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29" creationId="{A2F10B26-073B-4B10-8AAA-161242DD82B0}"/>
          </ac:spMkLst>
        </pc:spChg>
        <pc:spChg chg="ad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31" creationId="{610DBBC7-698F-4A54-B1CB-A99F9CC356DF}"/>
          </ac:spMkLst>
        </pc:spChg>
        <pc:spChg chg="add">
          <ac:chgData name="Stella Stiven" userId="S::sst143@uclive.ac.nz::4e1b5ff2-db7f-49b6-89a2-cb5c422548ad" providerId="AD" clId="Web-{7D0101E7-4AFA-B82C-9FE4-9DAD1AABE940}" dt="2022-10-11T04:57:38.800" v="353"/>
          <ac:spMkLst>
            <pc:docMk/>
            <pc:sldMk cId="1319277944" sldId="271"/>
            <ac:spMk id="33" creationId="{DE6E822A-8BCF-432C-83E6-BBE821476CD4}"/>
          </ac:spMkLst>
        </pc:spChg>
        <pc:picChg chg="del">
          <ac:chgData name="Stella Stiven" userId="S::sst143@uclive.ac.nz::4e1b5ff2-db7f-49b6-89a2-cb5c422548ad" providerId="AD" clId="Web-{7D0101E7-4AFA-B82C-9FE4-9DAD1AABE940}" dt="2022-10-11T04:56:32.564" v="339"/>
          <ac:picMkLst>
            <pc:docMk/>
            <pc:sldMk cId="1319277944" sldId="271"/>
            <ac:picMk id="3" creationId="{6D552AB8-BCFE-8A92-355F-9DCFBFBF7772}"/>
          </ac:picMkLst>
        </pc:picChg>
        <pc:picChg chg="add mod">
          <ac:chgData name="Stella Stiven" userId="S::sst143@uclive.ac.nz::4e1b5ff2-db7f-49b6-89a2-cb5c422548ad" providerId="AD" clId="Web-{7D0101E7-4AFA-B82C-9FE4-9DAD1AABE940}" dt="2022-10-11T04:57:38.800" v="353"/>
          <ac:picMkLst>
            <pc:docMk/>
            <pc:sldMk cId="1319277944" sldId="271"/>
            <ac:picMk id="4" creationId="{D2407DE1-3BE7-400B-6892-004C73DDD3DA}"/>
          </ac:picMkLst>
        </pc:picChg>
        <pc:picChg chg="add del mod">
          <ac:chgData name="Stella Stiven" userId="S::sst143@uclive.ac.nz::4e1b5ff2-db7f-49b6-89a2-cb5c422548ad" providerId="AD" clId="Web-{7D0101E7-4AFA-B82C-9FE4-9DAD1AABE940}" dt="2022-10-11T04:57:22.674" v="350"/>
          <ac:picMkLst>
            <pc:docMk/>
            <pc:sldMk cId="1319277944" sldId="271"/>
            <ac:picMk id="5" creationId="{329A131D-9562-9DAE-A18D-DE25B634B57F}"/>
          </ac:picMkLst>
        </pc:picChg>
        <pc:picChg chg="del">
          <ac:chgData name="Stella Stiven" userId="S::sst143@uclive.ac.nz::4e1b5ff2-db7f-49b6-89a2-cb5c422548ad" providerId="AD" clId="Web-{7D0101E7-4AFA-B82C-9FE4-9DAD1AABE940}" dt="2022-10-11T04:56:41.283" v="342"/>
          <ac:picMkLst>
            <pc:docMk/>
            <pc:sldMk cId="1319277944" sldId="271"/>
            <ac:picMk id="6" creationId="{B25B9601-6E37-12BA-4001-D3B4B6E0E448}"/>
          </ac:picMkLst>
        </pc:picChg>
      </pc:sldChg>
    </pc:docChg>
  </pc:docChgLst>
  <pc:docChgLst>
    <pc:chgData name="Neil Alombro" userId="5456cbc6-b643-41f5-aaca-88ee05afd824" providerId="ADAL" clId="{602029D3-42BF-4D8D-8677-1FA4FBCEC7AA}"/>
    <pc:docChg chg="undo custSel addSld delSld modSld">
      <pc:chgData name="Neil Alombro" userId="5456cbc6-b643-41f5-aaca-88ee05afd824" providerId="ADAL" clId="{602029D3-42BF-4D8D-8677-1FA4FBCEC7AA}" dt="2022-09-19T00:09:03.746" v="725" actId="20577"/>
      <pc:docMkLst>
        <pc:docMk/>
      </pc:docMkLst>
      <pc:sldChg chg="modSp mod">
        <pc:chgData name="Neil Alombro" userId="5456cbc6-b643-41f5-aaca-88ee05afd824" providerId="ADAL" clId="{602029D3-42BF-4D8D-8677-1FA4FBCEC7AA}" dt="2022-09-18T23:39:22.551" v="237" actId="20577"/>
        <pc:sldMkLst>
          <pc:docMk/>
          <pc:sldMk cId="1904722874" sldId="261"/>
        </pc:sldMkLst>
        <pc:spChg chg="mod">
          <ac:chgData name="Neil Alombro" userId="5456cbc6-b643-41f5-aaca-88ee05afd824" providerId="ADAL" clId="{602029D3-42BF-4D8D-8677-1FA4FBCEC7AA}" dt="2022-09-18T22:21:35.295" v="107" actId="1076"/>
          <ac:spMkLst>
            <pc:docMk/>
            <pc:sldMk cId="1904722874" sldId="261"/>
            <ac:spMk id="2" creationId="{57D23C5C-BF31-A74D-8B72-CB1062FE0ABF}"/>
          </ac:spMkLst>
        </pc:spChg>
        <pc:spChg chg="mod">
          <ac:chgData name="Neil Alombro" userId="5456cbc6-b643-41f5-aaca-88ee05afd824" providerId="ADAL" clId="{602029D3-42BF-4D8D-8677-1FA4FBCEC7AA}" dt="2022-09-18T23:39:22.551" v="237" actId="20577"/>
          <ac:spMkLst>
            <pc:docMk/>
            <pc:sldMk cId="1904722874" sldId="261"/>
            <ac:spMk id="3" creationId="{25E1D551-464F-8310-FFFF-B0BBC3E8C280}"/>
          </ac:spMkLst>
        </pc:spChg>
      </pc:sldChg>
      <pc:sldChg chg="addSp delSp modSp new mod">
        <pc:chgData name="Neil Alombro" userId="5456cbc6-b643-41f5-aaca-88ee05afd824" providerId="ADAL" clId="{602029D3-42BF-4D8D-8677-1FA4FBCEC7AA}" dt="2022-09-19T00:06:51.242" v="467" actId="113"/>
        <pc:sldMkLst>
          <pc:docMk/>
          <pc:sldMk cId="892317262" sldId="266"/>
        </pc:sldMkLst>
        <pc:spChg chg="del">
          <ac:chgData name="Neil Alombro" userId="5456cbc6-b643-41f5-aaca-88ee05afd824" providerId="ADAL" clId="{602029D3-42BF-4D8D-8677-1FA4FBCEC7AA}" dt="2022-09-19T00:04:37.901" v="239" actId="478"/>
          <ac:spMkLst>
            <pc:docMk/>
            <pc:sldMk cId="892317262" sldId="266"/>
            <ac:spMk id="2" creationId="{B8A1935E-831F-623C-279E-9B9A2C193150}"/>
          </ac:spMkLst>
        </pc:spChg>
        <pc:spChg chg="mod">
          <ac:chgData name="Neil Alombro" userId="5456cbc6-b643-41f5-aaca-88ee05afd824" providerId="ADAL" clId="{602029D3-42BF-4D8D-8677-1FA4FBCEC7AA}" dt="2022-09-19T00:06:51.242" v="467" actId="113"/>
          <ac:spMkLst>
            <pc:docMk/>
            <pc:sldMk cId="892317262" sldId="266"/>
            <ac:spMk id="3" creationId="{38B48B4C-0D66-43BC-BCEA-36165C741579}"/>
          </ac:spMkLst>
        </pc:spChg>
        <pc:picChg chg="add mod">
          <ac:chgData name="Neil Alombro" userId="5456cbc6-b643-41f5-aaca-88ee05afd824" providerId="ADAL" clId="{602029D3-42BF-4D8D-8677-1FA4FBCEC7AA}" dt="2022-09-19T00:04:46.113" v="241" actId="1076"/>
          <ac:picMkLst>
            <pc:docMk/>
            <pc:sldMk cId="892317262" sldId="266"/>
            <ac:picMk id="5" creationId="{AF3C380F-2BAC-8AB2-7305-33BF838A80C9}"/>
          </ac:picMkLst>
        </pc:picChg>
      </pc:sldChg>
      <pc:sldChg chg="addSp delSp modSp add mod">
        <pc:chgData name="Neil Alombro" userId="5456cbc6-b643-41f5-aaca-88ee05afd824" providerId="ADAL" clId="{602029D3-42BF-4D8D-8677-1FA4FBCEC7AA}" dt="2022-09-19T00:09:03.746" v="725" actId="20577"/>
        <pc:sldMkLst>
          <pc:docMk/>
          <pc:sldMk cId="775616766" sldId="267"/>
        </pc:sldMkLst>
        <pc:spChg chg="mod">
          <ac:chgData name="Neil Alombro" userId="5456cbc6-b643-41f5-aaca-88ee05afd824" providerId="ADAL" clId="{602029D3-42BF-4D8D-8677-1FA4FBCEC7AA}" dt="2022-09-19T00:09:03.746" v="725" actId="20577"/>
          <ac:spMkLst>
            <pc:docMk/>
            <pc:sldMk cId="775616766" sldId="267"/>
            <ac:spMk id="3" creationId="{38B48B4C-0D66-43BC-BCEA-36165C741579}"/>
          </ac:spMkLst>
        </pc:spChg>
        <pc:picChg chg="add mod">
          <ac:chgData name="Neil Alombro" userId="5456cbc6-b643-41f5-aaca-88ee05afd824" providerId="ADAL" clId="{602029D3-42BF-4D8D-8677-1FA4FBCEC7AA}" dt="2022-09-19T00:08:35.751" v="661" actId="1076"/>
          <ac:picMkLst>
            <pc:docMk/>
            <pc:sldMk cId="775616766" sldId="267"/>
            <ac:picMk id="4" creationId="{3FB25431-D5B1-EB5E-F527-84413E999FFF}"/>
          </ac:picMkLst>
        </pc:picChg>
        <pc:picChg chg="del">
          <ac:chgData name="Neil Alombro" userId="5456cbc6-b643-41f5-aaca-88ee05afd824" providerId="ADAL" clId="{602029D3-42BF-4D8D-8677-1FA4FBCEC7AA}" dt="2022-09-19T00:08:12.557" v="656" actId="478"/>
          <ac:picMkLst>
            <pc:docMk/>
            <pc:sldMk cId="775616766" sldId="267"/>
            <ac:picMk id="5" creationId="{AF3C380F-2BAC-8AB2-7305-33BF838A80C9}"/>
          </ac:picMkLst>
        </pc:picChg>
      </pc:sldChg>
      <pc:sldChg chg="new del">
        <pc:chgData name="Neil Alombro" userId="5456cbc6-b643-41f5-aaca-88ee05afd824" providerId="ADAL" clId="{602029D3-42BF-4D8D-8677-1FA4FBCEC7AA}" dt="2022-09-19T00:07:01.154" v="469" actId="2696"/>
        <pc:sldMkLst>
          <pc:docMk/>
          <pc:sldMk cId="2469008685" sldId="267"/>
        </pc:sldMkLst>
      </pc:sldChg>
    </pc:docChg>
  </pc:docChgLst>
  <pc:docChgLst>
    <pc:chgData name="Stella Stiven" userId="S::sst143@uclive.ac.nz::4e1b5ff2-db7f-49b6-89a2-cb5c422548ad" providerId="AD" clId="Web-{5CEB3368-95BC-4579-FF3B-69378DBA34C5}"/>
    <pc:docChg chg="addSld delSld modSld">
      <pc:chgData name="Stella Stiven" userId="S::sst143@uclive.ac.nz::4e1b5ff2-db7f-49b6-89a2-cb5c422548ad" providerId="AD" clId="Web-{5CEB3368-95BC-4579-FF3B-69378DBA34C5}" dt="2022-10-11T21:53:11.740" v="514" actId="20577"/>
      <pc:docMkLst>
        <pc:docMk/>
      </pc:docMkLst>
      <pc:sldChg chg="addSp delSp modSp">
        <pc:chgData name="Stella Stiven" userId="S::sst143@uclive.ac.nz::4e1b5ff2-db7f-49b6-89a2-cb5c422548ad" providerId="AD" clId="Web-{5CEB3368-95BC-4579-FF3B-69378DBA34C5}" dt="2022-10-11T21:53:11.740" v="514" actId="20577"/>
        <pc:sldMkLst>
          <pc:docMk/>
          <pc:sldMk cId="2876550661" sldId="269"/>
        </pc:sldMkLst>
        <pc:spChg chg="mod">
          <ac:chgData name="Stella Stiven" userId="S::sst143@uclive.ac.nz::4e1b5ff2-db7f-49b6-89a2-cb5c422548ad" providerId="AD" clId="Web-{5CEB3368-95BC-4579-FF3B-69378DBA34C5}" dt="2022-10-11T21:53:11.740" v="514" actId="20577"/>
          <ac:spMkLst>
            <pc:docMk/>
            <pc:sldMk cId="2876550661" sldId="269"/>
            <ac:spMk id="3" creationId="{CCE19444-B71A-0AB7-9676-8DED275E41E6}"/>
          </ac:spMkLst>
        </pc:spChg>
        <pc:spChg chg="add del mod">
          <ac:chgData name="Stella Stiven" userId="S::sst143@uclive.ac.nz::4e1b5ff2-db7f-49b6-89a2-cb5c422548ad" providerId="AD" clId="Web-{5CEB3368-95BC-4579-FF3B-69378DBA34C5}" dt="2022-10-11T21:42:36.807" v="54"/>
          <ac:spMkLst>
            <pc:docMk/>
            <pc:sldMk cId="2876550661" sldId="269"/>
            <ac:spMk id="5" creationId="{A2FE5AD5-6CFA-F843-95F6-0B0598B29DB2}"/>
          </ac:spMkLst>
        </pc:spChg>
      </pc:sldChg>
      <pc:sldChg chg="modSp">
        <pc:chgData name="Stella Stiven" userId="S::sst143@uclive.ac.nz::4e1b5ff2-db7f-49b6-89a2-cb5c422548ad" providerId="AD" clId="Web-{5CEB3368-95BC-4579-FF3B-69378DBA34C5}" dt="2022-10-11T21:40:24.426" v="46" actId="20577"/>
        <pc:sldMkLst>
          <pc:docMk/>
          <pc:sldMk cId="1940185970" sldId="273"/>
        </pc:sldMkLst>
        <pc:spChg chg="mod">
          <ac:chgData name="Stella Stiven" userId="S::sst143@uclive.ac.nz::4e1b5ff2-db7f-49b6-89a2-cb5c422548ad" providerId="AD" clId="Web-{5CEB3368-95BC-4579-FF3B-69378DBA34C5}" dt="2022-10-11T21:40:24.426" v="46" actId="20577"/>
          <ac:spMkLst>
            <pc:docMk/>
            <pc:sldMk cId="1940185970" sldId="273"/>
            <ac:spMk id="3" creationId="{CCE19444-B71A-0AB7-9676-8DED275E41E6}"/>
          </ac:spMkLst>
        </pc:spChg>
      </pc:sldChg>
      <pc:sldChg chg="modSp add del replId">
        <pc:chgData name="Stella Stiven" userId="S::sst143@uclive.ac.nz::4e1b5ff2-db7f-49b6-89a2-cb5c422548ad" providerId="AD" clId="Web-{5CEB3368-95BC-4579-FF3B-69378DBA34C5}" dt="2022-10-11T21:51:04.719" v="449"/>
        <pc:sldMkLst>
          <pc:docMk/>
          <pc:sldMk cId="212074822" sldId="280"/>
        </pc:sldMkLst>
        <pc:spChg chg="mod">
          <ac:chgData name="Stella Stiven" userId="S::sst143@uclive.ac.nz::4e1b5ff2-db7f-49b6-89a2-cb5c422548ad" providerId="AD" clId="Web-{5CEB3368-95BC-4579-FF3B-69378DBA34C5}" dt="2022-10-11T21:50:47.890" v="443" actId="20577"/>
          <ac:spMkLst>
            <pc:docMk/>
            <pc:sldMk cId="212074822" sldId="280"/>
            <ac:spMk id="3" creationId="{CCE19444-B71A-0AB7-9676-8DED275E41E6}"/>
          </ac:spMkLst>
        </pc:spChg>
      </pc:sldChg>
    </pc:docChg>
  </pc:docChgLst>
  <pc:docChgLst>
    <pc:chgData name="Stella Stiven" userId="S::sst143@uclive.ac.nz::4e1b5ff2-db7f-49b6-89a2-cb5c422548ad" providerId="AD" clId="Web-{868A4910-16C1-156C-98AA-47E5E2A642BA}"/>
    <pc:docChg chg="modSld">
      <pc:chgData name="Stella Stiven" userId="S::sst143@uclive.ac.nz::4e1b5ff2-db7f-49b6-89a2-cb5c422548ad" providerId="AD" clId="Web-{868A4910-16C1-156C-98AA-47E5E2A642BA}" dt="2022-09-18T23:01:02.437" v="232" actId="20577"/>
      <pc:docMkLst>
        <pc:docMk/>
      </pc:docMkLst>
      <pc:sldChg chg="modSp">
        <pc:chgData name="Stella Stiven" userId="S::sst143@uclive.ac.nz::4e1b5ff2-db7f-49b6-89a2-cb5c422548ad" providerId="AD" clId="Web-{868A4910-16C1-156C-98AA-47E5E2A642BA}" dt="2022-09-18T23:01:02.437" v="232" actId="20577"/>
        <pc:sldMkLst>
          <pc:docMk/>
          <pc:sldMk cId="1070754914" sldId="257"/>
        </pc:sldMkLst>
        <pc:spChg chg="mod">
          <ac:chgData name="Stella Stiven" userId="S::sst143@uclive.ac.nz::4e1b5ff2-db7f-49b6-89a2-cb5c422548ad" providerId="AD" clId="Web-{868A4910-16C1-156C-98AA-47E5E2A642BA}" dt="2022-09-18T23:01:02.437" v="232" actId="20577"/>
          <ac:spMkLst>
            <pc:docMk/>
            <pc:sldMk cId="1070754914" sldId="257"/>
            <ac:spMk id="3" creationId="{CCE19444-B71A-0AB7-9676-8DED275E41E6}"/>
          </ac:spMkLst>
        </pc:spChg>
      </pc:sldChg>
      <pc:sldChg chg="modSp">
        <pc:chgData name="Stella Stiven" userId="S::sst143@uclive.ac.nz::4e1b5ff2-db7f-49b6-89a2-cb5c422548ad" providerId="AD" clId="Web-{868A4910-16C1-156C-98AA-47E5E2A642BA}" dt="2022-09-18T22:34:52.790" v="214" actId="1076"/>
        <pc:sldMkLst>
          <pc:docMk/>
          <pc:sldMk cId="2407617024" sldId="262"/>
        </pc:sldMkLst>
        <pc:picChg chg="mod">
          <ac:chgData name="Stella Stiven" userId="S::sst143@uclive.ac.nz::4e1b5ff2-db7f-49b6-89a2-cb5c422548ad" providerId="AD" clId="Web-{868A4910-16C1-156C-98AA-47E5E2A642BA}" dt="2022-09-18T22:34:52.790" v="214" actId="1076"/>
          <ac:picMkLst>
            <pc:docMk/>
            <pc:sldMk cId="2407617024" sldId="262"/>
            <ac:picMk id="4" creationId="{7EB50CD2-4E04-EF43-6A24-F5CC3D0CCE35}"/>
          </ac:picMkLst>
        </pc:picChg>
      </pc:sldChg>
      <pc:sldChg chg="addSp delSp modSp">
        <pc:chgData name="Stella Stiven" userId="S::sst143@uclive.ac.nz::4e1b5ff2-db7f-49b6-89a2-cb5c422548ad" providerId="AD" clId="Web-{868A4910-16C1-156C-98AA-47E5E2A642BA}" dt="2022-09-18T22:30:03.096" v="81" actId="20577"/>
        <pc:sldMkLst>
          <pc:docMk/>
          <pc:sldMk cId="492865718" sldId="264"/>
        </pc:sldMkLst>
        <pc:spChg chg="add del mod">
          <ac:chgData name="Stella Stiven" userId="S::sst143@uclive.ac.nz::4e1b5ff2-db7f-49b6-89a2-cb5c422548ad" providerId="AD" clId="Web-{868A4910-16C1-156C-98AA-47E5E2A642BA}" dt="2022-09-18T22:15:46.264" v="3"/>
          <ac:spMkLst>
            <pc:docMk/>
            <pc:sldMk cId="492865718" sldId="264"/>
            <ac:spMk id="26" creationId="{3E815642-2112-C8EC-DDB7-5B89C55DBBAF}"/>
          </ac:spMkLst>
        </pc:spChg>
        <pc:graphicFrameChg chg="modGraphic">
          <ac:chgData name="Stella Stiven" userId="S::sst143@uclive.ac.nz::4e1b5ff2-db7f-49b6-89a2-cb5c422548ad" providerId="AD" clId="Web-{868A4910-16C1-156C-98AA-47E5E2A642BA}" dt="2022-09-18T22:30:03.096" v="81" actId="20577"/>
          <ac:graphicFrameMkLst>
            <pc:docMk/>
            <pc:sldMk cId="492865718" sldId="264"/>
            <ac:graphicFrameMk id="7" creationId="{56D6AF17-111F-D1D9-03A4-B4BB00D57DAB}"/>
          </ac:graphicFrameMkLst>
        </pc:graphicFrameChg>
      </pc:sldChg>
      <pc:sldChg chg="modSp modNotes">
        <pc:chgData name="Stella Stiven" userId="S::sst143@uclive.ac.nz::4e1b5ff2-db7f-49b6-89a2-cb5c422548ad" providerId="AD" clId="Web-{868A4910-16C1-156C-98AA-47E5E2A642BA}" dt="2022-09-18T22:33:50.336" v="213"/>
        <pc:sldMkLst>
          <pc:docMk/>
          <pc:sldMk cId="4211857974" sldId="265"/>
        </pc:sldMkLst>
        <pc:spChg chg="mod">
          <ac:chgData name="Stella Stiven" userId="S::sst143@uclive.ac.nz::4e1b5ff2-db7f-49b6-89a2-cb5c422548ad" providerId="AD" clId="Web-{868A4910-16C1-156C-98AA-47E5E2A642BA}" dt="2022-09-18T22:32:46.084" v="170" actId="20577"/>
          <ac:spMkLst>
            <pc:docMk/>
            <pc:sldMk cId="4211857974" sldId="265"/>
            <ac:spMk id="3" creationId="{A1A8B879-0CE4-CB6B-AD32-CF007D1E8534}"/>
          </ac:spMkLst>
        </pc:spChg>
      </pc:sldChg>
    </pc:docChg>
  </pc:docChgLst>
  <pc:docChgLst>
    <pc:chgData name="Stella Stiven" userId="4e1b5ff2-db7f-49b6-89a2-cb5c422548ad" providerId="ADAL" clId="{D0CC3016-E738-8342-9364-A5B3A654CBCD}"/>
    <pc:docChg chg="undo custSel delSld modSld">
      <pc:chgData name="Stella Stiven" userId="4e1b5ff2-db7f-49b6-89a2-cb5c422548ad" providerId="ADAL" clId="{D0CC3016-E738-8342-9364-A5B3A654CBCD}" dt="2022-10-11T05:06:59.825" v="412" actId="2696"/>
      <pc:docMkLst>
        <pc:docMk/>
      </pc:docMkLst>
      <pc:sldChg chg="modSp mod">
        <pc:chgData name="Stella Stiven" userId="4e1b5ff2-db7f-49b6-89a2-cb5c422548ad" providerId="ADAL" clId="{D0CC3016-E738-8342-9364-A5B3A654CBCD}" dt="2022-10-11T05:02:19.151" v="75" actId="20577"/>
        <pc:sldMkLst>
          <pc:docMk/>
          <pc:sldMk cId="1070754914" sldId="257"/>
        </pc:sldMkLst>
        <pc:spChg chg="mod">
          <ac:chgData name="Stella Stiven" userId="4e1b5ff2-db7f-49b6-89a2-cb5c422548ad" providerId="ADAL" clId="{D0CC3016-E738-8342-9364-A5B3A654CBCD}" dt="2022-10-11T05:02:19.151" v="75" actId="20577"/>
          <ac:spMkLst>
            <pc:docMk/>
            <pc:sldMk cId="1070754914" sldId="257"/>
            <ac:spMk id="3" creationId="{CCE19444-B71A-0AB7-9676-8DED275E41E6}"/>
          </ac:spMkLst>
        </pc:spChg>
      </pc:sldChg>
      <pc:sldChg chg="modSp mod">
        <pc:chgData name="Stella Stiven" userId="4e1b5ff2-db7f-49b6-89a2-cb5c422548ad" providerId="ADAL" clId="{D0CC3016-E738-8342-9364-A5B3A654CBCD}" dt="2022-10-11T05:02:38.006" v="76" actId="13926"/>
        <pc:sldMkLst>
          <pc:docMk/>
          <pc:sldMk cId="3915350640" sldId="258"/>
        </pc:sldMkLst>
        <pc:spChg chg="mod">
          <ac:chgData name="Stella Stiven" userId="4e1b5ff2-db7f-49b6-89a2-cb5c422548ad" providerId="ADAL" clId="{D0CC3016-E738-8342-9364-A5B3A654CBCD}" dt="2022-10-11T05:02:38.006" v="76" actId="13926"/>
          <ac:spMkLst>
            <pc:docMk/>
            <pc:sldMk cId="3915350640" sldId="258"/>
            <ac:spMk id="3" creationId="{25E1D551-464F-8310-FFFF-B0BBC3E8C280}"/>
          </ac:spMkLst>
        </pc:spChg>
      </pc:sldChg>
      <pc:sldChg chg="modSp mod">
        <pc:chgData name="Stella Stiven" userId="4e1b5ff2-db7f-49b6-89a2-cb5c422548ad" providerId="ADAL" clId="{D0CC3016-E738-8342-9364-A5B3A654CBCD}" dt="2022-10-11T04:58:39.602" v="3" actId="2085"/>
        <pc:sldMkLst>
          <pc:docMk/>
          <pc:sldMk cId="180141817" sldId="260"/>
        </pc:sldMkLst>
        <pc:spChg chg="mod">
          <ac:chgData name="Stella Stiven" userId="4e1b5ff2-db7f-49b6-89a2-cb5c422548ad" providerId="ADAL" clId="{D0CC3016-E738-8342-9364-A5B3A654CBCD}" dt="2022-10-11T04:58:39.602" v="3" actId="2085"/>
          <ac:spMkLst>
            <pc:docMk/>
            <pc:sldMk cId="180141817" sldId="260"/>
            <ac:spMk id="7" creationId="{2363AA99-812D-0E87-0353-26B6E8E36CC7}"/>
          </ac:spMkLst>
        </pc:spChg>
      </pc:sldChg>
      <pc:sldChg chg="modSp mod">
        <pc:chgData name="Stella Stiven" userId="4e1b5ff2-db7f-49b6-89a2-cb5c422548ad" providerId="ADAL" clId="{D0CC3016-E738-8342-9364-A5B3A654CBCD}" dt="2022-10-11T05:02:45.386" v="77" actId="13926"/>
        <pc:sldMkLst>
          <pc:docMk/>
          <pc:sldMk cId="1904722874" sldId="261"/>
        </pc:sldMkLst>
        <pc:spChg chg="mod">
          <ac:chgData name="Stella Stiven" userId="4e1b5ff2-db7f-49b6-89a2-cb5c422548ad" providerId="ADAL" clId="{D0CC3016-E738-8342-9364-A5B3A654CBCD}" dt="2022-10-11T05:02:45.386" v="77" actId="13926"/>
          <ac:spMkLst>
            <pc:docMk/>
            <pc:sldMk cId="1904722874" sldId="261"/>
            <ac:spMk id="3" creationId="{25E1D551-464F-8310-FFFF-B0BBC3E8C280}"/>
          </ac:spMkLst>
        </pc:spChg>
      </pc:sldChg>
      <pc:sldChg chg="modSp mod">
        <pc:chgData name="Stella Stiven" userId="4e1b5ff2-db7f-49b6-89a2-cb5c422548ad" providerId="ADAL" clId="{D0CC3016-E738-8342-9364-A5B3A654CBCD}" dt="2022-10-11T05:05:42.273" v="372" actId="20577"/>
        <pc:sldMkLst>
          <pc:docMk/>
          <pc:sldMk cId="3284691096" sldId="263"/>
        </pc:sldMkLst>
        <pc:spChg chg="mod">
          <ac:chgData name="Stella Stiven" userId="4e1b5ff2-db7f-49b6-89a2-cb5c422548ad" providerId="ADAL" clId="{D0CC3016-E738-8342-9364-A5B3A654CBCD}" dt="2022-10-11T05:05:42.273" v="372" actId="20577"/>
          <ac:spMkLst>
            <pc:docMk/>
            <pc:sldMk cId="3284691096" sldId="263"/>
            <ac:spMk id="3" creationId="{B8A83440-8702-9B75-EC73-4D3DEBF8E692}"/>
          </ac:spMkLst>
        </pc:spChg>
      </pc:sldChg>
      <pc:sldChg chg="modSp mod">
        <pc:chgData name="Stella Stiven" userId="4e1b5ff2-db7f-49b6-89a2-cb5c422548ad" providerId="ADAL" clId="{D0CC3016-E738-8342-9364-A5B3A654CBCD}" dt="2022-10-11T05:06:55.301" v="411" actId="13926"/>
        <pc:sldMkLst>
          <pc:docMk/>
          <pc:sldMk cId="492865718" sldId="264"/>
        </pc:sldMkLst>
        <pc:spChg chg="mod">
          <ac:chgData name="Stella Stiven" userId="4e1b5ff2-db7f-49b6-89a2-cb5c422548ad" providerId="ADAL" clId="{D0CC3016-E738-8342-9364-A5B3A654CBCD}" dt="2022-10-11T05:06:53.099" v="410" actId="313"/>
          <ac:spMkLst>
            <pc:docMk/>
            <pc:sldMk cId="492865718" sldId="264"/>
            <ac:spMk id="2" creationId="{C4E9C75E-E394-0B88-E2A5-007459A93B18}"/>
          </ac:spMkLst>
        </pc:spChg>
        <pc:graphicFrameChg chg="mod">
          <ac:chgData name="Stella Stiven" userId="4e1b5ff2-db7f-49b6-89a2-cb5c422548ad" providerId="ADAL" clId="{D0CC3016-E738-8342-9364-A5B3A654CBCD}" dt="2022-10-11T05:06:55.301" v="411" actId="13926"/>
          <ac:graphicFrameMkLst>
            <pc:docMk/>
            <pc:sldMk cId="492865718" sldId="264"/>
            <ac:graphicFrameMk id="7" creationId="{56D6AF17-111F-D1D9-03A4-B4BB00D57DAB}"/>
          </ac:graphicFrameMkLst>
        </pc:graphicFrameChg>
      </pc:sldChg>
      <pc:sldChg chg="del">
        <pc:chgData name="Stella Stiven" userId="4e1b5ff2-db7f-49b6-89a2-cb5c422548ad" providerId="ADAL" clId="{D0CC3016-E738-8342-9364-A5B3A654CBCD}" dt="2022-10-11T05:06:59.825" v="412" actId="2696"/>
        <pc:sldMkLst>
          <pc:docMk/>
          <pc:sldMk cId="4211857974" sldId="265"/>
        </pc:sldMkLst>
      </pc:sldChg>
      <pc:sldChg chg="modSp mod">
        <pc:chgData name="Stella Stiven" userId="4e1b5ff2-db7f-49b6-89a2-cb5c422548ad" providerId="ADAL" clId="{D0CC3016-E738-8342-9364-A5B3A654CBCD}" dt="2022-10-11T05:02:51.159" v="78" actId="13926"/>
        <pc:sldMkLst>
          <pc:docMk/>
          <pc:sldMk cId="892317262" sldId="266"/>
        </pc:sldMkLst>
        <pc:spChg chg="mod">
          <ac:chgData name="Stella Stiven" userId="4e1b5ff2-db7f-49b6-89a2-cb5c422548ad" providerId="ADAL" clId="{D0CC3016-E738-8342-9364-A5B3A654CBCD}" dt="2022-10-11T05:02:51.159" v="78" actId="13926"/>
          <ac:spMkLst>
            <pc:docMk/>
            <pc:sldMk cId="892317262" sldId="266"/>
            <ac:spMk id="3" creationId="{38B48B4C-0D66-43BC-BCEA-36165C741579}"/>
          </ac:spMkLst>
        </pc:spChg>
      </pc:sldChg>
      <pc:sldChg chg="modSp mod">
        <pc:chgData name="Stella Stiven" userId="4e1b5ff2-db7f-49b6-89a2-cb5c422548ad" providerId="ADAL" clId="{D0CC3016-E738-8342-9364-A5B3A654CBCD}" dt="2022-10-11T05:02:55.860" v="79" actId="13926"/>
        <pc:sldMkLst>
          <pc:docMk/>
          <pc:sldMk cId="775616766" sldId="267"/>
        </pc:sldMkLst>
        <pc:spChg chg="mod">
          <ac:chgData name="Stella Stiven" userId="4e1b5ff2-db7f-49b6-89a2-cb5c422548ad" providerId="ADAL" clId="{D0CC3016-E738-8342-9364-A5B3A654CBCD}" dt="2022-10-11T05:02:55.860" v="79" actId="13926"/>
          <ac:spMkLst>
            <pc:docMk/>
            <pc:sldMk cId="775616766" sldId="267"/>
            <ac:spMk id="3" creationId="{38B48B4C-0D66-43BC-BCEA-36165C741579}"/>
          </ac:spMkLst>
        </pc:spChg>
      </pc:sldChg>
      <pc:sldChg chg="addSp modSp mod modAnim">
        <pc:chgData name="Stella Stiven" userId="4e1b5ff2-db7f-49b6-89a2-cb5c422548ad" providerId="ADAL" clId="{D0CC3016-E738-8342-9364-A5B3A654CBCD}" dt="2022-10-11T04:59:49.826" v="14"/>
        <pc:sldMkLst>
          <pc:docMk/>
          <pc:sldMk cId="1319277944" sldId="271"/>
        </pc:sldMkLst>
        <pc:picChg chg="add mod modCrop">
          <ac:chgData name="Stella Stiven" userId="4e1b5ff2-db7f-49b6-89a2-cb5c422548ad" providerId="ADAL" clId="{D0CC3016-E738-8342-9364-A5B3A654CBCD}" dt="2022-10-11T04:59:40.228" v="13" actId="1076"/>
          <ac:picMkLst>
            <pc:docMk/>
            <pc:sldMk cId="1319277944" sldId="271"/>
            <ac:picMk id="5" creationId="{69E7F9BA-2FE5-69CE-ECC8-A92256DD11AE}"/>
          </ac:picMkLst>
        </pc:picChg>
      </pc:sldChg>
    </pc:docChg>
  </pc:docChgLst>
  <pc:docChgLst>
    <pc:chgData name="Stella Stiven" userId="S::sst143@uclive.ac.nz::4e1b5ff2-db7f-49b6-89a2-cb5c422548ad" providerId="AD" clId="Web-{03B70D8D-7FC3-49C0-8FE1-D77EDFE35162}"/>
    <pc:docChg chg="addSld delSld modSld addMainMaster delMainMaster">
      <pc:chgData name="Stella Stiven" userId="S::sst143@uclive.ac.nz::4e1b5ff2-db7f-49b6-89a2-cb5c422548ad" providerId="AD" clId="Web-{03B70D8D-7FC3-49C0-8FE1-D77EDFE35162}" dt="2022-09-18T08:21:25.752" v="722"/>
      <pc:docMkLst>
        <pc:docMk/>
      </pc:docMkLst>
      <pc:sldChg chg="addSp modSp mod setBg modClrScheme chgLayout">
        <pc:chgData name="Stella Stiven" userId="S::sst143@uclive.ac.nz::4e1b5ff2-db7f-49b6-89a2-cb5c422548ad" providerId="AD" clId="Web-{03B70D8D-7FC3-49C0-8FE1-D77EDFE35162}" dt="2022-09-18T08:03:34.471" v="24" actId="20577"/>
        <pc:sldMkLst>
          <pc:docMk/>
          <pc:sldMk cId="109857222" sldId="256"/>
        </pc:sldMkLst>
        <pc:spChg chg="mod">
          <ac:chgData name="Stella Stiven" userId="S::sst143@uclive.ac.nz::4e1b5ff2-db7f-49b6-89a2-cb5c422548ad" providerId="AD" clId="Web-{03B70D8D-7FC3-49C0-8FE1-D77EDFE35162}" dt="2022-09-18T08:02:05.173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ella Stiven" userId="S::sst143@uclive.ac.nz::4e1b5ff2-db7f-49b6-89a2-cb5c422548ad" providerId="AD" clId="Web-{03B70D8D-7FC3-49C0-8FE1-D77EDFE35162}" dt="2022-09-18T08:03:34.471" v="2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tella Stiven" userId="S::sst143@uclive.ac.nz::4e1b5ff2-db7f-49b6-89a2-cb5c422548ad" providerId="AD" clId="Web-{03B70D8D-7FC3-49C0-8FE1-D77EDFE35162}" dt="2022-09-18T08:01:15.656" v="0"/>
          <ac:spMkLst>
            <pc:docMk/>
            <pc:sldMk cId="109857222" sldId="256"/>
            <ac:spMk id="8" creationId="{68A22513-307E-4203-BEFF-5BBBFAFDDEF3}"/>
          </ac:spMkLst>
        </pc:spChg>
        <pc:spChg chg="add">
          <ac:chgData name="Stella Stiven" userId="S::sst143@uclive.ac.nz::4e1b5ff2-db7f-49b6-89a2-cb5c422548ad" providerId="AD" clId="Web-{03B70D8D-7FC3-49C0-8FE1-D77EDFE35162}" dt="2022-09-18T08:01:15.656" v="0"/>
          <ac:spMkLst>
            <pc:docMk/>
            <pc:sldMk cId="109857222" sldId="256"/>
            <ac:spMk id="10" creationId="{B4211F11-4937-44F9-B733-211517A2D824}"/>
          </ac:spMkLst>
        </pc:spChg>
        <pc:spChg chg="add">
          <ac:chgData name="Stella Stiven" userId="S::sst143@uclive.ac.nz::4e1b5ff2-db7f-49b6-89a2-cb5c422548ad" providerId="AD" clId="Web-{03B70D8D-7FC3-49C0-8FE1-D77EDFE35162}" dt="2022-09-18T08:01:15.656" v="0"/>
          <ac:spMkLst>
            <pc:docMk/>
            <pc:sldMk cId="109857222" sldId="256"/>
            <ac:spMk id="12" creationId="{6CF7BA0D-619B-4BA4-AF41-9F99DE3017E5}"/>
          </ac:spMkLst>
        </pc:spChg>
        <pc:spChg chg="add">
          <ac:chgData name="Stella Stiven" userId="S::sst143@uclive.ac.nz::4e1b5ff2-db7f-49b6-89a2-cb5c422548ad" providerId="AD" clId="Web-{03B70D8D-7FC3-49C0-8FE1-D77EDFE35162}" dt="2022-09-18T08:01:15.656" v="0"/>
          <ac:spMkLst>
            <pc:docMk/>
            <pc:sldMk cId="109857222" sldId="256"/>
            <ac:spMk id="14" creationId="{F20A1EE3-9DEB-45B0-A9FA-080457925705}"/>
          </ac:spMkLst>
        </pc:spChg>
        <pc:spChg chg="add">
          <ac:chgData name="Stella Stiven" userId="S::sst143@uclive.ac.nz::4e1b5ff2-db7f-49b6-89a2-cb5c422548ad" providerId="AD" clId="Web-{03B70D8D-7FC3-49C0-8FE1-D77EDFE35162}" dt="2022-09-18T08:01:15.656" v="0"/>
          <ac:spMkLst>
            <pc:docMk/>
            <pc:sldMk cId="109857222" sldId="256"/>
            <ac:spMk id="16" creationId="{C39513AF-ACB9-491F-AB2C-AA27171CB77B}"/>
          </ac:spMkLst>
        </pc:spChg>
        <pc:spChg chg="add">
          <ac:chgData name="Stella Stiven" userId="S::sst143@uclive.ac.nz::4e1b5ff2-db7f-49b6-89a2-cb5c422548ad" providerId="AD" clId="Web-{03B70D8D-7FC3-49C0-8FE1-D77EDFE35162}" dt="2022-09-18T08:01:15.656" v="0"/>
          <ac:spMkLst>
            <pc:docMk/>
            <pc:sldMk cId="109857222" sldId="256"/>
            <ac:spMk id="18" creationId="{45F36B92-14BC-4E12-8F9A-737EFED6CE5E}"/>
          </ac:spMkLst>
        </pc:spChg>
      </pc:sldChg>
      <pc:sldChg chg="modSp new">
        <pc:chgData name="Stella Stiven" userId="S::sst143@uclive.ac.nz::4e1b5ff2-db7f-49b6-89a2-cb5c422548ad" providerId="AD" clId="Web-{03B70D8D-7FC3-49C0-8FE1-D77EDFE35162}" dt="2022-09-18T08:04:33.879" v="51" actId="20577"/>
        <pc:sldMkLst>
          <pc:docMk/>
          <pc:sldMk cId="1070754914" sldId="257"/>
        </pc:sldMkLst>
        <pc:spChg chg="mod">
          <ac:chgData name="Stella Stiven" userId="S::sst143@uclive.ac.nz::4e1b5ff2-db7f-49b6-89a2-cb5c422548ad" providerId="AD" clId="Web-{03B70D8D-7FC3-49C0-8FE1-D77EDFE35162}" dt="2022-09-18T08:04:16.800" v="35" actId="20577"/>
          <ac:spMkLst>
            <pc:docMk/>
            <pc:sldMk cId="1070754914" sldId="257"/>
            <ac:spMk id="2" creationId="{E8C4F1D2-C688-B3E6-033D-7A42B5F46C6A}"/>
          </ac:spMkLst>
        </pc:spChg>
        <pc:spChg chg="mod">
          <ac:chgData name="Stella Stiven" userId="S::sst143@uclive.ac.nz::4e1b5ff2-db7f-49b6-89a2-cb5c422548ad" providerId="AD" clId="Web-{03B70D8D-7FC3-49C0-8FE1-D77EDFE35162}" dt="2022-09-18T08:04:33.879" v="51" actId="20577"/>
          <ac:spMkLst>
            <pc:docMk/>
            <pc:sldMk cId="1070754914" sldId="257"/>
            <ac:spMk id="3" creationId="{CCE19444-B71A-0AB7-9676-8DED275E41E6}"/>
          </ac:spMkLst>
        </pc:spChg>
      </pc:sldChg>
      <pc:sldChg chg="modSp new">
        <pc:chgData name="Stella Stiven" userId="S::sst143@uclive.ac.nz::4e1b5ff2-db7f-49b6-89a2-cb5c422548ad" providerId="AD" clId="Web-{03B70D8D-7FC3-49C0-8FE1-D77EDFE35162}" dt="2022-09-18T08:06:13.756" v="93" actId="20577"/>
        <pc:sldMkLst>
          <pc:docMk/>
          <pc:sldMk cId="3915350640" sldId="258"/>
        </pc:sldMkLst>
        <pc:spChg chg="mod">
          <ac:chgData name="Stella Stiven" userId="S::sst143@uclive.ac.nz::4e1b5ff2-db7f-49b6-89a2-cb5c422548ad" providerId="AD" clId="Web-{03B70D8D-7FC3-49C0-8FE1-D77EDFE35162}" dt="2022-09-18T08:06:13.756" v="93" actId="20577"/>
          <ac:spMkLst>
            <pc:docMk/>
            <pc:sldMk cId="3915350640" sldId="258"/>
            <ac:spMk id="2" creationId="{57D23C5C-BF31-A74D-8B72-CB1062FE0ABF}"/>
          </ac:spMkLst>
        </pc:spChg>
      </pc:sldChg>
      <pc:sldChg chg="modSp add del replId">
        <pc:chgData name="Stella Stiven" userId="S::sst143@uclive.ac.nz::4e1b5ff2-db7f-49b6-89a2-cb5c422548ad" providerId="AD" clId="Web-{03B70D8D-7FC3-49C0-8FE1-D77EDFE35162}" dt="2022-09-18T08:06:16.568" v="94"/>
        <pc:sldMkLst>
          <pc:docMk/>
          <pc:sldMk cId="2260939309" sldId="259"/>
        </pc:sldMkLst>
        <pc:spChg chg="mod">
          <ac:chgData name="Stella Stiven" userId="S::sst143@uclive.ac.nz::4e1b5ff2-db7f-49b6-89a2-cb5c422548ad" providerId="AD" clId="Web-{03B70D8D-7FC3-49C0-8FE1-D77EDFE35162}" dt="2022-09-18T08:05:24.255" v="83" actId="20577"/>
          <ac:spMkLst>
            <pc:docMk/>
            <pc:sldMk cId="2260939309" sldId="259"/>
            <ac:spMk id="2" creationId="{57D23C5C-BF31-A74D-8B72-CB1062FE0ABF}"/>
          </ac:spMkLst>
        </pc:spChg>
      </pc:sldChg>
      <pc:sldChg chg="addSp delSp modSp add mod replId setBg modNotes">
        <pc:chgData name="Stella Stiven" userId="S::sst143@uclive.ac.nz::4e1b5ff2-db7f-49b6-89a2-cb5c422548ad" providerId="AD" clId="Web-{03B70D8D-7FC3-49C0-8FE1-D77EDFE35162}" dt="2022-09-18T08:21:25.752" v="722"/>
        <pc:sldMkLst>
          <pc:docMk/>
          <pc:sldMk cId="180141817" sldId="260"/>
        </pc:sldMkLst>
        <pc:spChg chg="mod">
          <ac:chgData name="Stella Stiven" userId="S::sst143@uclive.ac.nz::4e1b5ff2-db7f-49b6-89a2-cb5c422548ad" providerId="AD" clId="Web-{03B70D8D-7FC3-49C0-8FE1-D77EDFE35162}" dt="2022-09-18T08:07:04.413" v="96"/>
          <ac:spMkLst>
            <pc:docMk/>
            <pc:sldMk cId="180141817" sldId="260"/>
            <ac:spMk id="2" creationId="{57D23C5C-BF31-A74D-8B72-CB1062FE0ABF}"/>
          </ac:spMkLst>
        </pc:spChg>
        <pc:spChg chg="del mod">
          <ac:chgData name="Stella Stiven" userId="S::sst143@uclive.ac.nz::4e1b5ff2-db7f-49b6-89a2-cb5c422548ad" providerId="AD" clId="Web-{03B70D8D-7FC3-49C0-8FE1-D77EDFE35162}" dt="2022-09-18T08:07:08.913" v="97"/>
          <ac:spMkLst>
            <pc:docMk/>
            <pc:sldMk cId="180141817" sldId="260"/>
            <ac:spMk id="3" creationId="{25E1D551-464F-8310-FFFF-B0BBC3E8C280}"/>
          </ac:spMkLst>
        </pc:spChg>
        <pc:spChg chg="add">
          <ac:chgData name="Stella Stiven" userId="S::sst143@uclive.ac.nz::4e1b5ff2-db7f-49b6-89a2-cb5c422548ad" providerId="AD" clId="Web-{03B70D8D-7FC3-49C0-8FE1-D77EDFE35162}" dt="2022-09-18T08:07:04.413" v="96"/>
          <ac:spMkLst>
            <pc:docMk/>
            <pc:sldMk cId="180141817" sldId="260"/>
            <ac:spMk id="8" creationId="{813A4003-1875-46E3-BBC1-9CF42E1331C2}"/>
          </ac:spMkLst>
        </pc:spChg>
        <pc:spChg chg="add">
          <ac:chgData name="Stella Stiven" userId="S::sst143@uclive.ac.nz::4e1b5ff2-db7f-49b6-89a2-cb5c422548ad" providerId="AD" clId="Web-{03B70D8D-7FC3-49C0-8FE1-D77EDFE35162}" dt="2022-09-18T08:07:04.413" v="96"/>
          <ac:spMkLst>
            <pc:docMk/>
            <pc:sldMk cId="180141817" sldId="260"/>
            <ac:spMk id="10" creationId="{ACDECF1C-4B20-4CD9-90C7-F85AAB3317B9}"/>
          </ac:spMkLst>
        </pc:spChg>
        <pc:spChg chg="add">
          <ac:chgData name="Stella Stiven" userId="S::sst143@uclive.ac.nz::4e1b5ff2-db7f-49b6-89a2-cb5c422548ad" providerId="AD" clId="Web-{03B70D8D-7FC3-49C0-8FE1-D77EDFE35162}" dt="2022-09-18T08:07:04.413" v="96"/>
          <ac:spMkLst>
            <pc:docMk/>
            <pc:sldMk cId="180141817" sldId="260"/>
            <ac:spMk id="12" creationId="{7CB46BEC-0E77-41F0-A7D5-D5B40D225581}"/>
          </ac:spMkLst>
        </pc:spChg>
        <pc:spChg chg="add">
          <ac:chgData name="Stella Stiven" userId="S::sst143@uclive.ac.nz::4e1b5ff2-db7f-49b6-89a2-cb5c422548ad" providerId="AD" clId="Web-{03B70D8D-7FC3-49C0-8FE1-D77EDFE35162}" dt="2022-09-18T08:07:04.413" v="96"/>
          <ac:spMkLst>
            <pc:docMk/>
            <pc:sldMk cId="180141817" sldId="260"/>
            <ac:spMk id="14" creationId="{B84D73B4-F569-4D64-BA77-14454E09F6BB}"/>
          </ac:spMkLst>
        </pc:spChg>
        <pc:spChg chg="add">
          <ac:chgData name="Stella Stiven" userId="S::sst143@uclive.ac.nz::4e1b5ff2-db7f-49b6-89a2-cb5c422548ad" providerId="AD" clId="Web-{03B70D8D-7FC3-49C0-8FE1-D77EDFE35162}" dt="2022-09-18T08:07:04.413" v="96"/>
          <ac:spMkLst>
            <pc:docMk/>
            <pc:sldMk cId="180141817" sldId="260"/>
            <ac:spMk id="16" creationId="{AD437E30-AED3-4732-B13B-17D277D8DF64}"/>
          </ac:spMkLst>
        </pc:spChg>
        <pc:picChg chg="add mod">
          <ac:chgData name="Stella Stiven" userId="S::sst143@uclive.ac.nz::4e1b5ff2-db7f-49b6-89a2-cb5c422548ad" providerId="AD" clId="Web-{03B70D8D-7FC3-49C0-8FE1-D77EDFE35162}" dt="2022-09-18T08:08:47.843" v="105" actId="14100"/>
          <ac:picMkLst>
            <pc:docMk/>
            <pc:sldMk cId="180141817" sldId="260"/>
            <ac:picMk id="4" creationId="{1DC36BB0-50F6-37D5-6C1F-C0EA91E0838C}"/>
          </ac:picMkLst>
        </pc:picChg>
        <pc:picChg chg="add mod">
          <ac:chgData name="Stella Stiven" userId="S::sst143@uclive.ac.nz::4e1b5ff2-db7f-49b6-89a2-cb5c422548ad" providerId="AD" clId="Web-{03B70D8D-7FC3-49C0-8FE1-D77EDFE35162}" dt="2022-09-18T08:08:43.687" v="104" actId="14100"/>
          <ac:picMkLst>
            <pc:docMk/>
            <pc:sldMk cId="180141817" sldId="260"/>
            <ac:picMk id="5" creationId="{582AD736-AD93-9A8C-5F94-26B8B6DC6DFB}"/>
          </ac:picMkLst>
        </pc:picChg>
      </pc:sldChg>
      <pc:sldChg chg="modSp add replId">
        <pc:chgData name="Stella Stiven" userId="S::sst143@uclive.ac.nz::4e1b5ff2-db7f-49b6-89a2-cb5c422548ad" providerId="AD" clId="Web-{03B70D8D-7FC3-49C0-8FE1-D77EDFE35162}" dt="2022-09-18T08:06:01.318" v="91" actId="20577"/>
        <pc:sldMkLst>
          <pc:docMk/>
          <pc:sldMk cId="1904722874" sldId="261"/>
        </pc:sldMkLst>
        <pc:spChg chg="mod">
          <ac:chgData name="Stella Stiven" userId="S::sst143@uclive.ac.nz::4e1b5ff2-db7f-49b6-89a2-cb5c422548ad" providerId="AD" clId="Web-{03B70D8D-7FC3-49C0-8FE1-D77EDFE35162}" dt="2022-09-18T08:06:01.318" v="91" actId="20577"/>
          <ac:spMkLst>
            <pc:docMk/>
            <pc:sldMk cId="1904722874" sldId="261"/>
            <ac:spMk id="2" creationId="{57D23C5C-BF31-A74D-8B72-CB1062FE0ABF}"/>
          </ac:spMkLst>
        </pc:spChg>
      </pc:sldChg>
      <pc:sldChg chg="addSp modSp new">
        <pc:chgData name="Stella Stiven" userId="S::sst143@uclive.ac.nz::4e1b5ff2-db7f-49b6-89a2-cb5c422548ad" providerId="AD" clId="Web-{03B70D8D-7FC3-49C0-8FE1-D77EDFE35162}" dt="2022-09-18T08:11:14.502" v="181" actId="20577"/>
        <pc:sldMkLst>
          <pc:docMk/>
          <pc:sldMk cId="2407617024" sldId="262"/>
        </pc:sldMkLst>
        <pc:spChg chg="add mod">
          <ac:chgData name="Stella Stiven" userId="S::sst143@uclive.ac.nz::4e1b5ff2-db7f-49b6-89a2-cb5c422548ad" providerId="AD" clId="Web-{03B70D8D-7FC3-49C0-8FE1-D77EDFE35162}" dt="2022-09-18T08:11:14.502" v="181" actId="20577"/>
          <ac:spMkLst>
            <pc:docMk/>
            <pc:sldMk cId="2407617024" sldId="262"/>
            <ac:spMk id="2" creationId="{8EABCE6B-2AB6-BA87-2BFE-94C151244E55}"/>
          </ac:spMkLst>
        </pc:spChg>
      </pc:sldChg>
      <pc:sldChg chg="modSp new">
        <pc:chgData name="Stella Stiven" userId="S::sst143@uclive.ac.nz::4e1b5ff2-db7f-49b6-89a2-cb5c422548ad" providerId="AD" clId="Web-{03B70D8D-7FC3-49C0-8FE1-D77EDFE35162}" dt="2022-09-18T08:13:50.802" v="296" actId="20577"/>
        <pc:sldMkLst>
          <pc:docMk/>
          <pc:sldMk cId="3284691096" sldId="263"/>
        </pc:sldMkLst>
        <pc:spChg chg="mod">
          <ac:chgData name="Stella Stiven" userId="S::sst143@uclive.ac.nz::4e1b5ff2-db7f-49b6-89a2-cb5c422548ad" providerId="AD" clId="Web-{03B70D8D-7FC3-49C0-8FE1-D77EDFE35162}" dt="2022-09-18T08:11:46.894" v="197" actId="20577"/>
          <ac:spMkLst>
            <pc:docMk/>
            <pc:sldMk cId="3284691096" sldId="263"/>
            <ac:spMk id="2" creationId="{0EE1B667-9331-CE76-A800-290FB1615B60}"/>
          </ac:spMkLst>
        </pc:spChg>
        <pc:spChg chg="mod">
          <ac:chgData name="Stella Stiven" userId="S::sst143@uclive.ac.nz::4e1b5ff2-db7f-49b6-89a2-cb5c422548ad" providerId="AD" clId="Web-{03B70D8D-7FC3-49C0-8FE1-D77EDFE35162}" dt="2022-09-18T08:13:50.802" v="296" actId="20577"/>
          <ac:spMkLst>
            <pc:docMk/>
            <pc:sldMk cId="3284691096" sldId="263"/>
            <ac:spMk id="3" creationId="{B8A83440-8702-9B75-EC73-4D3DEBF8E692}"/>
          </ac:spMkLst>
        </pc:spChg>
      </pc:sldChg>
      <pc:sldChg chg="modSp new">
        <pc:chgData name="Stella Stiven" userId="S::sst143@uclive.ac.nz::4e1b5ff2-db7f-49b6-89a2-cb5c422548ad" providerId="AD" clId="Web-{03B70D8D-7FC3-49C0-8FE1-D77EDFE35162}" dt="2022-09-18T08:19:57.857" v="679" actId="20577"/>
        <pc:sldMkLst>
          <pc:docMk/>
          <pc:sldMk cId="492865718" sldId="264"/>
        </pc:sldMkLst>
        <pc:spChg chg="mod">
          <ac:chgData name="Stella Stiven" userId="S::sst143@uclive.ac.nz::4e1b5ff2-db7f-49b6-89a2-cb5c422548ad" providerId="AD" clId="Web-{03B70D8D-7FC3-49C0-8FE1-D77EDFE35162}" dt="2022-09-18T08:14:14.115" v="313" actId="20577"/>
          <ac:spMkLst>
            <pc:docMk/>
            <pc:sldMk cId="492865718" sldId="264"/>
            <ac:spMk id="2" creationId="{C4E9C75E-E394-0B88-E2A5-007459A93B18}"/>
          </ac:spMkLst>
        </pc:spChg>
        <pc:spChg chg="mod">
          <ac:chgData name="Stella Stiven" userId="S::sst143@uclive.ac.nz::4e1b5ff2-db7f-49b6-89a2-cb5c422548ad" providerId="AD" clId="Web-{03B70D8D-7FC3-49C0-8FE1-D77EDFE35162}" dt="2022-09-18T08:19:57.857" v="679" actId="20577"/>
          <ac:spMkLst>
            <pc:docMk/>
            <pc:sldMk cId="492865718" sldId="264"/>
            <ac:spMk id="3" creationId="{A1A8B879-0CE4-CB6B-AD32-CF007D1E8534}"/>
          </ac:spMkLst>
        </pc:spChg>
      </pc:sldChg>
      <pc:sldChg chg="modSp add replId">
        <pc:chgData name="Stella Stiven" userId="S::sst143@uclive.ac.nz::4e1b5ff2-db7f-49b6-89a2-cb5c422548ad" providerId="AD" clId="Web-{03B70D8D-7FC3-49C0-8FE1-D77EDFE35162}" dt="2022-09-18T08:20:38.313" v="719" actId="20577"/>
        <pc:sldMkLst>
          <pc:docMk/>
          <pc:sldMk cId="4211857974" sldId="265"/>
        </pc:sldMkLst>
        <pc:spChg chg="mod">
          <ac:chgData name="Stella Stiven" userId="S::sst143@uclive.ac.nz::4e1b5ff2-db7f-49b6-89a2-cb5c422548ad" providerId="AD" clId="Web-{03B70D8D-7FC3-49C0-8FE1-D77EDFE35162}" dt="2022-09-18T08:19:18.091" v="644" actId="20577"/>
          <ac:spMkLst>
            <pc:docMk/>
            <pc:sldMk cId="4211857974" sldId="265"/>
            <ac:spMk id="2" creationId="{C4E9C75E-E394-0B88-E2A5-007459A93B18}"/>
          </ac:spMkLst>
        </pc:spChg>
        <pc:spChg chg="mod">
          <ac:chgData name="Stella Stiven" userId="S::sst143@uclive.ac.nz::4e1b5ff2-db7f-49b6-89a2-cb5c422548ad" providerId="AD" clId="Web-{03B70D8D-7FC3-49C0-8FE1-D77EDFE35162}" dt="2022-09-18T08:20:38.313" v="719" actId="20577"/>
          <ac:spMkLst>
            <pc:docMk/>
            <pc:sldMk cId="4211857974" sldId="265"/>
            <ac:spMk id="3" creationId="{A1A8B879-0CE4-CB6B-AD32-CF007D1E8534}"/>
          </ac:spMkLst>
        </pc:spChg>
      </pc:sldChg>
      <pc:sldMasterChg chg="del delSldLayout">
        <pc:chgData name="Stella Stiven" userId="S::sst143@uclive.ac.nz::4e1b5ff2-db7f-49b6-89a2-cb5c422548ad" providerId="AD" clId="Web-{03B70D8D-7FC3-49C0-8FE1-D77EDFE35162}" dt="2022-09-18T08:01:15.656" v="0"/>
        <pc:sldMasterMkLst>
          <pc:docMk/>
          <pc:sldMasterMk cId="2460954070" sldId="2147483660"/>
        </pc:sldMasterMkLst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tella Stiven" userId="S::sst143@uclive.ac.nz::4e1b5ff2-db7f-49b6-89a2-cb5c422548ad" providerId="AD" clId="Web-{03B70D8D-7FC3-49C0-8FE1-D77EDFE35162}" dt="2022-09-18T08:01:15.656" v="0"/>
        <pc:sldMasterMkLst>
          <pc:docMk/>
          <pc:sldMasterMk cId="4259480063" sldId="2147483685"/>
        </pc:sldMasterMkLst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3419803060" sldId="2147483674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2840619089" sldId="2147483675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3447507408" sldId="2147483676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2362061850" sldId="2147483677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725731825" sldId="2147483678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551600592" sldId="2147483679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135166375" sldId="2147483680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2678360698" sldId="2147483681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1633484307" sldId="2147483682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3366753068" sldId="2147483683"/>
          </pc:sldLayoutMkLst>
        </pc:sldLayoutChg>
        <pc:sldLayoutChg chg="add">
          <pc:chgData name="Stella Stiven" userId="S::sst143@uclive.ac.nz::4e1b5ff2-db7f-49b6-89a2-cb5c422548ad" providerId="AD" clId="Web-{03B70D8D-7FC3-49C0-8FE1-D77EDFE35162}" dt="2022-09-18T08:01:15.656" v="0"/>
          <pc:sldLayoutMkLst>
            <pc:docMk/>
            <pc:sldMasterMk cId="4259480063" sldId="2147483685"/>
            <pc:sldLayoutMk cId="3526485927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27ED-DE1B-4C01-857D-CC2124F5A2CA}" type="datetimeFigureOut"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BE28B-3FBE-4C4B-B610-868393436E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canterbury.ac.nz/mod/glossary/showentry.php?eid=11028&amp;displayformat=dictiona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learn.canterbury.ac.nz/mod/glossary/showentry.php?eid=11038&amp;displayformat=dictionary" TargetMode="External"/><Relationship Id="rId4" Type="http://schemas.openxmlformats.org/officeDocument/2006/relationships/hyperlink" Target="https://learn.canterbury.ac.nz/mod/glossary/showentry.php?eid=11057&amp;displayformat=dictionary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canterbury.ac.nz/mod/glossary/showentry.php?eid=11028&amp;displayformat=dictiona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learn.canterbury.ac.nz/mod/glossary/showentry.php?eid=11038&amp;displayformat=dictionary" TargetMode="External"/><Relationship Id="rId4" Type="http://schemas.openxmlformats.org/officeDocument/2006/relationships/hyperlink" Target="https://learn.canterbury.ac.nz/mod/glossary/showentry.php?eid=11057&amp;displayformat=dictionary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canterbury.ac.nz/mod/glossary/showentry.php?eid=11057&amp;displayformat=dictiona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canterbury.ac.nz/mod/glossary/showentry.php?eid=11038&amp;displayformat=dictionary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canterbury.ac.nz/mod/glossary/showentry.php?eid=11057&amp;displayformat=dictionar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canterbury.ac.nz/mod/glossary/showentry.php?eid=11038&amp;displayformat=dictionary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58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8352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943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479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/>
              <a:t>3 main requirements</a:t>
            </a:r>
          </a:p>
          <a:p>
            <a:r>
              <a:rPr lang="en-US" sz="1200"/>
              <a:t>To educate users about UV Index in New Zealand</a:t>
            </a:r>
          </a:p>
          <a:p>
            <a:r>
              <a:rPr lang="en-US" sz="1200"/>
              <a:t>To alert users when outside to reapply sun block, or find shade</a:t>
            </a:r>
          </a:p>
          <a:p>
            <a:r>
              <a:rPr lang="en-US" sz="1200"/>
              <a:t>To </a:t>
            </a:r>
            <a:r>
              <a:rPr lang="en-US" sz="1200" err="1"/>
              <a:t>utilise</a:t>
            </a:r>
            <a:r>
              <a:rPr lang="en-US" sz="1200"/>
              <a:t> the energy from the sun when outside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986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you're trying to achieve (including the likely market, and any key </a:t>
            </a:r>
            <a:r>
              <a:rPr lang="en-US" dirty="0">
                <a:hlinkClick r:id="rId3"/>
              </a:rPr>
              <a:t>requirements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specifications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How your overall design is structured and how it works (it helps here to refer to schematics and other diagrams)</a:t>
            </a:r>
            <a:endParaRPr lang="en-US" dirty="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What are the major pieces of your design, and what do they do?</a:t>
            </a:r>
            <a:br>
              <a:rPr lang="en-US" dirty="0">
                <a:cs typeface="+mn-lt"/>
              </a:rPr>
            </a:b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How do the pieces connect together?</a:t>
            </a:r>
            <a:endParaRPr lang="en-US" dirty="0">
              <a:cs typeface="Calibri" panose="020F0502020204030204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How do all of the pieces work together to do what your design is supposed to achieve?</a:t>
            </a:r>
            <a:br>
              <a:rPr lang="en-US" dirty="0">
                <a:cs typeface="+mn-lt"/>
              </a:rPr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What your rationale was for key decisions</a:t>
            </a:r>
            <a:br>
              <a:rPr lang="en-US" dirty="0">
                <a:cs typeface="+mn-lt"/>
              </a:rPr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What evidence you have that the design works as intended</a:t>
            </a:r>
            <a:br>
              <a:rPr lang="en-US" dirty="0">
                <a:cs typeface="+mn-lt"/>
              </a:rPr>
            </a:b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Results of analysis or simulation that shows how the design satisfies </a:t>
            </a:r>
            <a:r>
              <a:rPr lang="en-US" dirty="0">
                <a:hlinkClick r:id="rId4"/>
              </a:rPr>
              <a:t>specifications</a:t>
            </a:r>
            <a:br>
              <a:rPr lang="en-US" dirty="0">
                <a:cs typeface="+mn-lt"/>
              </a:rPr>
            </a:b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A demonstration of your </a:t>
            </a:r>
            <a:r>
              <a:rPr lang="en-US" dirty="0">
                <a:hlinkClick r:id="rId5"/>
              </a:rPr>
              <a:t>prototype</a:t>
            </a:r>
            <a:r>
              <a:rPr lang="en-US" dirty="0"/>
              <a:t> hardware and software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What you're trying to achieve (including the likely market, and any key </a:t>
            </a:r>
            <a:r>
              <a:rPr lang="en-US">
                <a:hlinkClick r:id="rId3"/>
              </a:rPr>
              <a:t>requirements</a:t>
            </a:r>
            <a:r>
              <a:rPr lang="en-US"/>
              <a:t> and </a:t>
            </a:r>
            <a:r>
              <a:rPr lang="en-US">
                <a:hlinkClick r:id="rId4"/>
              </a:rPr>
              <a:t>specifications</a:t>
            </a:r>
            <a:r>
              <a:rPr lang="en-US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How your overall design is structured and how it works (it helps here to refer to schematics and other diagrams)</a:t>
            </a:r>
            <a:endParaRPr lang="en-US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What are the major pieces of your design, and what do they do?</a:t>
            </a:r>
            <a:br>
              <a:rPr lang="en-US">
                <a:cs typeface="+mn-lt"/>
              </a:rPr>
            </a:b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How do the pieces connect together?</a:t>
            </a:r>
            <a:endParaRPr lang="en-US">
              <a:cs typeface="Calibri" panose="020F0502020204030204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How do all of the pieces work together to do what your design is supposed to achieve?</a:t>
            </a:r>
            <a:br>
              <a:rPr lang="en-US">
                <a:cs typeface="+mn-lt"/>
              </a:rPr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What your rationale was for key decisions</a:t>
            </a:r>
            <a:br>
              <a:rPr lang="en-US">
                <a:cs typeface="+mn-lt"/>
              </a:rPr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What evidence you have that the design works as intended</a:t>
            </a:r>
            <a:br>
              <a:rPr lang="en-US">
                <a:cs typeface="+mn-lt"/>
              </a:rPr>
            </a:b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Results of analysis or simulation that shows how the design satisfies </a:t>
            </a:r>
            <a:r>
              <a:rPr lang="en-US">
                <a:hlinkClick r:id="rId4"/>
              </a:rPr>
              <a:t>specifications</a:t>
            </a:r>
            <a:br>
              <a:rPr lang="en-US">
                <a:cs typeface="+mn-lt"/>
              </a:rPr>
            </a:b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A demonstration of your </a:t>
            </a:r>
            <a:r>
              <a:rPr lang="en-US">
                <a:hlinkClick r:id="rId5"/>
              </a:rPr>
              <a:t>prototype</a:t>
            </a:r>
            <a:r>
              <a:rPr lang="en-US"/>
              <a:t> hardware and software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ADD MORE IF YOU THINK OF ANY!!!!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What your rationale was for key decisions</a:t>
            </a:r>
            <a:br>
              <a:rPr lang="en-US">
                <a:cs typeface="+mn-lt"/>
              </a:rPr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What evidence you have that the design works as intended</a:t>
            </a:r>
            <a:br>
              <a:rPr lang="en-US">
                <a:cs typeface="+mn-lt"/>
              </a:rPr>
            </a:b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Results of analysis or simulation that shows how the design satisfies </a:t>
            </a:r>
            <a:r>
              <a:rPr lang="en-US">
                <a:hlinkClick r:id="rId3"/>
              </a:rPr>
              <a:t>specifications</a:t>
            </a:r>
            <a:br>
              <a:rPr lang="en-US">
                <a:cs typeface="+mn-lt"/>
              </a:rPr>
            </a:b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A demonstration of your </a:t>
            </a:r>
            <a:r>
              <a:rPr lang="en-US">
                <a:hlinkClick r:id="rId4"/>
              </a:rPr>
              <a:t>prototype</a:t>
            </a:r>
            <a:r>
              <a:rPr lang="en-US"/>
              <a:t> hardware and software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What your rationale was for key decisions</a:t>
            </a:r>
            <a:br>
              <a:rPr lang="en-US">
                <a:cs typeface="+mn-lt"/>
              </a:rPr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What evidence you have that the design works as intended</a:t>
            </a:r>
            <a:br>
              <a:rPr lang="en-US">
                <a:cs typeface="+mn-lt"/>
              </a:rPr>
            </a:b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Results of analysis or simulation that shows how the design satisfies </a:t>
            </a:r>
            <a:r>
              <a:rPr lang="en-US">
                <a:hlinkClick r:id="rId3"/>
              </a:rPr>
              <a:t>specifications</a:t>
            </a:r>
            <a:br>
              <a:rPr lang="en-US">
                <a:cs typeface="+mn-lt"/>
              </a:rPr>
            </a:b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A demonstration of your </a:t>
            </a:r>
            <a:r>
              <a:rPr lang="en-US">
                <a:hlinkClick r:id="rId4"/>
              </a:rPr>
              <a:t>prototype</a:t>
            </a:r>
            <a:r>
              <a:rPr lang="en-US"/>
              <a:t> hardware and software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Main Components: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Measurements: UV Detector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Information: RGB LED &amp; 7 Segment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Alert: Transducer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Component access: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Readability of 7 seg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Attachability of solar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E28B-3FBE-4C4B-B610-868393436E2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8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October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October 21,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25948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hermometer outdoors">
            <a:extLst>
              <a:ext uri="{FF2B5EF4-FFF2-40B4-BE49-F238E27FC236}">
                <a16:creationId xmlns:a16="http://schemas.microsoft.com/office/drawing/2014/main" id="{DBC0D2C7-ED55-7CDB-CE2F-6B72A1FD4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92" b="2243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Sun Smart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634" y="3749747"/>
            <a:ext cx="8844730" cy="220832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Group 24</a:t>
            </a:r>
          </a:p>
          <a:p>
            <a:r>
              <a:rPr lang="en-US">
                <a:solidFill>
                  <a:schemeClr val="bg1"/>
                </a:solidFill>
              </a:rPr>
              <a:t>Stella </a:t>
            </a:r>
            <a:r>
              <a:rPr lang="en-US" err="1">
                <a:solidFill>
                  <a:schemeClr val="bg1"/>
                </a:solidFill>
              </a:rPr>
              <a:t>stiven</a:t>
            </a:r>
            <a:r>
              <a:rPr lang="en-US">
                <a:solidFill>
                  <a:schemeClr val="bg1"/>
                </a:solidFill>
              </a:rPr>
              <a:t>, Bethany </a:t>
            </a:r>
            <a:r>
              <a:rPr lang="en-US" err="1">
                <a:solidFill>
                  <a:schemeClr val="bg1"/>
                </a:solidFill>
              </a:rPr>
              <a:t>kaye-blake</a:t>
            </a:r>
            <a:r>
              <a:rPr lang="en-US">
                <a:solidFill>
                  <a:schemeClr val="bg1"/>
                </a:solidFill>
              </a:rPr>
              <a:t>, Neil </a:t>
            </a:r>
            <a:r>
              <a:rPr lang="en-US" err="1">
                <a:solidFill>
                  <a:schemeClr val="bg1"/>
                </a:solidFill>
              </a:rPr>
              <a:t>alombro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23C5C-BF31-A74D-8B72-CB1062F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Design: compact stand</a:t>
            </a:r>
          </a:p>
        </p:txBody>
      </p:sp>
      <p:pic>
        <p:nvPicPr>
          <p:cNvPr id="3" name="Picture 5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6D552AB8-BCFE-8A92-355F-9DCFBFBF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9" y="-1195"/>
            <a:ext cx="7912443" cy="5295199"/>
          </a:xfrm>
          <a:prstGeom prst="rect">
            <a:avLst/>
          </a:prstGeom>
        </p:spPr>
      </p:pic>
      <p:pic>
        <p:nvPicPr>
          <p:cNvPr id="6" name="Picture 6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25B9601-6E37-12BA-4001-D3B4B6E0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46" y="1536239"/>
            <a:ext cx="4977712" cy="37546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3AA99-812D-0E87-0353-26B6E8E36CC7}"/>
              </a:ext>
            </a:extLst>
          </p:cNvPr>
          <p:cNvSpPr/>
          <p:nvPr/>
        </p:nvSpPr>
        <p:spPr>
          <a:xfrm>
            <a:off x="7547920" y="-30893"/>
            <a:ext cx="4644080" cy="2096242"/>
          </a:xfrm>
          <a:prstGeom prst="rect">
            <a:avLst/>
          </a:prstGeom>
          <a:solidFill>
            <a:srgbClr val="C3C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18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23C5C-BF31-A74D-8B72-CB1062F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pc="750">
                <a:solidFill>
                  <a:schemeClr val="bg1"/>
                </a:solidFill>
              </a:rPr>
              <a:t>Design: compact stand</a:t>
            </a:r>
          </a:p>
        </p:txBody>
      </p:sp>
      <p:pic>
        <p:nvPicPr>
          <p:cNvPr id="4" name="Picture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D2407DE1-3BE7-400B-6892-004C73DD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19" y="1638240"/>
            <a:ext cx="7214138" cy="358903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E7F9BA-2FE5-69CE-ECC8-A92256DD11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6" b="9148"/>
          <a:stretch/>
        </p:blipFill>
        <p:spPr>
          <a:xfrm>
            <a:off x="4503619" y="1638239"/>
            <a:ext cx="7214138" cy="35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77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3C5C-BF31-A74D-8B72-CB1062F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645058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4400"/>
              <a:t>Design structure: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D551-464F-8310-FFFF-B0BBC3E8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961794"/>
            <a:ext cx="10241280" cy="3959352"/>
          </a:xfrm>
        </p:spPr>
        <p:txBody>
          <a:bodyPr/>
          <a:lstStyle/>
          <a:p>
            <a:r>
              <a:rPr lang="en-US" dirty="0"/>
              <a:t>Modular software design allowed for individual component testing then debugging with overall robot system.</a:t>
            </a:r>
          </a:p>
          <a:p>
            <a:r>
              <a:rPr lang="en-US" dirty="0"/>
              <a:t>Using Arduino code to combine all components to operate together.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DAAAF5-D4E2-EDF6-8889-AAA272EAE156}"/>
              </a:ext>
            </a:extLst>
          </p:cNvPr>
          <p:cNvSpPr/>
          <p:nvPr/>
        </p:nvSpPr>
        <p:spPr>
          <a:xfrm>
            <a:off x="6233504" y="388178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54F9564-EAD0-5893-BAEE-E2CD2194FF85}"/>
              </a:ext>
            </a:extLst>
          </p:cNvPr>
          <p:cNvSpPr/>
          <p:nvPr/>
        </p:nvSpPr>
        <p:spPr>
          <a:xfrm>
            <a:off x="6486656" y="3985872"/>
            <a:ext cx="1121834" cy="897475"/>
          </a:xfrm>
          <a:custGeom>
            <a:avLst/>
            <a:gdLst>
              <a:gd name="connsiteX0" fmla="*/ 0 w 1375834"/>
              <a:gd name="connsiteY0" fmla="*/ 0 h 766234"/>
              <a:gd name="connsiteX1" fmla="*/ 905934 w 1375834"/>
              <a:gd name="connsiteY1" fmla="*/ 139700 h 766234"/>
              <a:gd name="connsiteX2" fmla="*/ 1367367 w 1375834"/>
              <a:gd name="connsiteY2" fmla="*/ 749300 h 766234"/>
              <a:gd name="connsiteX3" fmla="*/ 1367367 w 1375834"/>
              <a:gd name="connsiteY3" fmla="*/ 749300 h 766234"/>
              <a:gd name="connsiteX4" fmla="*/ 1375834 w 1375834"/>
              <a:gd name="connsiteY4" fmla="*/ 766234 h 76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834" h="766234">
                <a:moveTo>
                  <a:pt x="0" y="0"/>
                </a:moveTo>
                <a:cubicBezTo>
                  <a:pt x="339020" y="7408"/>
                  <a:pt x="678040" y="14817"/>
                  <a:pt x="905934" y="139700"/>
                </a:cubicBezTo>
                <a:cubicBezTo>
                  <a:pt x="1133829" y="264583"/>
                  <a:pt x="1367367" y="749300"/>
                  <a:pt x="1367367" y="749300"/>
                </a:cubicBezTo>
                <a:lnTo>
                  <a:pt x="1367367" y="749300"/>
                </a:lnTo>
                <a:lnTo>
                  <a:pt x="1375834" y="766234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5F5FD7-8F7E-4890-956B-096B00081D2B}"/>
              </a:ext>
            </a:extLst>
          </p:cNvPr>
          <p:cNvSpPr/>
          <p:nvPr/>
        </p:nvSpPr>
        <p:spPr>
          <a:xfrm>
            <a:off x="7990888" y="3889712"/>
            <a:ext cx="935438" cy="989655"/>
          </a:xfrm>
          <a:custGeom>
            <a:avLst/>
            <a:gdLst>
              <a:gd name="connsiteX0" fmla="*/ 0 w 635000"/>
              <a:gd name="connsiteY0" fmla="*/ 781050 h 781050"/>
              <a:gd name="connsiteX1" fmla="*/ 146050 w 635000"/>
              <a:gd name="connsiteY1" fmla="*/ 355600 h 781050"/>
              <a:gd name="connsiteX2" fmla="*/ 635000 w 6350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781050">
                <a:moveTo>
                  <a:pt x="0" y="781050"/>
                </a:moveTo>
                <a:cubicBezTo>
                  <a:pt x="20108" y="633412"/>
                  <a:pt x="40217" y="485775"/>
                  <a:pt x="146050" y="355600"/>
                </a:cubicBezTo>
                <a:cubicBezTo>
                  <a:pt x="251883" y="225425"/>
                  <a:pt x="546100" y="64558"/>
                  <a:pt x="6350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644023-ED05-870A-C796-01E0E94979A9}"/>
              </a:ext>
            </a:extLst>
          </p:cNvPr>
          <p:cNvSpPr/>
          <p:nvPr/>
        </p:nvSpPr>
        <p:spPr>
          <a:xfrm rot="10800000">
            <a:off x="8654473" y="4162763"/>
            <a:ext cx="1021153" cy="1037310"/>
          </a:xfrm>
          <a:custGeom>
            <a:avLst/>
            <a:gdLst>
              <a:gd name="connsiteX0" fmla="*/ 0 w 635000"/>
              <a:gd name="connsiteY0" fmla="*/ 781050 h 781050"/>
              <a:gd name="connsiteX1" fmla="*/ 146050 w 635000"/>
              <a:gd name="connsiteY1" fmla="*/ 355600 h 781050"/>
              <a:gd name="connsiteX2" fmla="*/ 635000 w 6350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781050">
                <a:moveTo>
                  <a:pt x="0" y="781050"/>
                </a:moveTo>
                <a:cubicBezTo>
                  <a:pt x="20108" y="633412"/>
                  <a:pt x="40217" y="485775"/>
                  <a:pt x="146050" y="355600"/>
                </a:cubicBezTo>
                <a:cubicBezTo>
                  <a:pt x="251883" y="225425"/>
                  <a:pt x="546100" y="64558"/>
                  <a:pt x="6350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id="{029795BF-5E04-518C-5E4F-B51BFE2C131E}"/>
              </a:ext>
            </a:extLst>
          </p:cNvPr>
          <p:cNvSpPr txBox="1"/>
          <p:nvPr/>
        </p:nvSpPr>
        <p:spPr>
          <a:xfrm>
            <a:off x="7734726" y="3814289"/>
            <a:ext cx="1191600" cy="2755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NZ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total_uv</a:t>
            </a:r>
            <a:r>
              <a:rPr lang="en-NZ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100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914B75D1-F8A5-D149-0851-1EF8ACF2B9BE}"/>
              </a:ext>
            </a:extLst>
          </p:cNvPr>
          <p:cNvSpPr txBox="1"/>
          <p:nvPr/>
        </p:nvSpPr>
        <p:spPr>
          <a:xfrm>
            <a:off x="9674927" y="4351279"/>
            <a:ext cx="1448726" cy="2755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NZ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button_state</a:t>
            </a:r>
            <a:r>
              <a:rPr lang="en-NZ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HIGH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17029C-81A6-4047-71BB-FC18ACB223B5}"/>
              </a:ext>
            </a:extLst>
          </p:cNvPr>
          <p:cNvSpPr/>
          <p:nvPr/>
        </p:nvSpPr>
        <p:spPr>
          <a:xfrm>
            <a:off x="7080308" y="4961664"/>
            <a:ext cx="1459515" cy="522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INSUFFICIENT_UV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2D94B3-C25E-35EC-C628-7B9AB11E592C}"/>
              </a:ext>
            </a:extLst>
          </p:cNvPr>
          <p:cNvSpPr/>
          <p:nvPr/>
        </p:nvSpPr>
        <p:spPr>
          <a:xfrm>
            <a:off x="9053327" y="3627378"/>
            <a:ext cx="1448726" cy="450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NZ" sz="1100" dirty="0">
                <a:ea typeface="Calibri" panose="020F0502020204030204" pitchFamily="34" charset="0"/>
                <a:cs typeface="Times New Roman" panose="02020603050405020304" pitchFamily="18" charset="0"/>
              </a:rPr>
              <a:t>SUFFICIENT_UV</a:t>
            </a:r>
            <a:endParaRPr lang="en-NZ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1CF18AFD-77BD-E43F-CBC0-722511B2A4BE}"/>
              </a:ext>
            </a:extLst>
          </p:cNvPr>
          <p:cNvSpPr txBox="1"/>
          <p:nvPr/>
        </p:nvSpPr>
        <p:spPr>
          <a:xfrm>
            <a:off x="10515734" y="3613209"/>
            <a:ext cx="1191260" cy="620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NZ" altLang="en-US" sz="1100" dirty="0">
                <a:solidFill>
                  <a:srgbClr val="000000"/>
                </a:solidFill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Do:</a:t>
            </a:r>
          </a:p>
          <a:p>
            <a:pPr>
              <a:lnSpc>
                <a:spcPct val="110000"/>
              </a:lnSpc>
            </a:pPr>
            <a:r>
              <a:rPr kumimoji="0" lang="en-NZ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buzz_on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100" b="0" i="0" u="none" strike="noStrike" cap="none" normalizeH="0" baseline="0" dirty="0" err="1">
                <a:ln>
                  <a:noFill/>
                </a:ln>
                <a:solidFill>
                  <a:srgbClr val="D354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analogWrite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NZ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buzz_pin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127);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rgb_color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(255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1);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// Red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D354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delay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(100);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rgb_color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(0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0);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NZ" altLang="en-US" sz="11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// Blank</a:t>
            </a:r>
            <a:r>
              <a:rPr kumimoji="0" lang="en-NZ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NZ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8C37F0-85A8-E74C-4D9C-8370B50A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64" y="3828158"/>
            <a:ext cx="4559606" cy="1655624"/>
          </a:xfrm>
          <a:prstGeom prst="rect">
            <a:avLst/>
          </a:prstGeom>
        </p:spPr>
      </p:pic>
      <p:sp>
        <p:nvSpPr>
          <p:cNvPr id="4" name="Text Box 36">
            <a:extLst>
              <a:ext uri="{FF2B5EF4-FFF2-40B4-BE49-F238E27FC236}">
                <a16:creationId xmlns:a16="http://schemas.microsoft.com/office/drawing/2014/main" id="{69B1CC29-817C-24F1-9B13-8E26D9DEFE43}"/>
              </a:ext>
            </a:extLst>
          </p:cNvPr>
          <p:cNvSpPr txBox="1"/>
          <p:nvPr/>
        </p:nvSpPr>
        <p:spPr>
          <a:xfrm>
            <a:off x="4585320" y="5044010"/>
            <a:ext cx="1191260" cy="620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NZ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Do:</a:t>
            </a:r>
            <a:endParaRPr lang="en-NZ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NZ" sz="1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NZ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uzz_on</a:t>
            </a:r>
            <a:r>
              <a:rPr lang="en-NZ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>
              <a:lnSpc>
                <a:spcPct val="110000"/>
              </a:lnSpc>
            </a:pP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2287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ED94E7E-ED2A-CEE9-74E5-ADC725D05ED5}"/>
              </a:ext>
            </a:extLst>
          </p:cNvPr>
          <p:cNvSpPr/>
          <p:nvPr/>
        </p:nvSpPr>
        <p:spPr>
          <a:xfrm>
            <a:off x="2340224" y="189214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24E1400-A944-658D-363B-D195B0DDFF3A}"/>
              </a:ext>
            </a:extLst>
          </p:cNvPr>
          <p:cNvSpPr/>
          <p:nvPr/>
        </p:nvSpPr>
        <p:spPr>
          <a:xfrm>
            <a:off x="2593376" y="1996226"/>
            <a:ext cx="1121834" cy="897475"/>
          </a:xfrm>
          <a:custGeom>
            <a:avLst/>
            <a:gdLst>
              <a:gd name="connsiteX0" fmla="*/ 0 w 1375834"/>
              <a:gd name="connsiteY0" fmla="*/ 0 h 766234"/>
              <a:gd name="connsiteX1" fmla="*/ 905934 w 1375834"/>
              <a:gd name="connsiteY1" fmla="*/ 139700 h 766234"/>
              <a:gd name="connsiteX2" fmla="*/ 1367367 w 1375834"/>
              <a:gd name="connsiteY2" fmla="*/ 749300 h 766234"/>
              <a:gd name="connsiteX3" fmla="*/ 1367367 w 1375834"/>
              <a:gd name="connsiteY3" fmla="*/ 749300 h 766234"/>
              <a:gd name="connsiteX4" fmla="*/ 1375834 w 1375834"/>
              <a:gd name="connsiteY4" fmla="*/ 766234 h 76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834" h="766234">
                <a:moveTo>
                  <a:pt x="0" y="0"/>
                </a:moveTo>
                <a:cubicBezTo>
                  <a:pt x="339020" y="7408"/>
                  <a:pt x="678040" y="14817"/>
                  <a:pt x="905934" y="139700"/>
                </a:cubicBezTo>
                <a:cubicBezTo>
                  <a:pt x="1133829" y="264583"/>
                  <a:pt x="1367367" y="749300"/>
                  <a:pt x="1367367" y="749300"/>
                </a:cubicBezTo>
                <a:lnTo>
                  <a:pt x="1367367" y="749300"/>
                </a:lnTo>
                <a:lnTo>
                  <a:pt x="1375834" y="766234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182D0D-B2E5-2783-4B6C-605B086D99F7}"/>
              </a:ext>
            </a:extLst>
          </p:cNvPr>
          <p:cNvSpPr/>
          <p:nvPr/>
        </p:nvSpPr>
        <p:spPr>
          <a:xfrm>
            <a:off x="4391434" y="1861011"/>
            <a:ext cx="935438" cy="989655"/>
          </a:xfrm>
          <a:custGeom>
            <a:avLst/>
            <a:gdLst>
              <a:gd name="connsiteX0" fmla="*/ 0 w 635000"/>
              <a:gd name="connsiteY0" fmla="*/ 781050 h 781050"/>
              <a:gd name="connsiteX1" fmla="*/ 146050 w 635000"/>
              <a:gd name="connsiteY1" fmla="*/ 355600 h 781050"/>
              <a:gd name="connsiteX2" fmla="*/ 635000 w 6350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781050">
                <a:moveTo>
                  <a:pt x="0" y="781050"/>
                </a:moveTo>
                <a:cubicBezTo>
                  <a:pt x="20108" y="633412"/>
                  <a:pt x="40217" y="485775"/>
                  <a:pt x="146050" y="355600"/>
                </a:cubicBezTo>
                <a:cubicBezTo>
                  <a:pt x="251883" y="225425"/>
                  <a:pt x="546100" y="64558"/>
                  <a:pt x="6350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EC7A44-0DA1-BDFF-7717-82A9541CDE2E}"/>
              </a:ext>
            </a:extLst>
          </p:cNvPr>
          <p:cNvSpPr/>
          <p:nvPr/>
        </p:nvSpPr>
        <p:spPr>
          <a:xfrm rot="10800000">
            <a:off x="5055019" y="2134062"/>
            <a:ext cx="1021153" cy="1037310"/>
          </a:xfrm>
          <a:custGeom>
            <a:avLst/>
            <a:gdLst>
              <a:gd name="connsiteX0" fmla="*/ 0 w 635000"/>
              <a:gd name="connsiteY0" fmla="*/ 781050 h 781050"/>
              <a:gd name="connsiteX1" fmla="*/ 146050 w 635000"/>
              <a:gd name="connsiteY1" fmla="*/ 355600 h 781050"/>
              <a:gd name="connsiteX2" fmla="*/ 635000 w 6350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781050">
                <a:moveTo>
                  <a:pt x="0" y="781050"/>
                </a:moveTo>
                <a:cubicBezTo>
                  <a:pt x="20108" y="633412"/>
                  <a:pt x="40217" y="485775"/>
                  <a:pt x="146050" y="355600"/>
                </a:cubicBezTo>
                <a:cubicBezTo>
                  <a:pt x="251883" y="225425"/>
                  <a:pt x="546100" y="64558"/>
                  <a:pt x="6350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2B0DA746-EFC0-0E30-F66D-5F95732AF3AD}"/>
              </a:ext>
            </a:extLst>
          </p:cNvPr>
          <p:cNvSpPr txBox="1"/>
          <p:nvPr/>
        </p:nvSpPr>
        <p:spPr>
          <a:xfrm>
            <a:off x="3320716" y="1706553"/>
            <a:ext cx="2006156" cy="2755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NZ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time_since_last_buzz</a:t>
            </a:r>
            <a:r>
              <a: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100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id="{D7F8ABC3-2298-C8F6-96C6-02EAAEAC190F}"/>
              </a:ext>
            </a:extLst>
          </p:cNvPr>
          <p:cNvSpPr txBox="1"/>
          <p:nvPr/>
        </p:nvSpPr>
        <p:spPr>
          <a:xfrm>
            <a:off x="6032492" y="2476491"/>
            <a:ext cx="1448726" cy="2755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NZ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button_state</a:t>
            </a:r>
            <a:r>
              <a:rPr lang="en-NZ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HIGH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C201A3-90C4-1634-FB28-10A1FB07F0BC}"/>
              </a:ext>
            </a:extLst>
          </p:cNvPr>
          <p:cNvSpPr/>
          <p:nvPr/>
        </p:nvSpPr>
        <p:spPr>
          <a:xfrm>
            <a:off x="3187028" y="2972016"/>
            <a:ext cx="1800000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INSUFFICIENT_UV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406E49-E7F3-9EDF-8B76-F6E60AE994C7}"/>
              </a:ext>
            </a:extLst>
          </p:cNvPr>
          <p:cNvSpPr/>
          <p:nvPr/>
        </p:nvSpPr>
        <p:spPr>
          <a:xfrm>
            <a:off x="5504759" y="1343252"/>
            <a:ext cx="1800000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NZ" sz="1400" dirty="0">
                <a:ea typeface="Calibri" panose="020F0502020204030204" pitchFamily="34" charset="0"/>
                <a:cs typeface="Times New Roman" panose="02020603050405020304" pitchFamily="18" charset="0"/>
              </a:rPr>
              <a:t>SUFFICIENT</a:t>
            </a:r>
            <a:r>
              <a:rPr lang="en-NZ" sz="1600" dirty="0">
                <a:ea typeface="Calibri" panose="020F0502020204030204" pitchFamily="34" charset="0"/>
                <a:cs typeface="Times New Roman" panose="02020603050405020304" pitchFamily="18" charset="0"/>
              </a:rPr>
              <a:t>_UV</a:t>
            </a:r>
            <a:endParaRPr lang="en-NZ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36">
            <a:extLst>
              <a:ext uri="{FF2B5EF4-FFF2-40B4-BE49-F238E27FC236}">
                <a16:creationId xmlns:a16="http://schemas.microsoft.com/office/drawing/2014/main" id="{A50EDC20-A97C-F2BB-1A11-3DAABDB19582}"/>
              </a:ext>
            </a:extLst>
          </p:cNvPr>
          <p:cNvSpPr txBox="1"/>
          <p:nvPr/>
        </p:nvSpPr>
        <p:spPr>
          <a:xfrm>
            <a:off x="7481218" y="1153266"/>
            <a:ext cx="2213138" cy="10999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NZ" altLang="en-US" sz="10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Do:</a:t>
            </a:r>
          </a:p>
          <a:p>
            <a:pPr>
              <a:lnSpc>
                <a:spcPct val="110000"/>
              </a:lnSpc>
            </a:pPr>
            <a:r>
              <a:rPr kumimoji="0" lang="en-NZ" altLang="en-US" sz="1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buzz_on</a:t>
            </a:r>
            <a:r>
              <a:rPr kumimoji="0" lang="en-NZ" altLang="en-US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= true;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analogWrite</a:t>
            </a:r>
            <a:r>
              <a:rPr kumimoji="0" lang="en-NZ" altLang="en-US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kumimoji="0" lang="en-NZ" altLang="en-US" sz="1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buzz_pin</a:t>
            </a:r>
            <a:r>
              <a:rPr kumimoji="0" lang="en-NZ" altLang="en-US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127);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rgb_color</a:t>
            </a:r>
            <a:r>
              <a:rPr kumimoji="0" lang="en-NZ" altLang="en-US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(255, 0, 1); // Red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delay(100);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rgb_color</a:t>
            </a:r>
            <a:r>
              <a:rPr kumimoji="0" lang="en-NZ" altLang="en-US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(0, 0, 0); // Blank</a:t>
            </a:r>
            <a:r>
              <a:rPr kumimoji="0" lang="en-NZ" altLang="en-US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NZ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36">
            <a:extLst>
              <a:ext uri="{FF2B5EF4-FFF2-40B4-BE49-F238E27FC236}">
                <a16:creationId xmlns:a16="http://schemas.microsoft.com/office/drawing/2014/main" id="{995D2999-574B-0A93-6E6D-C09C7A3DEA23}"/>
              </a:ext>
            </a:extLst>
          </p:cNvPr>
          <p:cNvSpPr txBox="1"/>
          <p:nvPr/>
        </p:nvSpPr>
        <p:spPr>
          <a:xfrm>
            <a:off x="5508068" y="2932133"/>
            <a:ext cx="2619709" cy="620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NZ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Do:</a:t>
            </a:r>
            <a:endParaRPr lang="en-NZ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NZ" sz="1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NZ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uzz_on</a:t>
            </a:r>
            <a:r>
              <a:rPr lang="en-NZ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>
              <a:lnSpc>
                <a:spcPct val="110000"/>
              </a:lnSpc>
            </a:pPr>
            <a:r>
              <a:rPr lang="en-GB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n-GB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buzz_pin</a:t>
            </a:r>
            <a:r>
              <a:rPr lang="en-GB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0);     </a:t>
            </a:r>
          </a:p>
          <a:p>
            <a:pPr>
              <a:lnSpc>
                <a:spcPct val="110000"/>
              </a:lnSpc>
            </a:pPr>
            <a:r>
              <a:rPr lang="en-GB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time_since_last_buzz</a:t>
            </a:r>
            <a:r>
              <a:rPr lang="en-GB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     </a:t>
            </a:r>
          </a:p>
          <a:p>
            <a:pPr>
              <a:lnSpc>
                <a:spcPct val="110000"/>
              </a:lnSpc>
            </a:pPr>
            <a:r>
              <a:rPr lang="en-GB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display_seg_and_rgb</a:t>
            </a:r>
            <a:r>
              <a:rPr lang="en-GB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uv_index</a:t>
            </a:r>
            <a:r>
              <a:rPr lang="en-GB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10000"/>
              </a:lnSpc>
            </a:pPr>
            <a:endParaRPr lang="en-NZ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0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CC213-F39A-60C4-95A4-4D131EA5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13" y="715960"/>
            <a:ext cx="4911392" cy="4968876"/>
          </a:xfrm>
        </p:spPr>
        <p:txBody>
          <a:bodyPr anchor="ctr">
            <a:normAutofit/>
          </a:bodyPr>
          <a:lstStyle/>
          <a:p>
            <a:r>
              <a:rPr lang="en-NZ" sz="2800"/>
              <a:t>Separate software tests for each component.</a:t>
            </a:r>
          </a:p>
          <a:p>
            <a:r>
              <a:rPr lang="en-NZ" sz="2800"/>
              <a:t>Useful for debugging and cascading software for overall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70DBC-00AA-3494-1955-7C2C3303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17" y="944402"/>
            <a:ext cx="5090161" cy="40407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CC213-F39A-60C4-95A4-4D131EA5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13" y="715960"/>
            <a:ext cx="4911392" cy="4968876"/>
          </a:xfrm>
        </p:spPr>
        <p:txBody>
          <a:bodyPr anchor="ctr">
            <a:normAutofit/>
          </a:bodyPr>
          <a:lstStyle/>
          <a:p>
            <a:r>
              <a:rPr lang="en-NZ" sz="2800"/>
              <a:t>Overall program created from component testing</a:t>
            </a:r>
          </a:p>
          <a:p>
            <a:r>
              <a:rPr lang="en-NZ" sz="2800"/>
              <a:t>Updates UV Index every minute</a:t>
            </a:r>
          </a:p>
          <a:p>
            <a:r>
              <a:rPr lang="en-NZ" sz="2800"/>
              <a:t>Calculations will alert user for sunblock application.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9EA72-F7D6-59CF-78AE-D2C03480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93" y="367451"/>
            <a:ext cx="4302294" cy="56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23C5C-BF31-A74D-8B72-CB1062F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542" y="1568370"/>
            <a:ext cx="8669438" cy="5060815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800" spc="750"/>
              <a:t>Software</a:t>
            </a:r>
            <a:br>
              <a:rPr lang="en-US" sz="4800" spc="750"/>
            </a:br>
            <a:r>
              <a:rPr lang="en-US" sz="4800" spc="750"/>
              <a:t>demonstration</a:t>
            </a:r>
            <a:br>
              <a:rPr lang="en-US" sz="4800" spc="750"/>
            </a:br>
            <a:br>
              <a:rPr lang="en-US" sz="4800" spc="750"/>
            </a:br>
            <a:r>
              <a:rPr lang="en-US" sz="3000" b="0" spc="750"/>
              <a:t>components</a:t>
            </a:r>
            <a:br>
              <a:rPr lang="en-US" sz="4800" spc="750"/>
            </a:br>
            <a:br>
              <a:rPr lang="en-US" sz="4800" spc="750"/>
            </a:br>
            <a:endParaRPr lang="en-US" sz="4800" spc="750"/>
          </a:p>
        </p:txBody>
      </p:sp>
    </p:spTree>
    <p:extLst>
      <p:ext uri="{BB962C8B-B14F-4D97-AF65-F5344CB8AC3E}">
        <p14:creationId xmlns:p14="http://schemas.microsoft.com/office/powerpoint/2010/main" val="15983095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23C5C-BF31-A74D-8B72-CB1062F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542" y="1568370"/>
            <a:ext cx="8669438" cy="5060815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800" spc="750"/>
              <a:t>Software</a:t>
            </a:r>
            <a:br>
              <a:rPr lang="en-US" sz="4800" spc="750"/>
            </a:br>
            <a:r>
              <a:rPr lang="en-US" sz="4800" spc="750"/>
              <a:t>demonstration</a:t>
            </a:r>
            <a:br>
              <a:rPr lang="en-US" sz="4800" spc="750"/>
            </a:br>
            <a:br>
              <a:rPr lang="en-US" sz="4800" spc="750"/>
            </a:br>
            <a:r>
              <a:rPr lang="en-US" sz="3000" b="0" spc="750"/>
              <a:t>overall program</a:t>
            </a:r>
            <a:br>
              <a:rPr lang="en-US" sz="4800" spc="750"/>
            </a:br>
            <a:br>
              <a:rPr lang="en-US" sz="4800" spc="750"/>
            </a:br>
            <a:endParaRPr lang="en-US" sz="4800" spc="750"/>
          </a:p>
        </p:txBody>
      </p:sp>
    </p:spTree>
    <p:extLst>
      <p:ext uri="{BB962C8B-B14F-4D97-AF65-F5344CB8AC3E}">
        <p14:creationId xmlns:p14="http://schemas.microsoft.com/office/powerpoint/2010/main" val="20655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B667-9331-CE76-A800-290FB161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well does our design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3440-8702-9B75-EC73-4D3DEBF8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Holding all components</a:t>
            </a:r>
          </a:p>
          <a:p>
            <a:r>
              <a:rPr lang="en-US" dirty="0"/>
              <a:t>Alternative power supply options (computer through Arduino, 9V battery)</a:t>
            </a:r>
          </a:p>
          <a:p>
            <a:r>
              <a:rPr lang="en-US" dirty="0"/>
              <a:t>Audible alert (transducer)</a:t>
            </a:r>
          </a:p>
          <a:p>
            <a:r>
              <a:rPr lang="en-US" dirty="0"/>
              <a:t>Information display (visual 7-seg display and RGB LED)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9109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9C75E-E394-0B88-E2A5-007459A9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reflections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5CD6608-6A6D-03E3-758A-E2073B24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Successfully achieves key requirements and specifications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improvements include:</a:t>
            </a:r>
          </a:p>
          <a:p>
            <a:r>
              <a:rPr lang="en-US" dirty="0"/>
              <a:t>Attachments for various applications</a:t>
            </a:r>
          </a:p>
          <a:p>
            <a:pPr lvl="1"/>
            <a:r>
              <a:rPr lang="en-US" dirty="0"/>
              <a:t>Ski helmets, bikes, and other outdoor physical exercises.</a:t>
            </a:r>
          </a:p>
          <a:p>
            <a:r>
              <a:rPr lang="en-US" dirty="0"/>
              <a:t>Product Development</a:t>
            </a:r>
          </a:p>
          <a:p>
            <a:pPr lvl="1"/>
            <a:r>
              <a:rPr lang="en-US" dirty="0"/>
              <a:t>Microcontroller choices for cost that is better utilized</a:t>
            </a:r>
          </a:p>
          <a:p>
            <a:pPr lvl="1"/>
            <a:r>
              <a:rPr lang="en-US" dirty="0"/>
              <a:t>Developing consistency of voltage from panel and looking into battery storage</a:t>
            </a:r>
          </a:p>
          <a:p>
            <a:pPr lvl="1"/>
            <a:r>
              <a:rPr lang="en-US" dirty="0"/>
              <a:t>Looking for more cost-effective solar solutions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4F1D2-C688-B3E6-033D-7A42B5F4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Design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9444-B71A-0AB7-9676-8DED275E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Skin cancer is the most common form of cancer in New Zealand (~80%)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Resultant health care costs amount to almost $200 million each year, and is only expected to grow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Our UV levels are higher, so we must be proactive to protect our skin</a:t>
            </a:r>
          </a:p>
          <a:p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</p:txBody>
      </p:sp>
      <p:sp>
        <p:nvSpPr>
          <p:cNvPr id="2062" name="Rectangle 206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7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500+ Summer Beach Pictures | Download Free Images on Unsplash">
            <a:extLst>
              <a:ext uri="{FF2B5EF4-FFF2-40B4-BE49-F238E27FC236}">
                <a16:creationId xmlns:a16="http://schemas.microsoft.com/office/drawing/2014/main" id="{6EC94E76-CDB4-BF5B-2276-0327C059D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r="12459" b="3"/>
          <a:stretch/>
        </p:blipFill>
        <p:spPr bwMode="auto">
          <a:xfrm>
            <a:off x="8115300" y="-12515"/>
            <a:ext cx="4076700" cy="64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5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4F3E38-E451-8182-A017-9627BF882E85}"/>
              </a:ext>
            </a:extLst>
          </p:cNvPr>
          <p:cNvSpPr txBox="1">
            <a:spLocks/>
          </p:cNvSpPr>
          <p:nvPr/>
        </p:nvSpPr>
        <p:spPr>
          <a:xfrm>
            <a:off x="1119276" y="661358"/>
            <a:ext cx="6692881" cy="334755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spc="75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110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F1D2-C688-B3E6-033D-7A42B5F4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Design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9444-B71A-0AB7-9676-8DED275E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400">
                <a:ea typeface="+mn-lt"/>
                <a:cs typeface="+mn-lt"/>
              </a:rPr>
              <a:t>What are we trying to achieve? </a:t>
            </a:r>
          </a:p>
          <a:p>
            <a:pPr marL="0" indent="0" algn="just">
              <a:buNone/>
            </a:pPr>
            <a:r>
              <a:rPr lang="en-US" sz="2400">
                <a:ea typeface="+mn-lt"/>
                <a:cs typeface="+mn-lt"/>
              </a:rPr>
              <a:t>A portable device that will inform the user of the UV index and alert them when they should be reapplying sunblock or finding shade based off this UV index.</a:t>
            </a:r>
          </a:p>
          <a:p>
            <a:pPr algn="just">
              <a:buNone/>
            </a:pPr>
            <a:r>
              <a:rPr lang="en-US" sz="2400">
                <a:ea typeface="+mn-lt"/>
                <a:cs typeface="+mn-lt"/>
              </a:rPr>
              <a:t>Our device aims to be an opportunity for awareness, as well as a protective measure when in use</a:t>
            </a:r>
            <a:endParaRPr lang="en-US" sz="2400"/>
          </a:p>
          <a:p>
            <a:pPr marL="0" indent="0" algn="just">
              <a:buNone/>
            </a:pPr>
            <a:r>
              <a:rPr lang="en-US" sz="2400">
                <a:ea typeface="+mn-lt"/>
                <a:cs typeface="+mn-lt"/>
              </a:rPr>
              <a:t>Likely market: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Beach goers, people swimming in outside pools, summer sports/spectators, sunbathers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01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603B-5F17-492B-4D77-CE32E413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Key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29F2-5163-D0AC-6FAB-6FD6C710B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7150"/>
            <a:ext cx="10241280" cy="377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 main requirements</a:t>
            </a:r>
          </a:p>
          <a:p>
            <a:r>
              <a:rPr lang="en-US" sz="2400" dirty="0"/>
              <a:t>To educate users about UV Index in New Zealand</a:t>
            </a:r>
          </a:p>
          <a:p>
            <a:r>
              <a:rPr lang="en-US" sz="2400" dirty="0"/>
              <a:t>To alert users when outside to reapply sun block, or find shade</a:t>
            </a:r>
          </a:p>
          <a:p>
            <a:r>
              <a:rPr lang="en-US" sz="2400" dirty="0"/>
              <a:t>To utilise the energy from the sun when outside</a:t>
            </a:r>
          </a:p>
        </p:txBody>
      </p:sp>
    </p:spTree>
    <p:extLst>
      <p:ext uri="{BB962C8B-B14F-4D97-AF65-F5344CB8AC3E}">
        <p14:creationId xmlns:p14="http://schemas.microsoft.com/office/powerpoint/2010/main" val="39963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F1D2-C688-B3E6-033D-7A42B5F4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Key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9444-B71A-0AB7-9676-8DED275E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 algn="just"/>
            <a:r>
              <a:rPr lang="en-US" dirty="0">
                <a:ea typeface="+mn-lt"/>
                <a:cs typeface="+mn-lt"/>
              </a:rPr>
              <a:t>Arduino can interpret data from UV sensor and change components to appropriate states such as:</a:t>
            </a:r>
            <a:endParaRPr lang="en-US" dirty="0"/>
          </a:p>
          <a:p>
            <a:pPr marL="800100" lvl="1" indent="-342900" algn="just"/>
            <a:r>
              <a:rPr lang="en-US" dirty="0">
                <a:ea typeface="+mn-lt"/>
                <a:cs typeface="+mn-lt"/>
              </a:rPr>
              <a:t>Tell RGB LED to light up in the correct colour</a:t>
            </a:r>
          </a:p>
          <a:p>
            <a:pPr marL="800100" lvl="1" indent="-342900" algn="just"/>
            <a:r>
              <a:rPr lang="en-US" dirty="0">
                <a:ea typeface="+mn-lt"/>
                <a:cs typeface="+mn-lt"/>
              </a:rPr>
              <a:t>Tell the 7-seg what number to display (when button is press AND transducer is OFF)</a:t>
            </a:r>
          </a:p>
          <a:p>
            <a:pPr marL="800100" lvl="1" indent="-342900" algn="just"/>
            <a:r>
              <a:rPr lang="en-US" dirty="0">
                <a:ea typeface="+mn-lt"/>
                <a:cs typeface="+mn-lt"/>
              </a:rPr>
              <a:t>Tell the transducer when to buzz (and turn off when button is pressed)</a:t>
            </a:r>
            <a:endParaRPr lang="en-US" dirty="0"/>
          </a:p>
          <a:p>
            <a:pPr marL="342900" indent="-342900" algn="just"/>
            <a:r>
              <a:rPr lang="en-US" dirty="0">
                <a:ea typeface="+mn-lt"/>
                <a:cs typeface="+mn-lt"/>
              </a:rPr>
              <a:t>Solar panel needs to provide enough power to the Arduino on a sunny day (5V and 250mA)</a:t>
            </a:r>
          </a:p>
          <a:p>
            <a:pPr marL="800100" lvl="1" indent="-342900" algn="just"/>
            <a:r>
              <a:rPr lang="en-US" dirty="0">
                <a:ea typeface="+mn-lt"/>
                <a:cs typeface="+mn-lt"/>
              </a:rPr>
              <a:t>Solar panel is rated 5.5V and 270mA average</a:t>
            </a:r>
          </a:p>
          <a:p>
            <a:pPr marL="800100" lvl="1" indent="-342900" algn="just"/>
            <a:endParaRPr lang="en-US" dirty="0">
              <a:ea typeface="+mn-lt"/>
              <a:cs typeface="+mn-lt"/>
            </a:endParaRPr>
          </a:p>
          <a:p>
            <a:pPr marL="800100" lvl="1" indent="-342900" algn="just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5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F1D2-C688-B3E6-033D-7A42B5F4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Overall </a:t>
            </a:r>
            <a:br>
              <a:rPr lang="en-US" sz="4400"/>
            </a:br>
            <a:r>
              <a:rPr lang="en-US" sz="440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9444-B71A-0AB7-9676-8DED275E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Power Source: Solar Cell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Shield Design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Stand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Arduino</a:t>
            </a:r>
          </a:p>
          <a:p>
            <a:pPr marL="0" indent="0" algn="just">
              <a:buNone/>
            </a:pPr>
            <a:endParaRPr lang="en-US" sz="2800">
              <a:ea typeface="+mn-lt"/>
              <a:cs typeface="+mn-lt"/>
            </a:endParaRPr>
          </a:p>
          <a:p>
            <a:pPr marL="342900" indent="-342900" algn="just"/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911122B-F3AF-877E-80F5-4C4BA391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203" y="0"/>
            <a:ext cx="4800798" cy="64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F1D2-C688-B3E6-033D-7A42B5F4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44952"/>
            <a:ext cx="10241280" cy="791476"/>
          </a:xfrm>
        </p:spPr>
        <p:txBody>
          <a:bodyPr>
            <a:normAutofit/>
          </a:bodyPr>
          <a:lstStyle/>
          <a:p>
            <a:r>
              <a:rPr lang="en-US" sz="440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9444-B71A-0AB7-9676-8DED275E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718724"/>
            <a:ext cx="10241280" cy="3959352"/>
          </a:xfrm>
        </p:spPr>
        <p:txBody>
          <a:bodyPr vert="horz" lIns="0" tIns="0" rIns="0" bIns="0" rtlCol="0" anchor="t"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UV sensor reads wavelength of UV radiation 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Arduino records the measurement from the UV sensor every 60 seconds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Arduino calculates the average UV index</a:t>
            </a:r>
          </a:p>
          <a:p>
            <a:pPr marL="1028700" lvl="1" indent="-342900"/>
            <a:r>
              <a:rPr lang="en-US">
                <a:ea typeface="+mn-lt"/>
                <a:cs typeface="+mn-lt"/>
              </a:rPr>
              <a:t>The calculation bases the indicator on 100 UV index points based on research.</a:t>
            </a:r>
            <a:endParaRPr lang="en-US"/>
          </a:p>
          <a:p>
            <a:pPr marL="571500" indent="-457200">
              <a:buAutoNum type="arabicPeriod"/>
            </a:pPr>
            <a:r>
              <a:rPr lang="en-US">
                <a:ea typeface="+mn-lt"/>
                <a:cs typeface="+mn-lt"/>
              </a:rPr>
              <a:t>Transducer buzzes when it is recommended to reapply more sunscreen for the UV index</a:t>
            </a:r>
          </a:p>
          <a:p>
            <a:pPr lvl="1"/>
            <a:r>
              <a:rPr lang="en-US">
                <a:ea typeface="+mn-lt"/>
                <a:cs typeface="+mn-lt"/>
              </a:rPr>
              <a:t>When transducer is ON: Button pushed = transducer turns off</a:t>
            </a:r>
          </a:p>
          <a:p>
            <a:pPr lvl="1"/>
            <a:r>
              <a:rPr lang="en-US">
                <a:ea typeface="+mn-lt"/>
                <a:cs typeface="+mn-lt"/>
              </a:rPr>
              <a:t>When transducer is OFF: Button pushed = UV index number on display turns on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LED is always on and lit up in the UV index colour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This colour will update every 60 seconds when Arduino records the measurement from the UV sensor</a:t>
            </a:r>
            <a:endParaRPr lang="en-US"/>
          </a:p>
          <a:p>
            <a:pPr marL="0" indent="0" algn="just">
              <a:buNone/>
            </a:pPr>
            <a:endParaRPr lang="en-US">
              <a:ea typeface="+mn-lt"/>
              <a:cs typeface="+mn-lt"/>
            </a:endParaRPr>
          </a:p>
          <a:p>
            <a:pPr marL="342900" indent="-342900" algn="just"/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60882C-949A-88D5-10C9-AFA3DB69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36" y="0"/>
            <a:ext cx="4276164" cy="20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3C5C-BF31-A74D-8B72-CB1062F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99" y="176684"/>
            <a:ext cx="10241280" cy="1234440"/>
          </a:xfrm>
        </p:spPr>
        <p:txBody>
          <a:bodyPr>
            <a:normAutofit/>
          </a:bodyPr>
          <a:lstStyle/>
          <a:p>
            <a:r>
              <a:rPr lang="en-US" sz="4400"/>
              <a:t>Design: shield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D551-464F-8310-FFFF-B0BBC3E8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4320000" cy="395935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Main Components</a:t>
            </a:r>
          </a:p>
          <a:p>
            <a:pPr marL="0" indent="0">
              <a:buNone/>
            </a:pPr>
            <a:r>
              <a:rPr lang="en-US"/>
              <a:t>Appropriate access to components</a:t>
            </a:r>
          </a:p>
          <a:p>
            <a:pPr marL="0" indent="0">
              <a:buNone/>
            </a:pPr>
            <a:r>
              <a:rPr lang="en-US"/>
              <a:t>Consistent Power supply</a:t>
            </a:r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68D388-B8DA-23FD-3029-94FBBAC036FF}"/>
              </a:ext>
            </a:extLst>
          </p:cNvPr>
          <p:cNvGrpSpPr/>
          <p:nvPr/>
        </p:nvGrpSpPr>
        <p:grpSpPr>
          <a:xfrm>
            <a:off x="6093539" y="2180683"/>
            <a:ext cx="4861124" cy="2015008"/>
            <a:chOff x="6096000" y="2680086"/>
            <a:chExt cx="4861124" cy="201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355A7A-A591-4046-EA98-18EE0D52AA3B}"/>
                </a:ext>
              </a:extLst>
            </p:cNvPr>
            <p:cNvGrpSpPr/>
            <p:nvPr/>
          </p:nvGrpSpPr>
          <p:grpSpPr>
            <a:xfrm>
              <a:off x="6096000" y="2680086"/>
              <a:ext cx="4861124" cy="2015008"/>
              <a:chOff x="6272967" y="3010677"/>
              <a:chExt cx="4861124" cy="20150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3D1642-1D3E-DA41-28AC-F3F661647139}"/>
                  </a:ext>
                </a:extLst>
              </p:cNvPr>
              <p:cNvSpPr/>
              <p:nvPr/>
            </p:nvSpPr>
            <p:spPr>
              <a:xfrm>
                <a:off x="7929965" y="3010677"/>
                <a:ext cx="1573227" cy="159049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Arduino UNO Microcontroller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(Electronic Data Recorder)</a:t>
                </a:r>
              </a:p>
            </p:txBody>
          </p:sp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A9F44E59-5FBD-7274-29E6-2055482012BD}"/>
                  </a:ext>
                </a:extLst>
              </p:cNvPr>
              <p:cNvSpPr/>
              <p:nvPr/>
            </p:nvSpPr>
            <p:spPr>
              <a:xfrm>
                <a:off x="6272967" y="3656448"/>
                <a:ext cx="837967" cy="5868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NZ" sz="1000" dirty="0">
                    <a:effectLst/>
                    <a:ea typeface="Times New Roman" panose="02020603050405020304" pitchFamily="18" charset="0"/>
                  </a:rPr>
                  <a:t>UV Sensor</a:t>
                </a:r>
                <a:endParaRPr lang="en-NZ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A98956-4C2D-5800-C916-5FBF06F4E68A}"/>
                  </a:ext>
                </a:extLst>
              </p:cNvPr>
              <p:cNvSpPr/>
              <p:nvPr/>
            </p:nvSpPr>
            <p:spPr>
              <a:xfrm>
                <a:off x="10286199" y="4292003"/>
                <a:ext cx="847892" cy="5868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NZ" sz="1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Transducer</a:t>
                </a:r>
                <a:endParaRPr lang="en-NZ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ounded Rectangle 9">
                <a:extLst>
                  <a:ext uri="{FF2B5EF4-FFF2-40B4-BE49-F238E27FC236}">
                    <a16:creationId xmlns:a16="http://schemas.microsoft.com/office/drawing/2014/main" id="{8F0004B1-D433-8444-A9B8-39FA2F56A6DB}"/>
                  </a:ext>
                </a:extLst>
              </p:cNvPr>
              <p:cNvSpPr/>
              <p:nvPr/>
            </p:nvSpPr>
            <p:spPr>
              <a:xfrm>
                <a:off x="6274642" y="4289967"/>
                <a:ext cx="847892" cy="58669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NZ" sz="1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Solar Panel</a:t>
                </a:r>
                <a:endParaRPr lang="en-NZ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ounded Rectangle 9">
                <a:extLst>
                  <a:ext uri="{FF2B5EF4-FFF2-40B4-BE49-F238E27FC236}">
                    <a16:creationId xmlns:a16="http://schemas.microsoft.com/office/drawing/2014/main" id="{2C7E8093-2D92-DF5A-3867-D426F06AD43B}"/>
                  </a:ext>
                </a:extLst>
              </p:cNvPr>
              <p:cNvSpPr/>
              <p:nvPr/>
            </p:nvSpPr>
            <p:spPr>
              <a:xfrm>
                <a:off x="6272968" y="3017066"/>
                <a:ext cx="847892" cy="5868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NZ" sz="1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Button</a:t>
                </a:r>
                <a:endParaRPr lang="en-NZ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9">
                <a:extLst>
                  <a:ext uri="{FF2B5EF4-FFF2-40B4-BE49-F238E27FC236}">
                    <a16:creationId xmlns:a16="http://schemas.microsoft.com/office/drawing/2014/main" id="{96084CB7-43D6-3E77-C05F-29D85A14CF0F}"/>
                  </a:ext>
                </a:extLst>
              </p:cNvPr>
              <p:cNvSpPr/>
              <p:nvPr/>
            </p:nvSpPr>
            <p:spPr>
              <a:xfrm>
                <a:off x="10272495" y="3653191"/>
                <a:ext cx="861596" cy="5868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NZ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7 Segment Display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5543D3-E66D-2D32-9AB6-743A5CDC3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8329" y="4532169"/>
                <a:ext cx="6230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F16B0CEB-0583-24B2-468E-9D03E23D3799}"/>
                  </a:ext>
                </a:extLst>
              </p:cNvPr>
              <p:cNvSpPr txBox="1"/>
              <p:nvPr/>
            </p:nvSpPr>
            <p:spPr>
              <a:xfrm>
                <a:off x="7139044" y="4290853"/>
                <a:ext cx="777949" cy="1982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NZ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1.5W</a:t>
                </a:r>
                <a:r>
                  <a:rPr lang="en-NZ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Power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6">
                <a:extLst>
                  <a:ext uri="{FF2B5EF4-FFF2-40B4-BE49-F238E27FC236}">
                    <a16:creationId xmlns:a16="http://schemas.microsoft.com/office/drawing/2014/main" id="{A8347C75-CA8B-BE11-525E-B6D84CC99982}"/>
                  </a:ext>
                </a:extLst>
              </p:cNvPr>
              <p:cNvSpPr txBox="1"/>
              <p:nvPr/>
            </p:nvSpPr>
            <p:spPr>
              <a:xfrm>
                <a:off x="7133832" y="3073731"/>
                <a:ext cx="820179" cy="20222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NZ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Digital Data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6C1C970-C67D-4326-6A60-3D1710695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08" y="4750857"/>
                <a:ext cx="29422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6">
                <a:extLst>
                  <a:ext uri="{FF2B5EF4-FFF2-40B4-BE49-F238E27FC236}">
                    <a16:creationId xmlns:a16="http://schemas.microsoft.com/office/drawing/2014/main" id="{256D8F5C-D3C0-47DF-0311-CE0749316FA4}"/>
                  </a:ext>
                </a:extLst>
              </p:cNvPr>
              <p:cNvSpPr txBox="1"/>
              <p:nvPr/>
            </p:nvSpPr>
            <p:spPr>
              <a:xfrm>
                <a:off x="9466020" y="3756187"/>
                <a:ext cx="820179" cy="2045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NZ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Digital Data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CF21D1AC-0342-48F6-4AF8-974E53B72D70}"/>
                  </a:ext>
                </a:extLst>
              </p:cNvPr>
              <p:cNvSpPr txBox="1"/>
              <p:nvPr/>
            </p:nvSpPr>
            <p:spPr>
              <a:xfrm>
                <a:off x="8340391" y="4763465"/>
                <a:ext cx="777345" cy="2622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NZ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1.5W Power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420874A-CA7C-C416-BB4A-5576C29EB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4408" y="3360629"/>
                <a:ext cx="6230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9">
                <a:extLst>
                  <a:ext uri="{FF2B5EF4-FFF2-40B4-BE49-F238E27FC236}">
                    <a16:creationId xmlns:a16="http://schemas.microsoft.com/office/drawing/2014/main" id="{34676A07-474E-BDA4-384A-D122A54A0FA2}"/>
                  </a:ext>
                </a:extLst>
              </p:cNvPr>
              <p:cNvSpPr/>
              <p:nvPr/>
            </p:nvSpPr>
            <p:spPr>
              <a:xfrm>
                <a:off x="10272494" y="3010677"/>
                <a:ext cx="861596" cy="5868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NZ" sz="1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RGB LED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1992-1B88-0922-3FB5-AD9FBB1F7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1763" y="4021298"/>
                <a:ext cx="674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 Box 14">
                <a:extLst>
                  <a:ext uri="{FF2B5EF4-FFF2-40B4-BE49-F238E27FC236}">
                    <a16:creationId xmlns:a16="http://schemas.microsoft.com/office/drawing/2014/main" id="{E689A322-D04D-72E7-52FC-6201B9DC8019}"/>
                  </a:ext>
                </a:extLst>
              </p:cNvPr>
              <p:cNvSpPr txBox="1"/>
              <p:nvPr/>
            </p:nvSpPr>
            <p:spPr>
              <a:xfrm>
                <a:off x="7069550" y="3761613"/>
                <a:ext cx="863939" cy="2622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NZ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Measurement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A636627-8F58-C00F-FBBB-6EA768A11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7374" y="3998386"/>
                <a:ext cx="6230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3332972-43E1-28A2-1560-D85C9FED8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7827" y="4495052"/>
                <a:ext cx="6230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 Box 6">
                <a:extLst>
                  <a:ext uri="{FF2B5EF4-FFF2-40B4-BE49-F238E27FC236}">
                    <a16:creationId xmlns:a16="http://schemas.microsoft.com/office/drawing/2014/main" id="{5F018E1B-251E-F34F-A150-0C6573DBE0EB}"/>
                  </a:ext>
                </a:extLst>
              </p:cNvPr>
              <p:cNvSpPr txBox="1"/>
              <p:nvPr/>
            </p:nvSpPr>
            <p:spPr>
              <a:xfrm>
                <a:off x="9466090" y="4246704"/>
                <a:ext cx="820179" cy="21890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NZ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Digital Data</a:t>
                </a:r>
                <a:endParaRPr lang="en-NZ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6">
                <a:extLst>
                  <a:ext uri="{FF2B5EF4-FFF2-40B4-BE49-F238E27FC236}">
                    <a16:creationId xmlns:a16="http://schemas.microsoft.com/office/drawing/2014/main" id="{3A293031-B014-491B-8476-9E2D2E9F2A66}"/>
                  </a:ext>
                </a:extLst>
              </p:cNvPr>
              <p:cNvSpPr txBox="1"/>
              <p:nvPr/>
            </p:nvSpPr>
            <p:spPr>
              <a:xfrm>
                <a:off x="9490444" y="3116908"/>
                <a:ext cx="820179" cy="20214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NZ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Digital Data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C3BCB-9443-D487-CA6B-80344616F4DF}"/>
                </a:ext>
              </a:extLst>
            </p:cNvPr>
            <p:cNvCxnSpPr>
              <a:cxnSpLocks/>
            </p:cNvCxnSpPr>
            <p:nvPr/>
          </p:nvCxnSpPr>
          <p:spPr>
            <a:xfrm>
              <a:off x="7014441" y="2988462"/>
              <a:ext cx="674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54FB6-E0D3-66A4-1EEB-6C3B80BA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63" y="418012"/>
            <a:ext cx="8144937" cy="57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1192</Words>
  <Application>Microsoft Office PowerPoint</Application>
  <PresentationFormat>Widescreen</PresentationFormat>
  <Paragraphs>176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Gill Sans Nova</vt:lpstr>
      <vt:lpstr>Times New Roman</vt:lpstr>
      <vt:lpstr>GradientRiseVTI</vt:lpstr>
      <vt:lpstr>Sun Smart project</vt:lpstr>
      <vt:lpstr>Design Context</vt:lpstr>
      <vt:lpstr>Design aim</vt:lpstr>
      <vt:lpstr>Key Requirements</vt:lpstr>
      <vt:lpstr>Key specifications</vt:lpstr>
      <vt:lpstr>Overall  design</vt:lpstr>
      <vt:lpstr>How it works</vt:lpstr>
      <vt:lpstr>Design: shield design</vt:lpstr>
      <vt:lpstr>PowerPoint Presentation</vt:lpstr>
      <vt:lpstr>Design: compact stand</vt:lpstr>
      <vt:lpstr>Design: compact stand</vt:lpstr>
      <vt:lpstr>Design structure: software</vt:lpstr>
      <vt:lpstr>PowerPoint Presentation</vt:lpstr>
      <vt:lpstr>PowerPoint Presentation</vt:lpstr>
      <vt:lpstr>PowerPoint Presentation</vt:lpstr>
      <vt:lpstr>Software demonstration  components  </vt:lpstr>
      <vt:lpstr>Software demonstration  overall program  </vt:lpstr>
      <vt:lpstr>How well does our design work?</vt:lpstr>
      <vt:lpstr>reflections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Neil Alombro</cp:lastModifiedBy>
  <cp:revision>1</cp:revision>
  <dcterms:created xsi:type="dcterms:W3CDTF">2022-09-18T08:00:02Z</dcterms:created>
  <dcterms:modified xsi:type="dcterms:W3CDTF">2022-10-21T02:02:29Z</dcterms:modified>
</cp:coreProperties>
</file>