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5" r:id="rId19"/>
    <p:sldId id="277" r:id="rId20"/>
    <p:sldId id="278" r:id="rId21"/>
    <p:sldId id="279" r:id="rId22"/>
    <p:sldId id="280" r:id="rId23"/>
  </p:sldIdLst>
  <p:sldSz cx="9144000" cy="5143500" type="screen16x9"/>
  <p:notesSz cx="6858000" cy="9144000"/>
  <p:embeddedFontLst>
    <p:embeddedFont>
      <p:font typeface="Anton" pitchFamily="2" charset="0"/>
      <p:regular r:id="rId25"/>
    </p:embeddedFont>
    <p:embeddedFont>
      <p:font typeface="Raleway" pitchFamily="2" charset="0"/>
      <p:regular r:id="rId26"/>
      <p:bold r:id="rId27"/>
      <p:italic r:id="rId28"/>
      <p:boldItalic r:id="rId29"/>
    </p:embeddedFont>
    <p:embeddedFont>
      <p:font typeface="Raleway Medium" pitchFamily="2" charset="0"/>
      <p:regular r:id="rId30"/>
      <p:bold r:id="rId31"/>
      <p:italic r:id="rId32"/>
      <p:boldItalic r:id="rId33"/>
    </p:embeddedFont>
    <p:embeddedFont>
      <p:font typeface="Ramabhadra" panose="020B0604020202020204" charset="0"/>
      <p:regular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3" roundtripDataSignature="AMtx7mhyEqk709dywy9J54j9heakhoR3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57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AF7F0E-4AC4-44F1-958B-141F41DFC2E7}" v="7" dt="2022-11-29T12:16:03.5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570"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font" Target="fonts/font10.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53" Type="http://customschemas.google.com/relationships/presentationmetadata" Target="metadata"/><Relationship Id="rId58"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56"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59" Type="http://schemas.microsoft.com/office/2015/10/relationships/revisionInfo" Target="revisionInfo.xml"/><Relationship Id="rId20" Type="http://schemas.openxmlformats.org/officeDocument/2006/relationships/slide" Target="slides/slide19.xml"/><Relationship Id="rId5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il Angelo Martinez" userId="0b4a8426ea834c5e" providerId="LiveId" clId="{65AF7F0E-4AC4-44F1-958B-141F41DFC2E7}"/>
    <pc:docChg chg="undo custSel modSld">
      <pc:chgData name="Neil Angelo Martinez" userId="0b4a8426ea834c5e" providerId="LiveId" clId="{65AF7F0E-4AC4-44F1-958B-141F41DFC2E7}" dt="2022-11-29T12:15:22.899" v="210"/>
      <pc:docMkLst>
        <pc:docMk/>
      </pc:docMkLst>
      <pc:sldChg chg="modSp mod">
        <pc:chgData name="Neil Angelo Martinez" userId="0b4a8426ea834c5e" providerId="LiveId" clId="{65AF7F0E-4AC4-44F1-958B-141F41DFC2E7}" dt="2022-11-28T12:07:24.749" v="149" actId="20577"/>
        <pc:sldMkLst>
          <pc:docMk/>
          <pc:sldMk cId="0" sldId="257"/>
        </pc:sldMkLst>
        <pc:spChg chg="mod">
          <ac:chgData name="Neil Angelo Martinez" userId="0b4a8426ea834c5e" providerId="LiveId" clId="{65AF7F0E-4AC4-44F1-958B-141F41DFC2E7}" dt="2022-11-28T12:07:24.749" v="149" actId="20577"/>
          <ac:spMkLst>
            <pc:docMk/>
            <pc:sldMk cId="0" sldId="257"/>
            <ac:spMk id="1724" creationId="{00000000-0000-0000-0000-000000000000}"/>
          </ac:spMkLst>
        </pc:spChg>
      </pc:sldChg>
      <pc:sldChg chg="modSp mod">
        <pc:chgData name="Neil Angelo Martinez" userId="0b4a8426ea834c5e" providerId="LiveId" clId="{65AF7F0E-4AC4-44F1-958B-141F41DFC2E7}" dt="2022-11-28T12:07:02.895" v="142" actId="20577"/>
        <pc:sldMkLst>
          <pc:docMk/>
          <pc:sldMk cId="0" sldId="258"/>
        </pc:sldMkLst>
        <pc:spChg chg="mod">
          <ac:chgData name="Neil Angelo Martinez" userId="0b4a8426ea834c5e" providerId="LiveId" clId="{65AF7F0E-4AC4-44F1-958B-141F41DFC2E7}" dt="2022-11-28T12:07:02.895" v="142" actId="20577"/>
          <ac:spMkLst>
            <pc:docMk/>
            <pc:sldMk cId="0" sldId="258"/>
            <ac:spMk id="1819" creationId="{00000000-0000-0000-0000-000000000000}"/>
          </ac:spMkLst>
        </pc:spChg>
      </pc:sldChg>
      <pc:sldChg chg="modSp mod">
        <pc:chgData name="Neil Angelo Martinez" userId="0b4a8426ea834c5e" providerId="LiveId" clId="{65AF7F0E-4AC4-44F1-958B-141F41DFC2E7}" dt="2022-11-28T12:07:40.601" v="155" actId="1076"/>
        <pc:sldMkLst>
          <pc:docMk/>
          <pc:sldMk cId="0" sldId="259"/>
        </pc:sldMkLst>
        <pc:spChg chg="mod">
          <ac:chgData name="Neil Angelo Martinez" userId="0b4a8426ea834c5e" providerId="LiveId" clId="{65AF7F0E-4AC4-44F1-958B-141F41DFC2E7}" dt="2022-11-28T12:07:40.601" v="155" actId="1076"/>
          <ac:spMkLst>
            <pc:docMk/>
            <pc:sldMk cId="0" sldId="259"/>
            <ac:spMk id="1915" creationId="{00000000-0000-0000-0000-000000000000}"/>
          </ac:spMkLst>
        </pc:spChg>
      </pc:sldChg>
      <pc:sldChg chg="modSp mod">
        <pc:chgData name="Neil Angelo Martinez" userId="0b4a8426ea834c5e" providerId="LiveId" clId="{65AF7F0E-4AC4-44F1-958B-141F41DFC2E7}" dt="2022-11-28T12:08:01.410" v="162" actId="14100"/>
        <pc:sldMkLst>
          <pc:docMk/>
          <pc:sldMk cId="0" sldId="260"/>
        </pc:sldMkLst>
        <pc:spChg chg="mod">
          <ac:chgData name="Neil Angelo Martinez" userId="0b4a8426ea834c5e" providerId="LiveId" clId="{65AF7F0E-4AC4-44F1-958B-141F41DFC2E7}" dt="2022-11-28T12:08:01.410" v="162" actId="14100"/>
          <ac:spMkLst>
            <pc:docMk/>
            <pc:sldMk cId="0" sldId="260"/>
            <ac:spMk id="2010" creationId="{00000000-0000-0000-0000-000000000000}"/>
          </ac:spMkLst>
        </pc:spChg>
      </pc:sldChg>
      <pc:sldChg chg="modSp mod">
        <pc:chgData name="Neil Angelo Martinez" userId="0b4a8426ea834c5e" providerId="LiveId" clId="{65AF7F0E-4AC4-44F1-958B-141F41DFC2E7}" dt="2022-11-28T12:04:12.999" v="113" actId="20577"/>
        <pc:sldMkLst>
          <pc:docMk/>
          <pc:sldMk cId="0" sldId="262"/>
        </pc:sldMkLst>
        <pc:spChg chg="mod">
          <ac:chgData name="Neil Angelo Martinez" userId="0b4a8426ea834c5e" providerId="LiveId" clId="{65AF7F0E-4AC4-44F1-958B-141F41DFC2E7}" dt="2022-11-28T12:04:12.999" v="113" actId="20577"/>
          <ac:spMkLst>
            <pc:docMk/>
            <pc:sldMk cId="0" sldId="262"/>
            <ac:spMk id="2121" creationId="{00000000-0000-0000-0000-000000000000}"/>
          </ac:spMkLst>
        </pc:spChg>
      </pc:sldChg>
      <pc:sldChg chg="modSp mod">
        <pc:chgData name="Neil Angelo Martinez" userId="0b4a8426ea834c5e" providerId="LiveId" clId="{65AF7F0E-4AC4-44F1-958B-141F41DFC2E7}" dt="2022-11-28T12:08:19.616" v="165" actId="1076"/>
        <pc:sldMkLst>
          <pc:docMk/>
          <pc:sldMk cId="0" sldId="264"/>
        </pc:sldMkLst>
        <pc:spChg chg="mod">
          <ac:chgData name="Neil Angelo Martinez" userId="0b4a8426ea834c5e" providerId="LiveId" clId="{65AF7F0E-4AC4-44F1-958B-141F41DFC2E7}" dt="2022-11-28T12:08:19.616" v="165" actId="1076"/>
          <ac:spMkLst>
            <pc:docMk/>
            <pc:sldMk cId="0" sldId="264"/>
            <ac:spMk id="2139" creationId="{00000000-0000-0000-0000-000000000000}"/>
          </ac:spMkLst>
        </pc:spChg>
      </pc:sldChg>
      <pc:sldChg chg="modSp mod">
        <pc:chgData name="Neil Angelo Martinez" userId="0b4a8426ea834c5e" providerId="LiveId" clId="{65AF7F0E-4AC4-44F1-958B-141F41DFC2E7}" dt="2022-11-28T12:08:31.497" v="168" actId="1076"/>
        <pc:sldMkLst>
          <pc:docMk/>
          <pc:sldMk cId="0" sldId="265"/>
        </pc:sldMkLst>
        <pc:spChg chg="mod">
          <ac:chgData name="Neil Angelo Martinez" userId="0b4a8426ea834c5e" providerId="LiveId" clId="{65AF7F0E-4AC4-44F1-958B-141F41DFC2E7}" dt="2022-11-28T12:08:31.497" v="168" actId="1076"/>
          <ac:spMkLst>
            <pc:docMk/>
            <pc:sldMk cId="0" sldId="265"/>
            <ac:spMk id="2149" creationId="{00000000-0000-0000-0000-000000000000}"/>
          </ac:spMkLst>
        </pc:spChg>
      </pc:sldChg>
      <pc:sldChg chg="modSp mod">
        <pc:chgData name="Neil Angelo Martinez" userId="0b4a8426ea834c5e" providerId="LiveId" clId="{65AF7F0E-4AC4-44F1-958B-141F41DFC2E7}" dt="2022-11-28T12:08:39.120" v="169" actId="1076"/>
        <pc:sldMkLst>
          <pc:docMk/>
          <pc:sldMk cId="0" sldId="267"/>
        </pc:sldMkLst>
        <pc:spChg chg="mod">
          <ac:chgData name="Neil Angelo Martinez" userId="0b4a8426ea834c5e" providerId="LiveId" clId="{65AF7F0E-4AC4-44F1-958B-141F41DFC2E7}" dt="2022-11-28T12:08:39.120" v="169" actId="1076"/>
          <ac:spMkLst>
            <pc:docMk/>
            <pc:sldMk cId="0" sldId="267"/>
            <ac:spMk id="2365" creationId="{00000000-0000-0000-0000-000000000000}"/>
          </ac:spMkLst>
        </pc:spChg>
      </pc:sldChg>
      <pc:sldChg chg="modSp mod">
        <pc:chgData name="Neil Angelo Martinez" userId="0b4a8426ea834c5e" providerId="LiveId" clId="{65AF7F0E-4AC4-44F1-958B-141F41DFC2E7}" dt="2022-11-28T12:08:59.945" v="179" actId="20577"/>
        <pc:sldMkLst>
          <pc:docMk/>
          <pc:sldMk cId="0" sldId="268"/>
        </pc:sldMkLst>
        <pc:spChg chg="mod">
          <ac:chgData name="Neil Angelo Martinez" userId="0b4a8426ea834c5e" providerId="LiveId" clId="{65AF7F0E-4AC4-44F1-958B-141F41DFC2E7}" dt="2022-11-28T12:08:59.945" v="179" actId="20577"/>
          <ac:spMkLst>
            <pc:docMk/>
            <pc:sldMk cId="0" sldId="268"/>
            <ac:spMk id="2566" creationId="{00000000-0000-0000-0000-000000000000}"/>
          </ac:spMkLst>
        </pc:spChg>
      </pc:sldChg>
      <pc:sldChg chg="modSp">
        <pc:chgData name="Neil Angelo Martinez" userId="0b4a8426ea834c5e" providerId="LiveId" clId="{65AF7F0E-4AC4-44F1-958B-141F41DFC2E7}" dt="2022-11-29T12:15:22.899" v="210"/>
        <pc:sldMkLst>
          <pc:docMk/>
          <pc:sldMk cId="0" sldId="269"/>
        </pc:sldMkLst>
        <pc:graphicFrameChg chg="mod">
          <ac:chgData name="Neil Angelo Martinez" userId="0b4a8426ea834c5e" providerId="LiveId" clId="{65AF7F0E-4AC4-44F1-958B-141F41DFC2E7}" dt="2022-11-29T12:15:22.899" v="210"/>
          <ac:graphicFrameMkLst>
            <pc:docMk/>
            <pc:sldMk cId="0" sldId="269"/>
            <ac:graphicFrameMk id="2" creationId="{B4049756-4AA4-14B6-0197-221CE85E8342}"/>
          </ac:graphicFrameMkLst>
        </pc:graphicFrameChg>
      </pc:sldChg>
      <pc:sldChg chg="delSp modSp mod">
        <pc:chgData name="Neil Angelo Martinez" userId="0b4a8426ea834c5e" providerId="LiveId" clId="{65AF7F0E-4AC4-44F1-958B-141F41DFC2E7}" dt="2022-11-28T12:09:25.075" v="185" actId="14100"/>
        <pc:sldMkLst>
          <pc:docMk/>
          <pc:sldMk cId="0" sldId="271"/>
        </pc:sldMkLst>
        <pc:spChg chg="del">
          <ac:chgData name="Neil Angelo Martinez" userId="0b4a8426ea834c5e" providerId="LiveId" clId="{65AF7F0E-4AC4-44F1-958B-141F41DFC2E7}" dt="2022-11-28T12:09:14.154" v="181" actId="478"/>
          <ac:spMkLst>
            <pc:docMk/>
            <pc:sldMk cId="0" sldId="271"/>
            <ac:spMk id="2998" creationId="{00000000-0000-0000-0000-000000000000}"/>
          </ac:spMkLst>
        </pc:spChg>
        <pc:grpChg chg="mod">
          <ac:chgData name="Neil Angelo Martinez" userId="0b4a8426ea834c5e" providerId="LiveId" clId="{65AF7F0E-4AC4-44F1-958B-141F41DFC2E7}" dt="2022-11-28T12:09:17.848" v="182" actId="1076"/>
          <ac:grpSpMkLst>
            <pc:docMk/>
            <pc:sldMk cId="0" sldId="271"/>
            <ac:grpSpMk id="2895" creationId="{00000000-0000-0000-0000-000000000000}"/>
          </ac:grpSpMkLst>
        </pc:grpChg>
        <pc:graphicFrameChg chg="mod">
          <ac:chgData name="Neil Angelo Martinez" userId="0b4a8426ea834c5e" providerId="LiveId" clId="{65AF7F0E-4AC4-44F1-958B-141F41DFC2E7}" dt="2022-11-28T12:09:25.075" v="185" actId="14100"/>
          <ac:graphicFrameMkLst>
            <pc:docMk/>
            <pc:sldMk cId="0" sldId="271"/>
            <ac:graphicFrameMk id="3" creationId="{476DA7E1-187E-8CAF-B4F6-F5C8C207D13E}"/>
          </ac:graphicFrameMkLst>
        </pc:graphicFrameChg>
      </pc:sldChg>
      <pc:sldChg chg="modSp mod modClrScheme chgLayout">
        <pc:chgData name="Neil Angelo Martinez" userId="0b4a8426ea834c5e" providerId="LiveId" clId="{65AF7F0E-4AC4-44F1-958B-141F41DFC2E7}" dt="2022-11-29T02:57:42.440" v="206" actId="20577"/>
        <pc:sldMkLst>
          <pc:docMk/>
          <pc:sldMk cId="0" sldId="275"/>
        </pc:sldMkLst>
        <pc:spChg chg="mod ord">
          <ac:chgData name="Neil Angelo Martinez" userId="0b4a8426ea834c5e" providerId="LiveId" clId="{65AF7F0E-4AC4-44F1-958B-141F41DFC2E7}" dt="2022-11-28T12:05:12.565" v="124" actId="700"/>
          <ac:spMkLst>
            <pc:docMk/>
            <pc:sldMk cId="0" sldId="275"/>
            <ac:spMk id="3135" creationId="{00000000-0000-0000-0000-000000000000}"/>
          </ac:spMkLst>
        </pc:spChg>
        <pc:spChg chg="mod">
          <ac:chgData name="Neil Angelo Martinez" userId="0b4a8426ea834c5e" providerId="LiveId" clId="{65AF7F0E-4AC4-44F1-958B-141F41DFC2E7}" dt="2022-11-29T02:57:42.440" v="206" actId="20577"/>
          <ac:spMkLst>
            <pc:docMk/>
            <pc:sldMk cId="0" sldId="275"/>
            <ac:spMk id="3136" creationId="{00000000-0000-0000-0000-000000000000}"/>
          </ac:spMkLst>
        </pc:spChg>
        <pc:spChg chg="mod">
          <ac:chgData name="Neil Angelo Martinez" userId="0b4a8426ea834c5e" providerId="LiveId" clId="{65AF7F0E-4AC4-44F1-958B-141F41DFC2E7}" dt="2022-11-29T02:54:30.756" v="186"/>
          <ac:spMkLst>
            <pc:docMk/>
            <pc:sldMk cId="0" sldId="275"/>
            <ac:spMk id="3137" creationId="{00000000-0000-0000-0000-000000000000}"/>
          </ac:spMkLst>
        </pc:spChg>
      </pc:sldChg>
      <pc:sldChg chg="modSp mod">
        <pc:chgData name="Neil Angelo Martinez" userId="0b4a8426ea834c5e" providerId="LiveId" clId="{65AF7F0E-4AC4-44F1-958B-141F41DFC2E7}" dt="2022-11-29T03:02:35.936" v="209"/>
        <pc:sldMkLst>
          <pc:docMk/>
          <pc:sldMk cId="0" sldId="277"/>
        </pc:sldMkLst>
        <pc:spChg chg="mod">
          <ac:chgData name="Neil Angelo Martinez" userId="0b4a8426ea834c5e" providerId="LiveId" clId="{65AF7F0E-4AC4-44F1-958B-141F41DFC2E7}" dt="2022-11-29T03:02:35.936" v="209"/>
          <ac:spMkLst>
            <pc:docMk/>
            <pc:sldMk cId="0" sldId="277"/>
            <ac:spMk id="3148" creationId="{00000000-0000-0000-0000-000000000000}"/>
          </ac:spMkLst>
        </pc:spChg>
      </pc:sldChg>
      <pc:sldChg chg="delSp modSp mod">
        <pc:chgData name="Neil Angelo Martinez" userId="0b4a8426ea834c5e" providerId="LiveId" clId="{65AF7F0E-4AC4-44F1-958B-141F41DFC2E7}" dt="2022-11-28T12:06:14.702" v="140" actId="1076"/>
        <pc:sldMkLst>
          <pc:docMk/>
          <pc:sldMk cId="0" sldId="279"/>
        </pc:sldMkLst>
        <pc:spChg chg="mod">
          <ac:chgData name="Neil Angelo Martinez" userId="0b4a8426ea834c5e" providerId="LiveId" clId="{65AF7F0E-4AC4-44F1-958B-141F41DFC2E7}" dt="2022-11-28T12:05:58.903" v="135" actId="207"/>
          <ac:spMkLst>
            <pc:docMk/>
            <pc:sldMk cId="0" sldId="279"/>
            <ac:spMk id="3161" creationId="{00000000-0000-0000-0000-000000000000}"/>
          </ac:spMkLst>
        </pc:spChg>
        <pc:spChg chg="mod">
          <ac:chgData name="Neil Angelo Martinez" userId="0b4a8426ea834c5e" providerId="LiveId" clId="{65AF7F0E-4AC4-44F1-958B-141F41DFC2E7}" dt="2022-11-28T12:06:10.026" v="138" actId="1076"/>
          <ac:spMkLst>
            <pc:docMk/>
            <pc:sldMk cId="0" sldId="279"/>
            <ac:spMk id="3162" creationId="{00000000-0000-0000-0000-000000000000}"/>
          </ac:spMkLst>
        </pc:spChg>
        <pc:spChg chg="mod">
          <ac:chgData name="Neil Angelo Martinez" userId="0b4a8426ea834c5e" providerId="LiveId" clId="{65AF7F0E-4AC4-44F1-958B-141F41DFC2E7}" dt="2022-11-28T12:06:14.702" v="140" actId="1076"/>
          <ac:spMkLst>
            <pc:docMk/>
            <pc:sldMk cId="0" sldId="279"/>
            <ac:spMk id="3163" creationId="{00000000-0000-0000-0000-000000000000}"/>
          </ac:spMkLst>
        </pc:spChg>
        <pc:spChg chg="del">
          <ac:chgData name="Neil Angelo Martinez" userId="0b4a8426ea834c5e" providerId="LiveId" clId="{65AF7F0E-4AC4-44F1-958B-141F41DFC2E7}" dt="2022-11-28T12:06:12.519" v="139" actId="478"/>
          <ac:spMkLst>
            <pc:docMk/>
            <pc:sldMk cId="0" sldId="279"/>
            <ac:spMk id="3164"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neila\Downloads\Yellevate_Invoices_j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eila\Downloads\Yellevate_Invoices_j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0b4a8426ea834c5e/Documents/GitHub/2_Yellevate/GROUP%2022%20EXCEL%20FI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0b4a8426ea834c5e/Documents/GitHub/2_Yellevate/GROUP%2022%20EXCEL%20FIL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0b4a8426ea834c5e/Documents/GitHub/2_Yellevate/GROUP%2022%20EXCEL%20FILE.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bg2"/>
                </a:solidFill>
                <a:latin typeface="Ramabhadra" panose="020B0604020202020204" charset="0"/>
                <a:ea typeface="+mn-ea"/>
                <a:cs typeface="Ramabhadra" panose="020B0604020202020204" charset="0"/>
              </a:defRPr>
            </a:pPr>
            <a:r>
              <a:rPr lang="en-US" sz="1200" b="1" dirty="0">
                <a:solidFill>
                  <a:schemeClr val="bg2"/>
                </a:solidFill>
              </a:rPr>
              <a:t>Average Processing Time</a:t>
            </a:r>
            <a:r>
              <a:rPr lang="en-US" sz="1200" b="1" baseline="0" dirty="0">
                <a:solidFill>
                  <a:schemeClr val="bg2"/>
                </a:solidFill>
              </a:rPr>
              <a:t> </a:t>
            </a:r>
          </a:p>
          <a:p>
            <a:pPr>
              <a:defRPr sz="1200" b="1">
                <a:solidFill>
                  <a:schemeClr val="bg2"/>
                </a:solidFill>
              </a:defRPr>
            </a:pPr>
            <a:r>
              <a:rPr lang="en-US" sz="1200" b="1" baseline="0" dirty="0">
                <a:solidFill>
                  <a:schemeClr val="bg2"/>
                </a:solidFill>
              </a:rPr>
              <a:t>per country (days)</a:t>
            </a:r>
            <a:endParaRPr lang="en-US" sz="1200" b="1" dirty="0">
              <a:solidFill>
                <a:schemeClr val="bg2"/>
              </a:solidFill>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bg2"/>
              </a:solidFill>
              <a:latin typeface="Ramabhadra" panose="020B0604020202020204" charset="0"/>
              <a:ea typeface="+mn-ea"/>
              <a:cs typeface="Ramabhadra" panose="020B0604020202020204" charset="0"/>
            </a:defRPr>
          </a:pPr>
          <a:endParaRPr lang="en-US"/>
        </a:p>
      </c:txPr>
    </c:title>
    <c:autoTitleDeleted val="0"/>
    <c:plotArea>
      <c:layout>
        <c:manualLayout>
          <c:layoutTarget val="inner"/>
          <c:xMode val="edge"/>
          <c:yMode val="edge"/>
          <c:x val="0.19290576324885092"/>
          <c:y val="0.23361424417100182"/>
          <c:w val="0.80709423675114911"/>
          <c:h val="0.73007632677634504"/>
        </c:manualLayout>
      </c:layout>
      <c:barChart>
        <c:barDir val="bar"/>
        <c:grouping val="clustered"/>
        <c:varyColors val="0"/>
        <c:ser>
          <c:idx val="0"/>
          <c:order val="0"/>
          <c:spPr>
            <a:solidFill>
              <a:srgbClr val="CE575C"/>
            </a:solidFill>
            <a:ln>
              <a:noFill/>
            </a:ln>
            <a:effectLst/>
          </c:spPr>
          <c:invertIfNegative val="0"/>
          <c:dLbls>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Ramabhadra" panose="020B0604020202020204" charset="0"/>
                    <a:ea typeface="+mn-ea"/>
                    <a:cs typeface="Ramabhadra" panose="020B060402020202020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Tables!$A$2:$A$6</c:f>
              <c:strCache>
                <c:ptCount val="5"/>
                <c:pt idx="0">
                  <c:v>China</c:v>
                </c:pt>
                <c:pt idx="1">
                  <c:v>Spain</c:v>
                </c:pt>
                <c:pt idx="2">
                  <c:v>France</c:v>
                </c:pt>
                <c:pt idx="3">
                  <c:v>United States</c:v>
                </c:pt>
                <c:pt idx="4">
                  <c:v>Russia</c:v>
                </c:pt>
              </c:strCache>
            </c:strRef>
          </c:cat>
          <c:val>
            <c:numRef>
              <c:f>Tables!$B$2:$B$6</c:f>
              <c:numCache>
                <c:formatCode>0</c:formatCode>
                <c:ptCount val="5"/>
                <c:pt idx="0">
                  <c:v>23</c:v>
                </c:pt>
                <c:pt idx="1">
                  <c:v>25</c:v>
                </c:pt>
                <c:pt idx="2">
                  <c:v>28</c:v>
                </c:pt>
                <c:pt idx="3">
                  <c:v>28</c:v>
                </c:pt>
                <c:pt idx="4">
                  <c:v>29</c:v>
                </c:pt>
              </c:numCache>
            </c:numRef>
          </c:val>
          <c:extLst>
            <c:ext xmlns:c16="http://schemas.microsoft.com/office/drawing/2014/chart" uri="{C3380CC4-5D6E-409C-BE32-E72D297353CC}">
              <c16:uniqueId val="{00000000-8C13-47B6-B215-76B7C7C57202}"/>
            </c:ext>
          </c:extLst>
        </c:ser>
        <c:dLbls>
          <c:dLblPos val="inEnd"/>
          <c:showLegendKey val="0"/>
          <c:showVal val="1"/>
          <c:showCatName val="0"/>
          <c:showSerName val="0"/>
          <c:showPercent val="0"/>
          <c:showBubbleSize val="0"/>
        </c:dLbls>
        <c:gapWidth val="50"/>
        <c:axId val="1934780831"/>
        <c:axId val="1934780415"/>
      </c:barChart>
      <c:catAx>
        <c:axId val="1934780831"/>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Ramabhadra" panose="020B0604020202020204" charset="0"/>
                <a:ea typeface="+mn-ea"/>
                <a:cs typeface="Ramabhadra" panose="020B0604020202020204" charset="0"/>
              </a:defRPr>
            </a:pPr>
            <a:endParaRPr lang="en-US"/>
          </a:p>
        </c:txPr>
        <c:crossAx val="1934780415"/>
        <c:crosses val="autoZero"/>
        <c:auto val="1"/>
        <c:lblAlgn val="ctr"/>
        <c:lblOffset val="100"/>
        <c:noMultiLvlLbl val="0"/>
      </c:catAx>
      <c:valAx>
        <c:axId val="1934780415"/>
        <c:scaling>
          <c:orientation val="minMax"/>
        </c:scaling>
        <c:delete val="1"/>
        <c:axPos val="b"/>
        <c:numFmt formatCode="0" sourceLinked="1"/>
        <c:majorTickMark val="out"/>
        <c:minorTickMark val="none"/>
        <c:tickLblPos val="nextTo"/>
        <c:crossAx val="19347808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Ramabhadra" panose="020B0604020202020204" charset="0"/>
          <a:cs typeface="Ramabhadra" panose="020B060402020202020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Ramabhadra" panose="020B0604020202020204" charset="0"/>
                <a:ea typeface="Tahoma" panose="020B0604030504040204" pitchFamily="34" charset="0"/>
                <a:cs typeface="Ramabhadra" panose="020B0604020202020204" charset="0"/>
              </a:defRPr>
            </a:pPr>
            <a:r>
              <a:rPr lang="en-US" sz="1100" dirty="0"/>
              <a:t>Average Processing Time to Settle Disputes per Country (days)</a:t>
            </a: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Ramabhadra" panose="020B0604020202020204" charset="0"/>
              <a:ea typeface="Tahoma" panose="020B0604030504040204" pitchFamily="34" charset="0"/>
              <a:cs typeface="Ramabhadra" panose="020B0604020202020204" charset="0"/>
            </a:defRPr>
          </a:pPr>
          <a:endParaRPr lang="en-US"/>
        </a:p>
      </c:txPr>
    </c:title>
    <c:autoTitleDeleted val="0"/>
    <c:plotArea>
      <c:layout>
        <c:manualLayout>
          <c:layoutTarget val="inner"/>
          <c:xMode val="edge"/>
          <c:yMode val="edge"/>
          <c:x val="0.19452895568326958"/>
          <c:y val="0.2325333689059613"/>
          <c:w val="0.73049414099749588"/>
          <c:h val="0.7316014590676001"/>
        </c:manualLayout>
      </c:layout>
      <c:barChart>
        <c:barDir val="bar"/>
        <c:grouping val="clustered"/>
        <c:varyColors val="0"/>
        <c:ser>
          <c:idx val="0"/>
          <c:order val="0"/>
          <c:tx>
            <c:strRef>
              <c:f>Tables!$B$30</c:f>
              <c:strCache>
                <c:ptCount val="1"/>
                <c:pt idx="0">
                  <c:v>AVG Processing Time to Settle Disputes per Country</c:v>
                </c:pt>
              </c:strCache>
            </c:strRef>
          </c:tx>
          <c:spPr>
            <a:solidFill>
              <a:srgbClr val="CE575C"/>
            </a:solidFill>
            <a:ln>
              <a:noFill/>
            </a:ln>
            <a:effectLst/>
          </c:spPr>
          <c:invertIfNegative val="0"/>
          <c:dPt>
            <c:idx val="0"/>
            <c:invertIfNegative val="0"/>
            <c:bubble3D val="0"/>
            <c:spPr>
              <a:solidFill>
                <a:srgbClr val="CE575C"/>
              </a:solidFill>
              <a:ln>
                <a:noFill/>
              </a:ln>
              <a:effectLst/>
            </c:spPr>
            <c:extLst>
              <c:ext xmlns:c16="http://schemas.microsoft.com/office/drawing/2014/chart" uri="{C3380CC4-5D6E-409C-BE32-E72D297353CC}">
                <c16:uniqueId val="{00000001-E76E-473A-A88D-4957B923DE5D}"/>
              </c:ext>
            </c:extLst>
          </c:dPt>
          <c:dPt>
            <c:idx val="1"/>
            <c:invertIfNegative val="0"/>
            <c:bubble3D val="0"/>
            <c:spPr>
              <a:solidFill>
                <a:srgbClr val="CE575C"/>
              </a:solidFill>
              <a:ln>
                <a:noFill/>
              </a:ln>
              <a:effectLst/>
            </c:spPr>
            <c:extLst>
              <c:ext xmlns:c16="http://schemas.microsoft.com/office/drawing/2014/chart" uri="{C3380CC4-5D6E-409C-BE32-E72D297353CC}">
                <c16:uniqueId val="{00000003-E76E-473A-A88D-4957B923DE5D}"/>
              </c:ext>
            </c:extLst>
          </c:dPt>
          <c:dPt>
            <c:idx val="2"/>
            <c:invertIfNegative val="0"/>
            <c:bubble3D val="0"/>
            <c:spPr>
              <a:solidFill>
                <a:srgbClr val="CE575C"/>
              </a:solidFill>
              <a:ln>
                <a:noFill/>
              </a:ln>
              <a:effectLst/>
            </c:spPr>
            <c:extLst>
              <c:ext xmlns:c16="http://schemas.microsoft.com/office/drawing/2014/chart" uri="{C3380CC4-5D6E-409C-BE32-E72D297353CC}">
                <c16:uniqueId val="{00000005-E76E-473A-A88D-4957B923DE5D}"/>
              </c:ext>
            </c:extLst>
          </c:dPt>
          <c:dPt>
            <c:idx val="3"/>
            <c:invertIfNegative val="0"/>
            <c:bubble3D val="0"/>
            <c:spPr>
              <a:solidFill>
                <a:srgbClr val="CE575C"/>
              </a:solidFill>
              <a:ln>
                <a:noFill/>
              </a:ln>
              <a:effectLst/>
            </c:spPr>
            <c:extLst>
              <c:ext xmlns:c16="http://schemas.microsoft.com/office/drawing/2014/chart" uri="{C3380CC4-5D6E-409C-BE32-E72D297353CC}">
                <c16:uniqueId val="{00000007-E76E-473A-A88D-4957B923DE5D}"/>
              </c:ext>
            </c:extLst>
          </c:dPt>
          <c:dPt>
            <c:idx val="4"/>
            <c:invertIfNegative val="0"/>
            <c:bubble3D val="0"/>
            <c:spPr>
              <a:solidFill>
                <a:srgbClr val="CE575C"/>
              </a:solidFill>
              <a:ln>
                <a:noFill/>
              </a:ln>
              <a:effectLst/>
            </c:spPr>
            <c:extLst>
              <c:ext xmlns:c16="http://schemas.microsoft.com/office/drawing/2014/chart" uri="{C3380CC4-5D6E-409C-BE32-E72D297353CC}">
                <c16:uniqueId val="{00000009-E76E-473A-A88D-4957B923DE5D}"/>
              </c:ext>
            </c:extLst>
          </c:dPt>
          <c:dLbls>
            <c:dLbl>
              <c:idx val="0"/>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76E-473A-A88D-4957B923DE5D}"/>
                </c:ext>
              </c:extLst>
            </c:dLbl>
            <c:dLbl>
              <c:idx val="1"/>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76E-473A-A88D-4957B923DE5D}"/>
                </c:ext>
              </c:extLst>
            </c:dLbl>
            <c:dLbl>
              <c:idx val="2"/>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76E-473A-A88D-4957B923DE5D}"/>
                </c:ext>
              </c:extLst>
            </c:dLbl>
            <c:dLbl>
              <c:idx val="3"/>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76E-473A-A88D-4957B923DE5D}"/>
                </c:ext>
              </c:extLst>
            </c:dLbl>
            <c:dLbl>
              <c:idx val="4"/>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76E-473A-A88D-4957B923DE5D}"/>
                </c:ext>
              </c:extLst>
            </c:dLbl>
            <c:spPr>
              <a:noFill/>
              <a:ln>
                <a:noFill/>
              </a:ln>
              <a:effectLst/>
            </c:spPr>
            <c:txPr>
              <a:bodyPr rot="0" spcFirstLastPara="1" vertOverflow="ellipsis" vert="horz" wrap="square" anchor="ctr" anchorCtr="1"/>
              <a:lstStyle/>
              <a:p>
                <a:pPr>
                  <a:defRPr sz="1050" b="1" i="0" u="none" strike="noStrike" kern="1200" baseline="0">
                    <a:solidFill>
                      <a:schemeClr val="bg1"/>
                    </a:solidFill>
                    <a:latin typeface="Ramabhadra" panose="020B0604020202020204" charset="0"/>
                    <a:ea typeface="Tahoma" panose="020B0604030504040204" pitchFamily="34" charset="0"/>
                    <a:cs typeface="Ramabhadra" panose="020B0604020202020204" charset="0"/>
                  </a:defRPr>
                </a:pPr>
                <a:endParaRPr lang="en-US"/>
              </a:p>
            </c:txPr>
            <c:dLblPos val="inEnd"/>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Tables!$A$31:$A$35</c:f>
              <c:strCache>
                <c:ptCount val="5"/>
                <c:pt idx="0">
                  <c:v>China</c:v>
                </c:pt>
                <c:pt idx="1">
                  <c:v>Spain</c:v>
                </c:pt>
                <c:pt idx="2">
                  <c:v>United States</c:v>
                </c:pt>
                <c:pt idx="3">
                  <c:v>France</c:v>
                </c:pt>
                <c:pt idx="4">
                  <c:v>Russia</c:v>
                </c:pt>
              </c:strCache>
            </c:strRef>
          </c:cat>
          <c:val>
            <c:numRef>
              <c:f>Tables!$B$31:$B$35</c:f>
              <c:numCache>
                <c:formatCode>0</c:formatCode>
                <c:ptCount val="5"/>
                <c:pt idx="0">
                  <c:v>2</c:v>
                </c:pt>
                <c:pt idx="1">
                  <c:v>4</c:v>
                </c:pt>
                <c:pt idx="2">
                  <c:v>4</c:v>
                </c:pt>
                <c:pt idx="3">
                  <c:v>4</c:v>
                </c:pt>
                <c:pt idx="4">
                  <c:v>5</c:v>
                </c:pt>
              </c:numCache>
            </c:numRef>
          </c:val>
          <c:extLst>
            <c:ext xmlns:c16="http://schemas.microsoft.com/office/drawing/2014/chart" uri="{C3380CC4-5D6E-409C-BE32-E72D297353CC}">
              <c16:uniqueId val="{0000000A-E76E-473A-A88D-4957B923DE5D}"/>
            </c:ext>
          </c:extLst>
        </c:ser>
        <c:dLbls>
          <c:dLblPos val="inEnd"/>
          <c:showLegendKey val="0"/>
          <c:showVal val="1"/>
          <c:showCatName val="0"/>
          <c:showSerName val="0"/>
          <c:showPercent val="0"/>
          <c:showBubbleSize val="0"/>
        </c:dLbls>
        <c:gapWidth val="50"/>
        <c:axId val="1829857455"/>
        <c:axId val="1829857039"/>
      </c:barChart>
      <c:catAx>
        <c:axId val="1829857455"/>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Ramabhadra" panose="020B0604020202020204" charset="0"/>
                <a:ea typeface="Tahoma" panose="020B0604030504040204" pitchFamily="34" charset="0"/>
                <a:cs typeface="Ramabhadra" panose="020B0604020202020204" charset="0"/>
              </a:defRPr>
            </a:pPr>
            <a:endParaRPr lang="en-US"/>
          </a:p>
        </c:txPr>
        <c:crossAx val="1829857039"/>
        <c:crosses val="autoZero"/>
        <c:auto val="1"/>
        <c:lblAlgn val="ctr"/>
        <c:lblOffset val="100"/>
        <c:noMultiLvlLbl val="0"/>
      </c:catAx>
      <c:valAx>
        <c:axId val="1829857039"/>
        <c:scaling>
          <c:orientation val="minMax"/>
        </c:scaling>
        <c:delete val="1"/>
        <c:axPos val="b"/>
        <c:numFmt formatCode="0" sourceLinked="1"/>
        <c:majorTickMark val="out"/>
        <c:minorTickMark val="none"/>
        <c:tickLblPos val="nextTo"/>
        <c:crossAx val="18298574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050" b="1">
          <a:latin typeface="Ramabhadra" panose="020B0604020202020204" charset="0"/>
          <a:ea typeface="Tahoma" panose="020B0604030504040204" pitchFamily="34" charset="0"/>
          <a:cs typeface="Ramabhadra" panose="020B060402020202020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1363296686975706E-2"/>
          <c:y val="6.8088127985042005E-2"/>
          <c:w val="0.93084586117825407"/>
          <c:h val="0.80808416725691035"/>
        </c:manualLayout>
      </c:layout>
      <c:barChart>
        <c:barDir val="col"/>
        <c:grouping val="clustered"/>
        <c:varyColors val="0"/>
        <c:ser>
          <c:idx val="0"/>
          <c:order val="0"/>
          <c:spPr>
            <a:solidFill>
              <a:srgbClr val="E06666"/>
            </a:solidFill>
            <a:ln>
              <a:noFill/>
            </a:ln>
            <a:effectLst/>
          </c:spPr>
          <c:invertIfNegative val="0"/>
          <c:dPt>
            <c:idx val="1"/>
            <c:invertIfNegative val="0"/>
            <c:bubble3D val="0"/>
            <c:spPr>
              <a:solidFill>
                <a:schemeClr val="bg2">
                  <a:lumMod val="75000"/>
                </a:schemeClr>
              </a:solidFill>
              <a:ln>
                <a:noFill/>
              </a:ln>
              <a:effectLst/>
            </c:spPr>
            <c:extLst>
              <c:ext xmlns:c16="http://schemas.microsoft.com/office/drawing/2014/chart" uri="{C3380CC4-5D6E-409C-BE32-E72D297353CC}">
                <c16:uniqueId val="{00000001-CA3D-4DD2-AFBE-E1D479A66114}"/>
              </c:ext>
            </c:extLst>
          </c:dPt>
          <c:dPt>
            <c:idx val="2"/>
            <c:invertIfNegative val="0"/>
            <c:bubble3D val="0"/>
            <c:spPr>
              <a:solidFill>
                <a:schemeClr val="bg2">
                  <a:lumMod val="75000"/>
                </a:schemeClr>
              </a:solidFill>
              <a:ln>
                <a:noFill/>
              </a:ln>
              <a:effectLst/>
            </c:spPr>
            <c:extLst>
              <c:ext xmlns:c16="http://schemas.microsoft.com/office/drawing/2014/chart" uri="{C3380CC4-5D6E-409C-BE32-E72D297353CC}">
                <c16:uniqueId val="{00000003-CA3D-4DD2-AFBE-E1D479A66114}"/>
              </c:ext>
            </c:extLst>
          </c:dPt>
          <c:dPt>
            <c:idx val="3"/>
            <c:invertIfNegative val="0"/>
            <c:bubble3D val="0"/>
            <c:spPr>
              <a:solidFill>
                <a:schemeClr val="bg2">
                  <a:lumMod val="75000"/>
                </a:schemeClr>
              </a:solidFill>
              <a:ln>
                <a:noFill/>
              </a:ln>
              <a:effectLst/>
            </c:spPr>
            <c:extLst>
              <c:ext xmlns:c16="http://schemas.microsoft.com/office/drawing/2014/chart" uri="{C3380CC4-5D6E-409C-BE32-E72D297353CC}">
                <c16:uniqueId val="{00000005-CA3D-4DD2-AFBE-E1D479A66114}"/>
              </c:ext>
            </c:extLst>
          </c:dPt>
          <c:dPt>
            <c:idx val="4"/>
            <c:invertIfNegative val="0"/>
            <c:bubble3D val="0"/>
            <c:spPr>
              <a:solidFill>
                <a:schemeClr val="bg2">
                  <a:lumMod val="75000"/>
                </a:schemeClr>
              </a:solidFill>
              <a:ln>
                <a:noFill/>
              </a:ln>
              <a:effectLst/>
            </c:spPr>
            <c:extLst>
              <c:ext xmlns:c16="http://schemas.microsoft.com/office/drawing/2014/chart" uri="{C3380CC4-5D6E-409C-BE32-E72D297353CC}">
                <c16:uniqueId val="{00000007-CA3D-4DD2-AFBE-E1D479A6611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Ramabhadra" panose="020B0604020202020204" charset="0"/>
                    <a:ea typeface="+mn-ea"/>
                    <a:cs typeface="Ramabhadra" panose="020B060402020202020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'[GROUP 22 EXCEL FILE.xlsx]Answers'!$K$8:$K$12</c:f>
              <c:strCache>
                <c:ptCount val="5"/>
                <c:pt idx="0">
                  <c:v>France</c:v>
                </c:pt>
                <c:pt idx="1">
                  <c:v>Russia</c:v>
                </c:pt>
                <c:pt idx="2">
                  <c:v>China</c:v>
                </c:pt>
                <c:pt idx="3">
                  <c:v>Spain</c:v>
                </c:pt>
                <c:pt idx="4">
                  <c:v>United States</c:v>
                </c:pt>
              </c:strCache>
            </c:strRef>
          </c:cat>
          <c:val>
            <c:numRef>
              <c:f>'[GROUP 22 EXCEL FILE.xlsx]Answers'!$L$8:$L$12</c:f>
              <c:numCache>
                <c:formatCode>0.00%</c:formatCode>
                <c:ptCount val="5"/>
                <c:pt idx="0">
                  <c:v>0.34234234234234234</c:v>
                </c:pt>
                <c:pt idx="1">
                  <c:v>8.7248322147651006E-2</c:v>
                </c:pt>
                <c:pt idx="2">
                  <c:v>8.1967213114754092E-2</c:v>
                </c:pt>
                <c:pt idx="3">
                  <c:v>6.7796610169491525E-2</c:v>
                </c:pt>
                <c:pt idx="4">
                  <c:v>3.7499999999999999E-2</c:v>
                </c:pt>
              </c:numCache>
            </c:numRef>
          </c:val>
          <c:extLst>
            <c:ext xmlns:c16="http://schemas.microsoft.com/office/drawing/2014/chart" uri="{C3380CC4-5D6E-409C-BE32-E72D297353CC}">
              <c16:uniqueId val="{00000008-CA3D-4DD2-AFBE-E1D479A66114}"/>
            </c:ext>
          </c:extLst>
        </c:ser>
        <c:dLbls>
          <c:dLblPos val="outEnd"/>
          <c:showLegendKey val="0"/>
          <c:showVal val="1"/>
          <c:showCatName val="0"/>
          <c:showSerName val="0"/>
          <c:showPercent val="0"/>
          <c:showBubbleSize val="0"/>
        </c:dLbls>
        <c:gapWidth val="130"/>
        <c:overlap val="-27"/>
        <c:axId val="1958645312"/>
        <c:axId val="1958635328"/>
      </c:barChart>
      <c:catAx>
        <c:axId val="195864531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amabhadra" panose="020B0604020202020204" charset="0"/>
                <a:ea typeface="+mn-ea"/>
                <a:cs typeface="Ramabhadra" panose="020B0604020202020204" charset="0"/>
              </a:defRPr>
            </a:pPr>
            <a:endParaRPr lang="en-US"/>
          </a:p>
        </c:txPr>
        <c:crossAx val="1958635328"/>
        <c:crosses val="autoZero"/>
        <c:auto val="1"/>
        <c:lblAlgn val="ctr"/>
        <c:lblOffset val="100"/>
        <c:noMultiLvlLbl val="0"/>
      </c:catAx>
      <c:valAx>
        <c:axId val="1958635328"/>
        <c:scaling>
          <c:orientation val="minMax"/>
        </c:scaling>
        <c:delete val="1"/>
        <c:axPos val="l"/>
        <c:numFmt formatCode="0.00%" sourceLinked="1"/>
        <c:majorTickMark val="out"/>
        <c:minorTickMark val="none"/>
        <c:tickLblPos val="nextTo"/>
        <c:crossAx val="1958645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latin typeface="Ramabhadra" panose="020B0604020202020204" charset="0"/>
          <a:cs typeface="Ramabhadra" panose="020B060402020202020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629537880798605E-3"/>
          <c:y val="4.4556005393621709E-3"/>
          <c:w val="0.95511486625969511"/>
          <c:h val="0.89624679270355911"/>
        </c:manualLayout>
      </c:layout>
      <c:barChart>
        <c:barDir val="col"/>
        <c:grouping val="clustered"/>
        <c:varyColors val="0"/>
        <c:ser>
          <c:idx val="0"/>
          <c:order val="0"/>
          <c:spPr>
            <a:solidFill>
              <a:srgbClr val="E06666"/>
            </a:solidFill>
            <a:ln w="19050">
              <a:solidFill>
                <a:schemeClr val="lt1"/>
              </a:solidFill>
            </a:ln>
            <a:effectLst/>
          </c:spPr>
          <c:invertIfNegative val="0"/>
          <c:dPt>
            <c:idx val="1"/>
            <c:invertIfNegative val="0"/>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1-8EBB-4177-A329-478E1517D66B}"/>
              </c:ext>
            </c:extLst>
          </c:dPt>
          <c:dPt>
            <c:idx val="2"/>
            <c:invertIfNegative val="0"/>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3-8EBB-4177-A329-478E1517D66B}"/>
              </c:ext>
            </c:extLst>
          </c:dPt>
          <c:dPt>
            <c:idx val="3"/>
            <c:invertIfNegative val="0"/>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5-8EBB-4177-A329-478E1517D66B}"/>
              </c:ext>
            </c:extLst>
          </c:dPt>
          <c:dPt>
            <c:idx val="4"/>
            <c:invertIfNegative val="0"/>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7-8EBB-4177-A329-478E1517D66B}"/>
              </c:ext>
            </c:extLst>
          </c:dPt>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Ramabhadra" panose="020B0604020202020204" charset="0"/>
                    <a:ea typeface="+mn-ea"/>
                    <a:cs typeface="Ramabhadra" panose="020B060402020202020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'[GROUP 22 EXCEL FILE.xlsx]Answers'!$N$8:$N$12</c:f>
              <c:strCache>
                <c:ptCount val="5"/>
                <c:pt idx="0">
                  <c:v>France</c:v>
                </c:pt>
                <c:pt idx="1">
                  <c:v>Russia</c:v>
                </c:pt>
                <c:pt idx="2">
                  <c:v>China</c:v>
                </c:pt>
                <c:pt idx="3">
                  <c:v>Spain</c:v>
                </c:pt>
                <c:pt idx="4">
                  <c:v>United States</c:v>
                </c:pt>
              </c:strCache>
            </c:strRef>
          </c:cat>
          <c:val>
            <c:numRef>
              <c:f>'[GROUP 22 EXCEL FILE.xlsx]Answers'!$O$8:$O$12</c:f>
              <c:numCache>
                <c:formatCode>0.00%</c:formatCode>
                <c:ptCount val="5"/>
                <c:pt idx="0">
                  <c:v>0.13349192132189125</c:v>
                </c:pt>
                <c:pt idx="1">
                  <c:v>3.3177210405982191E-2</c:v>
                </c:pt>
                <c:pt idx="2">
                  <c:v>1.0644471167291236E-2</c:v>
                </c:pt>
                <c:pt idx="3">
                  <c:v>1.0426657401789035E-2</c:v>
                </c:pt>
                <c:pt idx="4">
                  <c:v>8.3766818829419335E-3</c:v>
                </c:pt>
              </c:numCache>
            </c:numRef>
          </c:val>
          <c:extLst>
            <c:ext xmlns:c16="http://schemas.microsoft.com/office/drawing/2014/chart" uri="{C3380CC4-5D6E-409C-BE32-E72D297353CC}">
              <c16:uniqueId val="{00000008-8EBB-4177-A329-478E1517D66B}"/>
            </c:ext>
          </c:extLst>
        </c:ser>
        <c:dLbls>
          <c:dLblPos val="outEnd"/>
          <c:showLegendKey val="0"/>
          <c:showVal val="1"/>
          <c:showCatName val="0"/>
          <c:showSerName val="0"/>
          <c:showPercent val="0"/>
          <c:showBubbleSize val="0"/>
        </c:dLbls>
        <c:gapWidth val="120"/>
        <c:axId val="1962594992"/>
        <c:axId val="1962595408"/>
      </c:barChart>
      <c:catAx>
        <c:axId val="196259499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amabhadra" panose="020B0604020202020204" charset="0"/>
                <a:ea typeface="+mn-ea"/>
                <a:cs typeface="Ramabhadra" panose="020B0604020202020204" charset="0"/>
              </a:defRPr>
            </a:pPr>
            <a:endParaRPr lang="en-US"/>
          </a:p>
        </c:txPr>
        <c:crossAx val="1962595408"/>
        <c:crosses val="autoZero"/>
        <c:auto val="1"/>
        <c:lblAlgn val="ctr"/>
        <c:lblOffset val="100"/>
        <c:noMultiLvlLbl val="0"/>
      </c:catAx>
      <c:valAx>
        <c:axId val="1962595408"/>
        <c:scaling>
          <c:orientation val="minMax"/>
        </c:scaling>
        <c:delete val="1"/>
        <c:axPos val="l"/>
        <c:numFmt formatCode="0.00%" sourceLinked="1"/>
        <c:majorTickMark val="out"/>
        <c:minorTickMark val="none"/>
        <c:tickLblPos val="nextTo"/>
        <c:crossAx val="19625949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Ramabhadra" panose="020B0604020202020204" charset="0"/>
          <a:cs typeface="Ramabhadra" panose="020B060402020202020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86519173502383"/>
          <c:y val="4.4511879605720971E-2"/>
          <c:w val="0.68384115558641012"/>
          <c:h val="0.7691111133768872"/>
        </c:manualLayout>
      </c:layout>
      <c:barChart>
        <c:barDir val="col"/>
        <c:grouping val="clustered"/>
        <c:varyColors val="0"/>
        <c:ser>
          <c:idx val="0"/>
          <c:order val="0"/>
          <c:tx>
            <c:strRef>
              <c:f>'[GROUP 22 EXCEL FILE.xlsx]Answers'!$R$7</c:f>
              <c:strCache>
                <c:ptCount val="1"/>
                <c:pt idx="0">
                  <c:v>Invoice Amount</c:v>
                </c:pt>
              </c:strCache>
            </c:strRef>
          </c:tx>
          <c:spPr>
            <a:solidFill>
              <a:srgbClr val="E06666"/>
            </a:solidFill>
            <a:ln>
              <a:noFill/>
            </a:ln>
            <a:effectLst/>
          </c:spPr>
          <c:invertIfNegative val="0"/>
          <c:cat>
            <c:strRef>
              <c:f>'[GROUP 22 EXCEL FILE.xlsx]Answers'!$Q$8:$Q$12</c:f>
              <c:strCache>
                <c:ptCount val="5"/>
                <c:pt idx="0">
                  <c:v>France</c:v>
                </c:pt>
                <c:pt idx="1">
                  <c:v>Russia</c:v>
                </c:pt>
                <c:pt idx="2">
                  <c:v>China</c:v>
                </c:pt>
                <c:pt idx="3">
                  <c:v>United States</c:v>
                </c:pt>
                <c:pt idx="4">
                  <c:v>Spain</c:v>
                </c:pt>
              </c:strCache>
            </c:strRef>
          </c:cat>
          <c:val>
            <c:numRef>
              <c:f>'[GROUP 22 EXCEL FILE.xlsx]Answers'!$R$8:$R$12</c:f>
              <c:numCache>
                <c:formatCode>"$"#,##0.00</c:formatCode>
                <c:ptCount val="5"/>
                <c:pt idx="0">
                  <c:v>526264</c:v>
                </c:pt>
                <c:pt idx="1">
                  <c:v>81291</c:v>
                </c:pt>
                <c:pt idx="2">
                  <c:v>42630</c:v>
                </c:pt>
                <c:pt idx="3">
                  <c:v>22936</c:v>
                </c:pt>
                <c:pt idx="4">
                  <c:v>17046</c:v>
                </c:pt>
              </c:numCache>
            </c:numRef>
          </c:val>
          <c:extLst>
            <c:ext xmlns:c16="http://schemas.microsoft.com/office/drawing/2014/chart" uri="{C3380CC4-5D6E-409C-BE32-E72D297353CC}">
              <c16:uniqueId val="{00000000-C261-42D0-9445-2D6E939F7288}"/>
            </c:ext>
          </c:extLst>
        </c:ser>
        <c:dLbls>
          <c:showLegendKey val="0"/>
          <c:showVal val="0"/>
          <c:showCatName val="0"/>
          <c:showSerName val="0"/>
          <c:showPercent val="0"/>
          <c:showBubbleSize val="0"/>
        </c:dLbls>
        <c:gapWidth val="120"/>
        <c:overlap val="-27"/>
        <c:axId val="114686768"/>
        <c:axId val="114688016"/>
      </c:barChart>
      <c:lineChart>
        <c:grouping val="standard"/>
        <c:varyColors val="0"/>
        <c:ser>
          <c:idx val="1"/>
          <c:order val="1"/>
          <c:tx>
            <c:strRef>
              <c:f>'[GROUP 22 EXCEL FILE.xlsx]Answers'!$S$7</c:f>
              <c:strCache>
                <c:ptCount val="1"/>
                <c:pt idx="0">
                  <c:v>% of Lost Dispute</c:v>
                </c:pt>
              </c:strCache>
            </c:strRef>
          </c:tx>
          <c:spPr>
            <a:ln w="28575" cap="rnd">
              <a:solidFill>
                <a:srgbClr val="6A6565"/>
              </a:solidFill>
              <a:round/>
            </a:ln>
            <a:effectLst/>
          </c:spPr>
          <c:marker>
            <c:symbol val="none"/>
          </c:marker>
          <c:cat>
            <c:strRef>
              <c:f>'[GROUP 22 EXCEL FILE.xlsx]Answers'!$Q$8:$Q$12</c:f>
              <c:strCache>
                <c:ptCount val="5"/>
                <c:pt idx="0">
                  <c:v>France</c:v>
                </c:pt>
                <c:pt idx="1">
                  <c:v>Russia</c:v>
                </c:pt>
                <c:pt idx="2">
                  <c:v>China</c:v>
                </c:pt>
                <c:pt idx="3">
                  <c:v>United States</c:v>
                </c:pt>
                <c:pt idx="4">
                  <c:v>Spain</c:v>
                </c:pt>
              </c:strCache>
            </c:strRef>
          </c:cat>
          <c:val>
            <c:numRef>
              <c:f>'[GROUP 22 EXCEL FILE.xlsx]Answers'!$S$8:$S$12</c:f>
              <c:numCache>
                <c:formatCode>0.00%</c:formatCode>
                <c:ptCount val="5"/>
                <c:pt idx="0">
                  <c:v>0.34234234234234234</c:v>
                </c:pt>
                <c:pt idx="1">
                  <c:v>8.7248322147651006E-2</c:v>
                </c:pt>
                <c:pt idx="2">
                  <c:v>8.1967213114754092E-2</c:v>
                </c:pt>
                <c:pt idx="3">
                  <c:v>3.7499999999999999E-2</c:v>
                </c:pt>
                <c:pt idx="4">
                  <c:v>6.7796610169491525E-2</c:v>
                </c:pt>
              </c:numCache>
            </c:numRef>
          </c:val>
          <c:smooth val="0"/>
          <c:extLst>
            <c:ext xmlns:c16="http://schemas.microsoft.com/office/drawing/2014/chart" uri="{C3380CC4-5D6E-409C-BE32-E72D297353CC}">
              <c16:uniqueId val="{00000001-C261-42D0-9445-2D6E939F7288}"/>
            </c:ext>
          </c:extLst>
        </c:ser>
        <c:dLbls>
          <c:showLegendKey val="0"/>
          <c:showVal val="0"/>
          <c:showCatName val="0"/>
          <c:showSerName val="0"/>
          <c:showPercent val="0"/>
          <c:showBubbleSize val="0"/>
        </c:dLbls>
        <c:marker val="1"/>
        <c:smooth val="0"/>
        <c:axId val="114689264"/>
        <c:axId val="114687600"/>
      </c:lineChart>
      <c:catAx>
        <c:axId val="114686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amabhadra" panose="020B0604020202020204" charset="0"/>
                <a:ea typeface="+mn-ea"/>
                <a:cs typeface="Ramabhadra" panose="020B0604020202020204" charset="0"/>
              </a:defRPr>
            </a:pPr>
            <a:endParaRPr lang="en-US"/>
          </a:p>
        </c:txPr>
        <c:crossAx val="114688016"/>
        <c:crosses val="autoZero"/>
        <c:auto val="1"/>
        <c:lblAlgn val="ctr"/>
        <c:lblOffset val="100"/>
        <c:noMultiLvlLbl val="0"/>
      </c:catAx>
      <c:valAx>
        <c:axId val="114688016"/>
        <c:scaling>
          <c:orientation val="minMax"/>
        </c:scaling>
        <c:delete val="0"/>
        <c:axPos val="l"/>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amabhadra" panose="020B0604020202020204" charset="0"/>
                <a:ea typeface="+mn-ea"/>
                <a:cs typeface="Ramabhadra" panose="020B0604020202020204" charset="0"/>
              </a:defRPr>
            </a:pPr>
            <a:endParaRPr lang="en-US"/>
          </a:p>
        </c:txPr>
        <c:crossAx val="114686768"/>
        <c:crosses val="autoZero"/>
        <c:crossBetween val="between"/>
      </c:valAx>
      <c:valAx>
        <c:axId val="114687600"/>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amabhadra" panose="020B0604020202020204" charset="0"/>
                <a:ea typeface="+mn-ea"/>
                <a:cs typeface="Ramabhadra" panose="020B0604020202020204" charset="0"/>
              </a:defRPr>
            </a:pPr>
            <a:endParaRPr lang="en-US"/>
          </a:p>
        </c:txPr>
        <c:crossAx val="114689264"/>
        <c:crosses val="max"/>
        <c:crossBetween val="between"/>
      </c:valAx>
      <c:catAx>
        <c:axId val="114689264"/>
        <c:scaling>
          <c:orientation val="minMax"/>
        </c:scaling>
        <c:delete val="1"/>
        <c:axPos val="b"/>
        <c:numFmt formatCode="General" sourceLinked="1"/>
        <c:majorTickMark val="out"/>
        <c:minorTickMark val="none"/>
        <c:tickLblPos val="nextTo"/>
        <c:crossAx val="114687600"/>
        <c:crosses val="autoZero"/>
        <c:auto val="1"/>
        <c:lblAlgn val="ctr"/>
        <c:lblOffset val="100"/>
        <c:noMultiLvlLbl val="0"/>
      </c:catAx>
      <c:spPr>
        <a:noFill/>
        <a:ln>
          <a:noFill/>
        </a:ln>
        <a:effectLst/>
      </c:spPr>
    </c:plotArea>
    <c:legend>
      <c:legendPos val="b"/>
      <c:layout>
        <c:manualLayout>
          <c:xMode val="edge"/>
          <c:yMode val="edge"/>
          <c:x val="0.14348539379213326"/>
          <c:y val="0.91957464868433458"/>
          <c:w val="0.75924730986352928"/>
          <c:h val="6.780494301714709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Ramabhadra" panose="020B0604020202020204" charset="0"/>
              <a:ea typeface="+mn-ea"/>
              <a:cs typeface="Ramabhadra" panose="020B060402020202020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Ramabhadra" panose="020B0604020202020204" charset="0"/>
          <a:cs typeface="Ramabhadra" panose="020B060402020202020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6"/>
        <p:cNvGrpSpPr/>
        <p:nvPr/>
      </p:nvGrpSpPr>
      <p:grpSpPr>
        <a:xfrm>
          <a:off x="0" y="0"/>
          <a:ext cx="0" cy="0"/>
          <a:chOff x="0" y="0"/>
          <a:chExt cx="0" cy="0"/>
        </a:xfrm>
      </p:grpSpPr>
      <p:sp>
        <p:nvSpPr>
          <p:cNvPr id="1537" name="Google Shape;15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8" name="Google Shape;153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4"/>
        <p:cNvGrpSpPr/>
        <p:nvPr/>
      </p:nvGrpSpPr>
      <p:grpSpPr>
        <a:xfrm>
          <a:off x="0" y="0"/>
          <a:ext cx="0" cy="0"/>
          <a:chOff x="0" y="0"/>
          <a:chExt cx="0" cy="0"/>
        </a:xfrm>
      </p:grpSpPr>
      <p:sp>
        <p:nvSpPr>
          <p:cNvPr id="2145" name="Google Shape;214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6" name="Google Shape;214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a:solidFill>
                  <a:schemeClr val="accent3"/>
                </a:solidFill>
                <a:latin typeface="Ramabhadra"/>
                <a:ea typeface="Ramabhadra"/>
                <a:cs typeface="Ramabhadra"/>
                <a:sym typeface="Ramabhadra"/>
              </a:rPr>
              <a:t>Executives at the company decided that the following information should be obtained to identify the circumstances around the dispute problem: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6"/>
        <p:cNvGrpSpPr/>
        <p:nvPr/>
      </p:nvGrpSpPr>
      <p:grpSpPr>
        <a:xfrm>
          <a:off x="0" y="0"/>
          <a:ext cx="0" cy="0"/>
          <a:chOff x="0" y="0"/>
          <a:chExt cx="0" cy="0"/>
        </a:xfrm>
      </p:grpSpPr>
      <p:sp>
        <p:nvSpPr>
          <p:cNvPr id="2157" name="Google Shape;215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8" name="Google Shape;215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2"/>
        <p:cNvGrpSpPr/>
        <p:nvPr/>
      </p:nvGrpSpPr>
      <p:grpSpPr>
        <a:xfrm>
          <a:off x="0" y="0"/>
          <a:ext cx="0" cy="0"/>
          <a:chOff x="0" y="0"/>
          <a:chExt cx="0" cy="0"/>
        </a:xfrm>
      </p:grpSpPr>
      <p:sp>
        <p:nvSpPr>
          <p:cNvPr id="2163" name="Google Shape;216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4" name="Google Shape;216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7"/>
        <p:cNvGrpSpPr/>
        <p:nvPr/>
      </p:nvGrpSpPr>
      <p:grpSpPr>
        <a:xfrm>
          <a:off x="0" y="0"/>
          <a:ext cx="0" cy="0"/>
          <a:chOff x="0" y="0"/>
          <a:chExt cx="0" cy="0"/>
        </a:xfrm>
      </p:grpSpPr>
      <p:sp>
        <p:nvSpPr>
          <p:cNvPr id="2368" name="Google Shape;236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9" name="Google Shape;236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2"/>
        <p:cNvGrpSpPr/>
        <p:nvPr/>
      </p:nvGrpSpPr>
      <p:grpSpPr>
        <a:xfrm>
          <a:off x="0" y="0"/>
          <a:ext cx="0" cy="0"/>
          <a:chOff x="0" y="0"/>
          <a:chExt cx="0" cy="0"/>
        </a:xfrm>
      </p:grpSpPr>
      <p:sp>
        <p:nvSpPr>
          <p:cNvPr id="2573" name="Google Shape;257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4" name="Google Shape;257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7"/>
        <p:cNvGrpSpPr/>
        <p:nvPr/>
      </p:nvGrpSpPr>
      <p:grpSpPr>
        <a:xfrm>
          <a:off x="0" y="0"/>
          <a:ext cx="0" cy="0"/>
          <a:chOff x="0" y="0"/>
          <a:chExt cx="0" cy="0"/>
        </a:xfrm>
      </p:grpSpPr>
      <p:sp>
        <p:nvSpPr>
          <p:cNvPr id="2778" name="Google Shape;277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9" name="Google Shape;277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1"/>
        <p:cNvGrpSpPr/>
        <p:nvPr/>
      </p:nvGrpSpPr>
      <p:grpSpPr>
        <a:xfrm>
          <a:off x="0" y="0"/>
          <a:ext cx="0" cy="0"/>
          <a:chOff x="0" y="0"/>
          <a:chExt cx="0" cy="0"/>
        </a:xfrm>
      </p:grpSpPr>
      <p:sp>
        <p:nvSpPr>
          <p:cNvPr id="2892" name="Google Shape;289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3" name="Google Shape;289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19a6b73baa1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7" name="Google Shape;3127;g19a6b73baa1_3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1"/>
        <p:cNvGrpSpPr/>
        <p:nvPr/>
      </p:nvGrpSpPr>
      <p:grpSpPr>
        <a:xfrm>
          <a:off x="0" y="0"/>
          <a:ext cx="0" cy="0"/>
          <a:chOff x="0" y="0"/>
          <a:chExt cx="0" cy="0"/>
        </a:xfrm>
      </p:grpSpPr>
      <p:sp>
        <p:nvSpPr>
          <p:cNvPr id="3132" name="Google Shape;3132;g19a6b73baa1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3" name="Google Shape;3133;g19a6b73baa1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4"/>
        <p:cNvGrpSpPr/>
        <p:nvPr/>
      </p:nvGrpSpPr>
      <p:grpSpPr>
        <a:xfrm>
          <a:off x="0" y="0"/>
          <a:ext cx="0" cy="0"/>
          <a:chOff x="0" y="0"/>
          <a:chExt cx="0" cy="0"/>
        </a:xfrm>
      </p:grpSpPr>
      <p:sp>
        <p:nvSpPr>
          <p:cNvPr id="3145" name="Google Shape;314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6" name="Google Shape;314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9" name="Google Shape;163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0"/>
        <p:cNvGrpSpPr/>
        <p:nvPr/>
      </p:nvGrpSpPr>
      <p:grpSpPr>
        <a:xfrm>
          <a:off x="0" y="0"/>
          <a:ext cx="0" cy="0"/>
          <a:chOff x="0" y="0"/>
          <a:chExt cx="0" cy="0"/>
        </a:xfrm>
      </p:grpSpPr>
      <p:sp>
        <p:nvSpPr>
          <p:cNvPr id="3151" name="Google Shape;315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2" name="Google Shape;315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6"/>
        <p:cNvGrpSpPr/>
        <p:nvPr/>
      </p:nvGrpSpPr>
      <p:grpSpPr>
        <a:xfrm>
          <a:off x="0" y="0"/>
          <a:ext cx="0" cy="0"/>
          <a:chOff x="0" y="0"/>
          <a:chExt cx="0" cy="0"/>
        </a:xfrm>
      </p:grpSpPr>
      <p:sp>
        <p:nvSpPr>
          <p:cNvPr id="3157" name="Google Shape;3157;g19a6b73baa1_3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8" name="Google Shape;3158;g19a6b73baa1_3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5"/>
        <p:cNvGrpSpPr/>
        <p:nvPr/>
      </p:nvGrpSpPr>
      <p:grpSpPr>
        <a:xfrm>
          <a:off x="0" y="0"/>
          <a:ext cx="0" cy="0"/>
          <a:chOff x="0" y="0"/>
          <a:chExt cx="0" cy="0"/>
        </a:xfrm>
      </p:grpSpPr>
      <p:sp>
        <p:nvSpPr>
          <p:cNvPr id="3166" name="Google Shape;316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7" name="Google Shape;316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3"/>
        <p:cNvGrpSpPr/>
        <p:nvPr/>
      </p:nvGrpSpPr>
      <p:grpSpPr>
        <a:xfrm>
          <a:off x="0" y="0"/>
          <a:ext cx="0" cy="0"/>
          <a:chOff x="0" y="0"/>
          <a:chExt cx="0" cy="0"/>
        </a:xfrm>
      </p:grpSpPr>
      <p:sp>
        <p:nvSpPr>
          <p:cNvPr id="1734" name="Google Shape;173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5" name="Google Shape;173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0" name="Google Shape;183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4"/>
        <p:cNvGrpSpPr/>
        <p:nvPr/>
      </p:nvGrpSpPr>
      <p:grpSpPr>
        <a:xfrm>
          <a:off x="0" y="0"/>
          <a:ext cx="0" cy="0"/>
          <a:chOff x="0" y="0"/>
          <a:chExt cx="0" cy="0"/>
        </a:xfrm>
      </p:grpSpPr>
      <p:sp>
        <p:nvSpPr>
          <p:cNvPr id="1925" name="Google Shape;19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6" name="Google Shape;192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9"/>
        <p:cNvGrpSpPr/>
        <p:nvPr/>
      </p:nvGrpSpPr>
      <p:grpSpPr>
        <a:xfrm>
          <a:off x="0" y="0"/>
          <a:ext cx="0" cy="0"/>
          <a:chOff x="0" y="0"/>
          <a:chExt cx="0" cy="0"/>
        </a:xfrm>
      </p:grpSpPr>
      <p:sp>
        <p:nvSpPr>
          <p:cNvPr id="2020" name="Google Shape;20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1" name="Google Shape;20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5"/>
        <p:cNvGrpSpPr/>
        <p:nvPr/>
      </p:nvGrpSpPr>
      <p:grpSpPr>
        <a:xfrm>
          <a:off x="0" y="0"/>
          <a:ext cx="0" cy="0"/>
          <a:chOff x="0" y="0"/>
          <a:chExt cx="0" cy="0"/>
        </a:xfrm>
      </p:grpSpPr>
      <p:sp>
        <p:nvSpPr>
          <p:cNvPr id="2116" name="Google Shape;211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7" name="Google Shape;2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0" name="Google Shape;213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4"/>
        <p:cNvGrpSpPr/>
        <p:nvPr/>
      </p:nvGrpSpPr>
      <p:grpSpPr>
        <a:xfrm>
          <a:off x="0" y="0"/>
          <a:ext cx="0" cy="0"/>
          <a:chOff x="0" y="0"/>
          <a:chExt cx="0" cy="0"/>
        </a:xfrm>
      </p:grpSpPr>
      <p:sp>
        <p:nvSpPr>
          <p:cNvPr id="2135" name="Google Shape;213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6" name="Google Shape;213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5"/>
          <p:cNvSpPr txBox="1">
            <a:spLocks noGrp="1"/>
          </p:cNvSpPr>
          <p:nvPr>
            <p:ph type="subTitle" idx="1"/>
          </p:nvPr>
        </p:nvSpPr>
        <p:spPr>
          <a:xfrm>
            <a:off x="882825" y="3646125"/>
            <a:ext cx="3007200" cy="552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solidFill>
                  <a:schemeClr val="accent2"/>
                </a:solidFill>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10" name="Google Shape;10;p25"/>
          <p:cNvSpPr txBox="1">
            <a:spLocks noGrp="1"/>
          </p:cNvSpPr>
          <p:nvPr>
            <p:ph type="title"/>
          </p:nvPr>
        </p:nvSpPr>
        <p:spPr>
          <a:xfrm>
            <a:off x="882825" y="914925"/>
            <a:ext cx="3738600" cy="254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500"/>
            </a:lvl1pPr>
            <a:lvl2pPr lvl="1" algn="ctr">
              <a:lnSpc>
                <a:spcPct val="100000"/>
              </a:lnSpc>
              <a:spcBef>
                <a:spcPts val="0"/>
              </a:spcBef>
              <a:spcAft>
                <a:spcPts val="0"/>
              </a:spcAft>
              <a:buSzPts val="2800"/>
              <a:buNone/>
              <a:defRPr>
                <a:latin typeface="Raleway"/>
                <a:ea typeface="Raleway"/>
                <a:cs typeface="Raleway"/>
                <a:sym typeface="Raleway"/>
              </a:defRPr>
            </a:lvl2pPr>
            <a:lvl3pPr lvl="2" algn="ctr">
              <a:lnSpc>
                <a:spcPct val="100000"/>
              </a:lnSpc>
              <a:spcBef>
                <a:spcPts val="0"/>
              </a:spcBef>
              <a:spcAft>
                <a:spcPts val="0"/>
              </a:spcAft>
              <a:buSzPts val="2800"/>
              <a:buNone/>
              <a:defRPr>
                <a:latin typeface="Raleway"/>
                <a:ea typeface="Raleway"/>
                <a:cs typeface="Raleway"/>
                <a:sym typeface="Raleway"/>
              </a:defRPr>
            </a:lvl3pPr>
            <a:lvl4pPr lvl="3" algn="ctr">
              <a:lnSpc>
                <a:spcPct val="100000"/>
              </a:lnSpc>
              <a:spcBef>
                <a:spcPts val="0"/>
              </a:spcBef>
              <a:spcAft>
                <a:spcPts val="0"/>
              </a:spcAft>
              <a:buSzPts val="2800"/>
              <a:buNone/>
              <a:defRPr>
                <a:latin typeface="Raleway"/>
                <a:ea typeface="Raleway"/>
                <a:cs typeface="Raleway"/>
                <a:sym typeface="Raleway"/>
              </a:defRPr>
            </a:lvl4pPr>
            <a:lvl5pPr lvl="4" algn="ctr">
              <a:lnSpc>
                <a:spcPct val="100000"/>
              </a:lnSpc>
              <a:spcBef>
                <a:spcPts val="0"/>
              </a:spcBef>
              <a:spcAft>
                <a:spcPts val="0"/>
              </a:spcAft>
              <a:buSzPts val="2800"/>
              <a:buNone/>
              <a:defRPr>
                <a:latin typeface="Raleway"/>
                <a:ea typeface="Raleway"/>
                <a:cs typeface="Raleway"/>
                <a:sym typeface="Raleway"/>
              </a:defRPr>
            </a:lvl5pPr>
            <a:lvl6pPr lvl="5" algn="ctr">
              <a:lnSpc>
                <a:spcPct val="100000"/>
              </a:lnSpc>
              <a:spcBef>
                <a:spcPts val="0"/>
              </a:spcBef>
              <a:spcAft>
                <a:spcPts val="0"/>
              </a:spcAft>
              <a:buSzPts val="2800"/>
              <a:buNone/>
              <a:defRPr>
                <a:latin typeface="Raleway"/>
                <a:ea typeface="Raleway"/>
                <a:cs typeface="Raleway"/>
                <a:sym typeface="Raleway"/>
              </a:defRPr>
            </a:lvl6pPr>
            <a:lvl7pPr lvl="6" algn="ctr">
              <a:lnSpc>
                <a:spcPct val="100000"/>
              </a:lnSpc>
              <a:spcBef>
                <a:spcPts val="0"/>
              </a:spcBef>
              <a:spcAft>
                <a:spcPts val="0"/>
              </a:spcAft>
              <a:buSzPts val="2800"/>
              <a:buNone/>
              <a:defRPr>
                <a:latin typeface="Raleway"/>
                <a:ea typeface="Raleway"/>
                <a:cs typeface="Raleway"/>
                <a:sym typeface="Raleway"/>
              </a:defRPr>
            </a:lvl7pPr>
            <a:lvl8pPr lvl="7" algn="ctr">
              <a:lnSpc>
                <a:spcPct val="100000"/>
              </a:lnSpc>
              <a:spcBef>
                <a:spcPts val="0"/>
              </a:spcBef>
              <a:spcAft>
                <a:spcPts val="0"/>
              </a:spcAft>
              <a:buSzPts val="2800"/>
              <a:buNone/>
              <a:defRPr>
                <a:latin typeface="Raleway"/>
                <a:ea typeface="Raleway"/>
                <a:cs typeface="Raleway"/>
                <a:sym typeface="Raleway"/>
              </a:defRPr>
            </a:lvl8pPr>
            <a:lvl9pPr lvl="8" algn="ctr">
              <a:lnSpc>
                <a:spcPct val="100000"/>
              </a:lnSpc>
              <a:spcBef>
                <a:spcPts val="0"/>
              </a:spcBef>
              <a:spcAft>
                <a:spcPts val="0"/>
              </a:spcAft>
              <a:buSzPts val="2800"/>
              <a:buNone/>
              <a:defRPr>
                <a:latin typeface="Raleway"/>
                <a:ea typeface="Raleway"/>
                <a:cs typeface="Raleway"/>
                <a:sym typeface="Raleway"/>
              </a:defRPr>
            </a:lvl9pPr>
          </a:lstStyle>
          <a:p>
            <a:endParaRPr/>
          </a:p>
        </p:txBody>
      </p:sp>
      <p:sp>
        <p:nvSpPr>
          <p:cNvPr id="11" name="Google Shape;11;p25"/>
          <p:cNvSpPr/>
          <p:nvPr/>
        </p:nvSpPr>
        <p:spPr>
          <a:xfrm>
            <a:off x="0" y="778925"/>
            <a:ext cx="178901" cy="1218292"/>
          </a:xfrm>
          <a:custGeom>
            <a:avLst/>
            <a:gdLst/>
            <a:ahLst/>
            <a:cxnLst/>
            <a:rect l="l" t="t" r="r" b="b"/>
            <a:pathLst>
              <a:path w="12679" h="55421" extrusionOk="0">
                <a:moveTo>
                  <a:pt x="1" y="0"/>
                </a:moveTo>
                <a:lnTo>
                  <a:pt x="1" y="55420"/>
                </a:lnTo>
                <a:lnTo>
                  <a:pt x="12678" y="55420"/>
                </a:lnTo>
                <a:lnTo>
                  <a:pt x="1267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 name="Google Shape;12;p25"/>
          <p:cNvGrpSpPr/>
          <p:nvPr/>
        </p:nvGrpSpPr>
        <p:grpSpPr>
          <a:xfrm>
            <a:off x="-1196373" y="4579280"/>
            <a:ext cx="1759183" cy="1954502"/>
            <a:chOff x="1097500" y="772050"/>
            <a:chExt cx="1140475" cy="1267100"/>
          </a:xfrm>
        </p:grpSpPr>
        <p:sp>
          <p:nvSpPr>
            <p:cNvPr id="13" name="Google Shape;13;p25"/>
            <p:cNvSpPr/>
            <p:nvPr/>
          </p:nvSpPr>
          <p:spPr>
            <a:xfrm>
              <a:off x="1097500" y="7720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5"/>
            <p:cNvSpPr/>
            <p:nvPr/>
          </p:nvSpPr>
          <p:spPr>
            <a:xfrm>
              <a:off x="1224825" y="7720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5"/>
            <p:cNvSpPr/>
            <p:nvPr/>
          </p:nvSpPr>
          <p:spPr>
            <a:xfrm>
              <a:off x="1351475" y="7720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5"/>
            <p:cNvSpPr/>
            <p:nvPr/>
          </p:nvSpPr>
          <p:spPr>
            <a:xfrm>
              <a:off x="1478100" y="7720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5"/>
            <p:cNvSpPr/>
            <p:nvPr/>
          </p:nvSpPr>
          <p:spPr>
            <a:xfrm>
              <a:off x="1604750" y="7720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5"/>
            <p:cNvSpPr/>
            <p:nvPr/>
          </p:nvSpPr>
          <p:spPr>
            <a:xfrm>
              <a:off x="1731375" y="7720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5"/>
            <p:cNvSpPr/>
            <p:nvPr/>
          </p:nvSpPr>
          <p:spPr>
            <a:xfrm>
              <a:off x="1858025" y="7720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5"/>
            <p:cNvSpPr/>
            <p:nvPr/>
          </p:nvSpPr>
          <p:spPr>
            <a:xfrm>
              <a:off x="1984650" y="7720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5"/>
            <p:cNvSpPr/>
            <p:nvPr/>
          </p:nvSpPr>
          <p:spPr>
            <a:xfrm>
              <a:off x="2111300" y="7720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5"/>
            <p:cNvSpPr/>
            <p:nvPr/>
          </p:nvSpPr>
          <p:spPr>
            <a:xfrm>
              <a:off x="1097500" y="89870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5"/>
            <p:cNvSpPr/>
            <p:nvPr/>
          </p:nvSpPr>
          <p:spPr>
            <a:xfrm>
              <a:off x="1224825" y="89870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5"/>
            <p:cNvSpPr/>
            <p:nvPr/>
          </p:nvSpPr>
          <p:spPr>
            <a:xfrm>
              <a:off x="1351475" y="89870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5"/>
            <p:cNvSpPr/>
            <p:nvPr/>
          </p:nvSpPr>
          <p:spPr>
            <a:xfrm>
              <a:off x="1478100" y="89870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5"/>
            <p:cNvSpPr/>
            <p:nvPr/>
          </p:nvSpPr>
          <p:spPr>
            <a:xfrm>
              <a:off x="1604750" y="89870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5"/>
            <p:cNvSpPr/>
            <p:nvPr/>
          </p:nvSpPr>
          <p:spPr>
            <a:xfrm>
              <a:off x="1731375" y="89870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5"/>
            <p:cNvSpPr/>
            <p:nvPr/>
          </p:nvSpPr>
          <p:spPr>
            <a:xfrm>
              <a:off x="1858025" y="89870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5"/>
            <p:cNvSpPr/>
            <p:nvPr/>
          </p:nvSpPr>
          <p:spPr>
            <a:xfrm>
              <a:off x="1984650" y="89870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5"/>
            <p:cNvSpPr/>
            <p:nvPr/>
          </p:nvSpPr>
          <p:spPr>
            <a:xfrm>
              <a:off x="2111300" y="89870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5"/>
            <p:cNvSpPr/>
            <p:nvPr/>
          </p:nvSpPr>
          <p:spPr>
            <a:xfrm>
              <a:off x="1097500" y="10253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5"/>
            <p:cNvSpPr/>
            <p:nvPr/>
          </p:nvSpPr>
          <p:spPr>
            <a:xfrm>
              <a:off x="1224825" y="10253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5"/>
            <p:cNvSpPr/>
            <p:nvPr/>
          </p:nvSpPr>
          <p:spPr>
            <a:xfrm>
              <a:off x="1351475" y="10253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5"/>
            <p:cNvSpPr/>
            <p:nvPr/>
          </p:nvSpPr>
          <p:spPr>
            <a:xfrm>
              <a:off x="1478100" y="10253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5"/>
            <p:cNvSpPr/>
            <p:nvPr/>
          </p:nvSpPr>
          <p:spPr>
            <a:xfrm>
              <a:off x="1604750" y="10253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5"/>
            <p:cNvSpPr/>
            <p:nvPr/>
          </p:nvSpPr>
          <p:spPr>
            <a:xfrm>
              <a:off x="1731375" y="10253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5"/>
            <p:cNvSpPr/>
            <p:nvPr/>
          </p:nvSpPr>
          <p:spPr>
            <a:xfrm>
              <a:off x="1858025" y="10253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5"/>
            <p:cNvSpPr/>
            <p:nvPr/>
          </p:nvSpPr>
          <p:spPr>
            <a:xfrm>
              <a:off x="1984650" y="10253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5"/>
            <p:cNvSpPr/>
            <p:nvPr/>
          </p:nvSpPr>
          <p:spPr>
            <a:xfrm>
              <a:off x="2111300" y="10253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5"/>
            <p:cNvSpPr/>
            <p:nvPr/>
          </p:nvSpPr>
          <p:spPr>
            <a:xfrm>
              <a:off x="1097500" y="1151975"/>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5"/>
            <p:cNvSpPr/>
            <p:nvPr/>
          </p:nvSpPr>
          <p:spPr>
            <a:xfrm>
              <a:off x="1224825" y="1151975"/>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5"/>
            <p:cNvSpPr/>
            <p:nvPr/>
          </p:nvSpPr>
          <p:spPr>
            <a:xfrm>
              <a:off x="1351475" y="1151975"/>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5"/>
            <p:cNvSpPr/>
            <p:nvPr/>
          </p:nvSpPr>
          <p:spPr>
            <a:xfrm>
              <a:off x="1478100" y="1151975"/>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5"/>
            <p:cNvSpPr/>
            <p:nvPr/>
          </p:nvSpPr>
          <p:spPr>
            <a:xfrm>
              <a:off x="1604750" y="1151975"/>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5"/>
            <p:cNvSpPr/>
            <p:nvPr/>
          </p:nvSpPr>
          <p:spPr>
            <a:xfrm>
              <a:off x="1731375" y="1151975"/>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5"/>
            <p:cNvSpPr/>
            <p:nvPr/>
          </p:nvSpPr>
          <p:spPr>
            <a:xfrm>
              <a:off x="1858025" y="1151975"/>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5"/>
            <p:cNvSpPr/>
            <p:nvPr/>
          </p:nvSpPr>
          <p:spPr>
            <a:xfrm>
              <a:off x="1984650" y="1151975"/>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5"/>
            <p:cNvSpPr/>
            <p:nvPr/>
          </p:nvSpPr>
          <p:spPr>
            <a:xfrm>
              <a:off x="2111300" y="1151975"/>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5"/>
            <p:cNvSpPr/>
            <p:nvPr/>
          </p:nvSpPr>
          <p:spPr>
            <a:xfrm>
              <a:off x="1097500" y="12786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5"/>
            <p:cNvSpPr/>
            <p:nvPr/>
          </p:nvSpPr>
          <p:spPr>
            <a:xfrm>
              <a:off x="1224825" y="12786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5"/>
            <p:cNvSpPr/>
            <p:nvPr/>
          </p:nvSpPr>
          <p:spPr>
            <a:xfrm>
              <a:off x="1351475" y="12786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5"/>
            <p:cNvSpPr/>
            <p:nvPr/>
          </p:nvSpPr>
          <p:spPr>
            <a:xfrm>
              <a:off x="1478100" y="12786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5"/>
            <p:cNvSpPr/>
            <p:nvPr/>
          </p:nvSpPr>
          <p:spPr>
            <a:xfrm>
              <a:off x="1604750" y="12786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5"/>
            <p:cNvSpPr/>
            <p:nvPr/>
          </p:nvSpPr>
          <p:spPr>
            <a:xfrm>
              <a:off x="1731375" y="12786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5"/>
            <p:cNvSpPr/>
            <p:nvPr/>
          </p:nvSpPr>
          <p:spPr>
            <a:xfrm>
              <a:off x="1858025" y="12786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5"/>
            <p:cNvSpPr/>
            <p:nvPr/>
          </p:nvSpPr>
          <p:spPr>
            <a:xfrm>
              <a:off x="1984650" y="12786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5"/>
            <p:cNvSpPr/>
            <p:nvPr/>
          </p:nvSpPr>
          <p:spPr>
            <a:xfrm>
              <a:off x="2111300" y="12786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5"/>
            <p:cNvSpPr/>
            <p:nvPr/>
          </p:nvSpPr>
          <p:spPr>
            <a:xfrm>
              <a:off x="1097500" y="14059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5"/>
            <p:cNvSpPr/>
            <p:nvPr/>
          </p:nvSpPr>
          <p:spPr>
            <a:xfrm>
              <a:off x="1224825" y="14059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5"/>
            <p:cNvSpPr/>
            <p:nvPr/>
          </p:nvSpPr>
          <p:spPr>
            <a:xfrm>
              <a:off x="1351475" y="14059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5"/>
            <p:cNvSpPr/>
            <p:nvPr/>
          </p:nvSpPr>
          <p:spPr>
            <a:xfrm>
              <a:off x="1478100" y="14059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5"/>
            <p:cNvSpPr/>
            <p:nvPr/>
          </p:nvSpPr>
          <p:spPr>
            <a:xfrm>
              <a:off x="1604750" y="14059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5"/>
            <p:cNvSpPr/>
            <p:nvPr/>
          </p:nvSpPr>
          <p:spPr>
            <a:xfrm>
              <a:off x="1731375" y="14059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5"/>
            <p:cNvSpPr/>
            <p:nvPr/>
          </p:nvSpPr>
          <p:spPr>
            <a:xfrm>
              <a:off x="1858025" y="14059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5"/>
            <p:cNvSpPr/>
            <p:nvPr/>
          </p:nvSpPr>
          <p:spPr>
            <a:xfrm>
              <a:off x="1984650" y="14059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5"/>
            <p:cNvSpPr/>
            <p:nvPr/>
          </p:nvSpPr>
          <p:spPr>
            <a:xfrm>
              <a:off x="2111300" y="14059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5"/>
            <p:cNvSpPr/>
            <p:nvPr/>
          </p:nvSpPr>
          <p:spPr>
            <a:xfrm>
              <a:off x="1097500" y="15325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5"/>
            <p:cNvSpPr/>
            <p:nvPr/>
          </p:nvSpPr>
          <p:spPr>
            <a:xfrm>
              <a:off x="1224825" y="15325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5"/>
            <p:cNvSpPr/>
            <p:nvPr/>
          </p:nvSpPr>
          <p:spPr>
            <a:xfrm>
              <a:off x="1351475" y="15325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5"/>
            <p:cNvSpPr/>
            <p:nvPr/>
          </p:nvSpPr>
          <p:spPr>
            <a:xfrm>
              <a:off x="1478100" y="15325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5"/>
            <p:cNvSpPr/>
            <p:nvPr/>
          </p:nvSpPr>
          <p:spPr>
            <a:xfrm>
              <a:off x="1604750" y="15325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5"/>
            <p:cNvSpPr/>
            <p:nvPr/>
          </p:nvSpPr>
          <p:spPr>
            <a:xfrm>
              <a:off x="1731375" y="15325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5"/>
            <p:cNvSpPr/>
            <p:nvPr/>
          </p:nvSpPr>
          <p:spPr>
            <a:xfrm>
              <a:off x="1858025" y="15325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5"/>
            <p:cNvSpPr/>
            <p:nvPr/>
          </p:nvSpPr>
          <p:spPr>
            <a:xfrm>
              <a:off x="1984650" y="153257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5"/>
            <p:cNvSpPr/>
            <p:nvPr/>
          </p:nvSpPr>
          <p:spPr>
            <a:xfrm>
              <a:off x="2111300" y="15325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5"/>
            <p:cNvSpPr/>
            <p:nvPr/>
          </p:nvSpPr>
          <p:spPr>
            <a:xfrm>
              <a:off x="1097500" y="16592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5"/>
            <p:cNvSpPr/>
            <p:nvPr/>
          </p:nvSpPr>
          <p:spPr>
            <a:xfrm>
              <a:off x="1224825" y="16592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5"/>
            <p:cNvSpPr/>
            <p:nvPr/>
          </p:nvSpPr>
          <p:spPr>
            <a:xfrm>
              <a:off x="1351475" y="16592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5"/>
            <p:cNvSpPr/>
            <p:nvPr/>
          </p:nvSpPr>
          <p:spPr>
            <a:xfrm>
              <a:off x="1478100" y="16592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5"/>
            <p:cNvSpPr/>
            <p:nvPr/>
          </p:nvSpPr>
          <p:spPr>
            <a:xfrm>
              <a:off x="1604750" y="16592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5"/>
            <p:cNvSpPr/>
            <p:nvPr/>
          </p:nvSpPr>
          <p:spPr>
            <a:xfrm>
              <a:off x="1731375" y="16592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5"/>
            <p:cNvSpPr/>
            <p:nvPr/>
          </p:nvSpPr>
          <p:spPr>
            <a:xfrm>
              <a:off x="1858025" y="16592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5"/>
            <p:cNvSpPr/>
            <p:nvPr/>
          </p:nvSpPr>
          <p:spPr>
            <a:xfrm>
              <a:off x="1984650" y="16592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5"/>
            <p:cNvSpPr/>
            <p:nvPr/>
          </p:nvSpPr>
          <p:spPr>
            <a:xfrm>
              <a:off x="2111300" y="16592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5"/>
            <p:cNvSpPr/>
            <p:nvPr/>
          </p:nvSpPr>
          <p:spPr>
            <a:xfrm>
              <a:off x="1097500" y="17858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5"/>
            <p:cNvSpPr/>
            <p:nvPr/>
          </p:nvSpPr>
          <p:spPr>
            <a:xfrm>
              <a:off x="1224825" y="17858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5"/>
            <p:cNvSpPr/>
            <p:nvPr/>
          </p:nvSpPr>
          <p:spPr>
            <a:xfrm>
              <a:off x="1351475" y="17858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5"/>
            <p:cNvSpPr/>
            <p:nvPr/>
          </p:nvSpPr>
          <p:spPr>
            <a:xfrm>
              <a:off x="1478100" y="17858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5"/>
            <p:cNvSpPr/>
            <p:nvPr/>
          </p:nvSpPr>
          <p:spPr>
            <a:xfrm>
              <a:off x="1604750" y="17858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5"/>
            <p:cNvSpPr/>
            <p:nvPr/>
          </p:nvSpPr>
          <p:spPr>
            <a:xfrm>
              <a:off x="1731375" y="17858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5"/>
            <p:cNvSpPr/>
            <p:nvPr/>
          </p:nvSpPr>
          <p:spPr>
            <a:xfrm>
              <a:off x="1858025" y="17858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5"/>
            <p:cNvSpPr/>
            <p:nvPr/>
          </p:nvSpPr>
          <p:spPr>
            <a:xfrm>
              <a:off x="1984650" y="17858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5"/>
            <p:cNvSpPr/>
            <p:nvPr/>
          </p:nvSpPr>
          <p:spPr>
            <a:xfrm>
              <a:off x="2111300" y="17858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5"/>
            <p:cNvSpPr/>
            <p:nvPr/>
          </p:nvSpPr>
          <p:spPr>
            <a:xfrm>
              <a:off x="1097500" y="1912475"/>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5"/>
            <p:cNvSpPr/>
            <p:nvPr/>
          </p:nvSpPr>
          <p:spPr>
            <a:xfrm>
              <a:off x="1224825" y="1912475"/>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5"/>
            <p:cNvSpPr/>
            <p:nvPr/>
          </p:nvSpPr>
          <p:spPr>
            <a:xfrm>
              <a:off x="1351475" y="1912475"/>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5"/>
            <p:cNvSpPr/>
            <p:nvPr/>
          </p:nvSpPr>
          <p:spPr>
            <a:xfrm>
              <a:off x="1478100" y="1912475"/>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5"/>
            <p:cNvSpPr/>
            <p:nvPr/>
          </p:nvSpPr>
          <p:spPr>
            <a:xfrm>
              <a:off x="1604750" y="1912475"/>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5"/>
            <p:cNvSpPr/>
            <p:nvPr/>
          </p:nvSpPr>
          <p:spPr>
            <a:xfrm>
              <a:off x="1731375" y="1912475"/>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1858025" y="1912475"/>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5"/>
            <p:cNvSpPr/>
            <p:nvPr/>
          </p:nvSpPr>
          <p:spPr>
            <a:xfrm>
              <a:off x="1984650" y="1912475"/>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5"/>
            <p:cNvSpPr/>
            <p:nvPr/>
          </p:nvSpPr>
          <p:spPr>
            <a:xfrm>
              <a:off x="2111300" y="1912475"/>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 name="Google Shape;103;p25"/>
          <p:cNvGrpSpPr/>
          <p:nvPr/>
        </p:nvGrpSpPr>
        <p:grpSpPr>
          <a:xfrm>
            <a:off x="8754902" y="-785437"/>
            <a:ext cx="1759183" cy="1954502"/>
            <a:chOff x="1097500" y="772050"/>
            <a:chExt cx="1140475" cy="1267100"/>
          </a:xfrm>
        </p:grpSpPr>
        <p:sp>
          <p:nvSpPr>
            <p:cNvPr id="104" name="Google Shape;104;p25"/>
            <p:cNvSpPr/>
            <p:nvPr/>
          </p:nvSpPr>
          <p:spPr>
            <a:xfrm>
              <a:off x="1097500" y="7720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05" name="Google Shape;105;p25"/>
            <p:cNvSpPr/>
            <p:nvPr/>
          </p:nvSpPr>
          <p:spPr>
            <a:xfrm>
              <a:off x="1224825" y="7720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06" name="Google Shape;106;p25"/>
            <p:cNvSpPr/>
            <p:nvPr/>
          </p:nvSpPr>
          <p:spPr>
            <a:xfrm>
              <a:off x="1351475" y="7720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07" name="Google Shape;107;p25"/>
            <p:cNvSpPr/>
            <p:nvPr/>
          </p:nvSpPr>
          <p:spPr>
            <a:xfrm>
              <a:off x="1478100" y="7720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08" name="Google Shape;108;p25"/>
            <p:cNvSpPr/>
            <p:nvPr/>
          </p:nvSpPr>
          <p:spPr>
            <a:xfrm>
              <a:off x="1604750" y="7720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09" name="Google Shape;109;p25"/>
            <p:cNvSpPr/>
            <p:nvPr/>
          </p:nvSpPr>
          <p:spPr>
            <a:xfrm>
              <a:off x="1731375" y="7720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10" name="Google Shape;110;p25"/>
            <p:cNvSpPr/>
            <p:nvPr/>
          </p:nvSpPr>
          <p:spPr>
            <a:xfrm>
              <a:off x="1858025" y="7720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11" name="Google Shape;111;p25"/>
            <p:cNvSpPr/>
            <p:nvPr/>
          </p:nvSpPr>
          <p:spPr>
            <a:xfrm>
              <a:off x="1984650" y="7720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12" name="Google Shape;112;p25"/>
            <p:cNvSpPr/>
            <p:nvPr/>
          </p:nvSpPr>
          <p:spPr>
            <a:xfrm>
              <a:off x="2111300" y="7720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13" name="Google Shape;113;p25"/>
            <p:cNvSpPr/>
            <p:nvPr/>
          </p:nvSpPr>
          <p:spPr>
            <a:xfrm>
              <a:off x="1097500" y="89870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14" name="Google Shape;114;p25"/>
            <p:cNvSpPr/>
            <p:nvPr/>
          </p:nvSpPr>
          <p:spPr>
            <a:xfrm>
              <a:off x="1224825" y="89870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15" name="Google Shape;115;p25"/>
            <p:cNvSpPr/>
            <p:nvPr/>
          </p:nvSpPr>
          <p:spPr>
            <a:xfrm>
              <a:off x="1351475" y="89870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16" name="Google Shape;116;p25"/>
            <p:cNvSpPr/>
            <p:nvPr/>
          </p:nvSpPr>
          <p:spPr>
            <a:xfrm>
              <a:off x="1478100" y="89870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17" name="Google Shape;117;p25"/>
            <p:cNvSpPr/>
            <p:nvPr/>
          </p:nvSpPr>
          <p:spPr>
            <a:xfrm>
              <a:off x="1604750" y="89870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18" name="Google Shape;118;p25"/>
            <p:cNvSpPr/>
            <p:nvPr/>
          </p:nvSpPr>
          <p:spPr>
            <a:xfrm>
              <a:off x="1731375" y="89870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19" name="Google Shape;119;p25"/>
            <p:cNvSpPr/>
            <p:nvPr/>
          </p:nvSpPr>
          <p:spPr>
            <a:xfrm>
              <a:off x="1858025" y="89870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20" name="Google Shape;120;p25"/>
            <p:cNvSpPr/>
            <p:nvPr/>
          </p:nvSpPr>
          <p:spPr>
            <a:xfrm>
              <a:off x="1984650" y="89870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21" name="Google Shape;121;p25"/>
            <p:cNvSpPr/>
            <p:nvPr/>
          </p:nvSpPr>
          <p:spPr>
            <a:xfrm>
              <a:off x="2111300" y="89870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22" name="Google Shape;122;p25"/>
            <p:cNvSpPr/>
            <p:nvPr/>
          </p:nvSpPr>
          <p:spPr>
            <a:xfrm>
              <a:off x="1097500" y="10253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23" name="Google Shape;123;p25"/>
            <p:cNvSpPr/>
            <p:nvPr/>
          </p:nvSpPr>
          <p:spPr>
            <a:xfrm>
              <a:off x="1224825" y="10253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24" name="Google Shape;124;p25"/>
            <p:cNvSpPr/>
            <p:nvPr/>
          </p:nvSpPr>
          <p:spPr>
            <a:xfrm>
              <a:off x="1351475" y="10253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25" name="Google Shape;125;p25"/>
            <p:cNvSpPr/>
            <p:nvPr/>
          </p:nvSpPr>
          <p:spPr>
            <a:xfrm>
              <a:off x="1478100" y="10253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26" name="Google Shape;126;p25"/>
            <p:cNvSpPr/>
            <p:nvPr/>
          </p:nvSpPr>
          <p:spPr>
            <a:xfrm>
              <a:off x="1604750" y="10253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27" name="Google Shape;127;p25"/>
            <p:cNvSpPr/>
            <p:nvPr/>
          </p:nvSpPr>
          <p:spPr>
            <a:xfrm>
              <a:off x="1731375" y="10253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28" name="Google Shape;128;p25"/>
            <p:cNvSpPr/>
            <p:nvPr/>
          </p:nvSpPr>
          <p:spPr>
            <a:xfrm>
              <a:off x="1858025" y="10253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29" name="Google Shape;129;p25"/>
            <p:cNvSpPr/>
            <p:nvPr/>
          </p:nvSpPr>
          <p:spPr>
            <a:xfrm>
              <a:off x="1984650" y="10253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30" name="Google Shape;130;p25"/>
            <p:cNvSpPr/>
            <p:nvPr/>
          </p:nvSpPr>
          <p:spPr>
            <a:xfrm>
              <a:off x="2111300" y="10253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31" name="Google Shape;131;p25"/>
            <p:cNvSpPr/>
            <p:nvPr/>
          </p:nvSpPr>
          <p:spPr>
            <a:xfrm>
              <a:off x="1097500" y="1151975"/>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32" name="Google Shape;132;p25"/>
            <p:cNvSpPr/>
            <p:nvPr/>
          </p:nvSpPr>
          <p:spPr>
            <a:xfrm>
              <a:off x="1224825" y="1151975"/>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33" name="Google Shape;133;p25"/>
            <p:cNvSpPr/>
            <p:nvPr/>
          </p:nvSpPr>
          <p:spPr>
            <a:xfrm>
              <a:off x="1351475" y="1151975"/>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34" name="Google Shape;134;p25"/>
            <p:cNvSpPr/>
            <p:nvPr/>
          </p:nvSpPr>
          <p:spPr>
            <a:xfrm>
              <a:off x="1478100" y="1151975"/>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35" name="Google Shape;135;p25"/>
            <p:cNvSpPr/>
            <p:nvPr/>
          </p:nvSpPr>
          <p:spPr>
            <a:xfrm>
              <a:off x="1604750" y="1151975"/>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36" name="Google Shape;136;p25"/>
            <p:cNvSpPr/>
            <p:nvPr/>
          </p:nvSpPr>
          <p:spPr>
            <a:xfrm>
              <a:off x="1731375" y="1151975"/>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37" name="Google Shape;137;p25"/>
            <p:cNvSpPr/>
            <p:nvPr/>
          </p:nvSpPr>
          <p:spPr>
            <a:xfrm>
              <a:off x="1858025" y="1151975"/>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38" name="Google Shape;138;p25"/>
            <p:cNvSpPr/>
            <p:nvPr/>
          </p:nvSpPr>
          <p:spPr>
            <a:xfrm>
              <a:off x="1984650" y="1151975"/>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39" name="Google Shape;139;p25"/>
            <p:cNvSpPr/>
            <p:nvPr/>
          </p:nvSpPr>
          <p:spPr>
            <a:xfrm>
              <a:off x="2111300" y="1151975"/>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40" name="Google Shape;140;p25"/>
            <p:cNvSpPr/>
            <p:nvPr/>
          </p:nvSpPr>
          <p:spPr>
            <a:xfrm>
              <a:off x="1097500" y="12786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41" name="Google Shape;141;p25"/>
            <p:cNvSpPr/>
            <p:nvPr/>
          </p:nvSpPr>
          <p:spPr>
            <a:xfrm>
              <a:off x="1224825" y="12786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42" name="Google Shape;142;p25"/>
            <p:cNvSpPr/>
            <p:nvPr/>
          </p:nvSpPr>
          <p:spPr>
            <a:xfrm>
              <a:off x="1351475" y="12786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43" name="Google Shape;143;p25"/>
            <p:cNvSpPr/>
            <p:nvPr/>
          </p:nvSpPr>
          <p:spPr>
            <a:xfrm>
              <a:off x="1478100" y="12786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44" name="Google Shape;144;p25"/>
            <p:cNvSpPr/>
            <p:nvPr/>
          </p:nvSpPr>
          <p:spPr>
            <a:xfrm>
              <a:off x="1604750" y="12786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45" name="Google Shape;145;p25"/>
            <p:cNvSpPr/>
            <p:nvPr/>
          </p:nvSpPr>
          <p:spPr>
            <a:xfrm>
              <a:off x="1731375" y="12786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46" name="Google Shape;146;p25"/>
            <p:cNvSpPr/>
            <p:nvPr/>
          </p:nvSpPr>
          <p:spPr>
            <a:xfrm>
              <a:off x="1858025" y="12786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47" name="Google Shape;147;p25"/>
            <p:cNvSpPr/>
            <p:nvPr/>
          </p:nvSpPr>
          <p:spPr>
            <a:xfrm>
              <a:off x="1984650" y="12786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48" name="Google Shape;148;p25"/>
            <p:cNvSpPr/>
            <p:nvPr/>
          </p:nvSpPr>
          <p:spPr>
            <a:xfrm>
              <a:off x="2111300" y="12786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49" name="Google Shape;149;p25"/>
            <p:cNvSpPr/>
            <p:nvPr/>
          </p:nvSpPr>
          <p:spPr>
            <a:xfrm>
              <a:off x="1097500" y="14059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50" name="Google Shape;150;p25"/>
            <p:cNvSpPr/>
            <p:nvPr/>
          </p:nvSpPr>
          <p:spPr>
            <a:xfrm>
              <a:off x="1224825" y="14059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51" name="Google Shape;151;p25"/>
            <p:cNvSpPr/>
            <p:nvPr/>
          </p:nvSpPr>
          <p:spPr>
            <a:xfrm>
              <a:off x="1351475" y="14059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52" name="Google Shape;152;p25"/>
            <p:cNvSpPr/>
            <p:nvPr/>
          </p:nvSpPr>
          <p:spPr>
            <a:xfrm>
              <a:off x="1478100" y="14059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53" name="Google Shape;153;p25"/>
            <p:cNvSpPr/>
            <p:nvPr/>
          </p:nvSpPr>
          <p:spPr>
            <a:xfrm>
              <a:off x="1604750" y="14059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54" name="Google Shape;154;p25"/>
            <p:cNvSpPr/>
            <p:nvPr/>
          </p:nvSpPr>
          <p:spPr>
            <a:xfrm>
              <a:off x="1731375" y="14059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55" name="Google Shape;155;p25"/>
            <p:cNvSpPr/>
            <p:nvPr/>
          </p:nvSpPr>
          <p:spPr>
            <a:xfrm>
              <a:off x="1858025" y="14059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56" name="Google Shape;156;p25"/>
            <p:cNvSpPr/>
            <p:nvPr/>
          </p:nvSpPr>
          <p:spPr>
            <a:xfrm>
              <a:off x="1984650" y="14059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57" name="Google Shape;157;p25"/>
            <p:cNvSpPr/>
            <p:nvPr/>
          </p:nvSpPr>
          <p:spPr>
            <a:xfrm>
              <a:off x="2111300" y="14059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58" name="Google Shape;158;p25"/>
            <p:cNvSpPr/>
            <p:nvPr/>
          </p:nvSpPr>
          <p:spPr>
            <a:xfrm>
              <a:off x="1097500" y="15325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59" name="Google Shape;159;p25"/>
            <p:cNvSpPr/>
            <p:nvPr/>
          </p:nvSpPr>
          <p:spPr>
            <a:xfrm>
              <a:off x="1224825" y="15325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60" name="Google Shape;160;p25"/>
            <p:cNvSpPr/>
            <p:nvPr/>
          </p:nvSpPr>
          <p:spPr>
            <a:xfrm>
              <a:off x="1351475" y="15325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61" name="Google Shape;161;p25"/>
            <p:cNvSpPr/>
            <p:nvPr/>
          </p:nvSpPr>
          <p:spPr>
            <a:xfrm>
              <a:off x="1478100" y="15325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62" name="Google Shape;162;p25"/>
            <p:cNvSpPr/>
            <p:nvPr/>
          </p:nvSpPr>
          <p:spPr>
            <a:xfrm>
              <a:off x="1604750" y="15325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63" name="Google Shape;163;p25"/>
            <p:cNvSpPr/>
            <p:nvPr/>
          </p:nvSpPr>
          <p:spPr>
            <a:xfrm>
              <a:off x="1731375" y="15325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64" name="Google Shape;164;p25"/>
            <p:cNvSpPr/>
            <p:nvPr/>
          </p:nvSpPr>
          <p:spPr>
            <a:xfrm>
              <a:off x="1858025" y="15325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65" name="Google Shape;165;p25"/>
            <p:cNvSpPr/>
            <p:nvPr/>
          </p:nvSpPr>
          <p:spPr>
            <a:xfrm>
              <a:off x="1984650" y="153257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66" name="Google Shape;166;p25"/>
            <p:cNvSpPr/>
            <p:nvPr/>
          </p:nvSpPr>
          <p:spPr>
            <a:xfrm>
              <a:off x="2111300" y="15325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67" name="Google Shape;167;p25"/>
            <p:cNvSpPr/>
            <p:nvPr/>
          </p:nvSpPr>
          <p:spPr>
            <a:xfrm>
              <a:off x="1097500" y="16592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68" name="Google Shape;168;p25"/>
            <p:cNvSpPr/>
            <p:nvPr/>
          </p:nvSpPr>
          <p:spPr>
            <a:xfrm>
              <a:off x="1224825" y="16592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69" name="Google Shape;169;p25"/>
            <p:cNvSpPr/>
            <p:nvPr/>
          </p:nvSpPr>
          <p:spPr>
            <a:xfrm>
              <a:off x="1351475" y="16592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70" name="Google Shape;170;p25"/>
            <p:cNvSpPr/>
            <p:nvPr/>
          </p:nvSpPr>
          <p:spPr>
            <a:xfrm>
              <a:off x="1478100" y="16592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71" name="Google Shape;171;p25"/>
            <p:cNvSpPr/>
            <p:nvPr/>
          </p:nvSpPr>
          <p:spPr>
            <a:xfrm>
              <a:off x="1604750" y="16592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72" name="Google Shape;172;p25"/>
            <p:cNvSpPr/>
            <p:nvPr/>
          </p:nvSpPr>
          <p:spPr>
            <a:xfrm>
              <a:off x="1731375" y="16592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73" name="Google Shape;173;p25"/>
            <p:cNvSpPr/>
            <p:nvPr/>
          </p:nvSpPr>
          <p:spPr>
            <a:xfrm>
              <a:off x="1858025" y="16592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74" name="Google Shape;174;p25"/>
            <p:cNvSpPr/>
            <p:nvPr/>
          </p:nvSpPr>
          <p:spPr>
            <a:xfrm>
              <a:off x="1984650" y="16592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75" name="Google Shape;175;p25"/>
            <p:cNvSpPr/>
            <p:nvPr/>
          </p:nvSpPr>
          <p:spPr>
            <a:xfrm>
              <a:off x="2111300" y="16592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76" name="Google Shape;176;p25"/>
            <p:cNvSpPr/>
            <p:nvPr/>
          </p:nvSpPr>
          <p:spPr>
            <a:xfrm>
              <a:off x="1097500" y="17858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77" name="Google Shape;177;p25"/>
            <p:cNvSpPr/>
            <p:nvPr/>
          </p:nvSpPr>
          <p:spPr>
            <a:xfrm>
              <a:off x="1224825" y="17858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78" name="Google Shape;178;p25"/>
            <p:cNvSpPr/>
            <p:nvPr/>
          </p:nvSpPr>
          <p:spPr>
            <a:xfrm>
              <a:off x="1351475" y="17858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79" name="Google Shape;179;p25"/>
            <p:cNvSpPr/>
            <p:nvPr/>
          </p:nvSpPr>
          <p:spPr>
            <a:xfrm>
              <a:off x="1478100" y="17858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80" name="Google Shape;180;p25"/>
            <p:cNvSpPr/>
            <p:nvPr/>
          </p:nvSpPr>
          <p:spPr>
            <a:xfrm>
              <a:off x="1604750" y="17858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81" name="Google Shape;181;p25"/>
            <p:cNvSpPr/>
            <p:nvPr/>
          </p:nvSpPr>
          <p:spPr>
            <a:xfrm>
              <a:off x="1731375" y="17858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82" name="Google Shape;182;p25"/>
            <p:cNvSpPr/>
            <p:nvPr/>
          </p:nvSpPr>
          <p:spPr>
            <a:xfrm>
              <a:off x="1858025" y="17858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83" name="Google Shape;183;p25"/>
            <p:cNvSpPr/>
            <p:nvPr/>
          </p:nvSpPr>
          <p:spPr>
            <a:xfrm>
              <a:off x="1984650" y="17858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84" name="Google Shape;184;p25"/>
            <p:cNvSpPr/>
            <p:nvPr/>
          </p:nvSpPr>
          <p:spPr>
            <a:xfrm>
              <a:off x="2111300" y="17858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85" name="Google Shape;185;p25"/>
            <p:cNvSpPr/>
            <p:nvPr/>
          </p:nvSpPr>
          <p:spPr>
            <a:xfrm>
              <a:off x="1097500" y="1912475"/>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86" name="Google Shape;186;p25"/>
            <p:cNvSpPr/>
            <p:nvPr/>
          </p:nvSpPr>
          <p:spPr>
            <a:xfrm>
              <a:off x="1224825" y="1912475"/>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87" name="Google Shape;187;p25"/>
            <p:cNvSpPr/>
            <p:nvPr/>
          </p:nvSpPr>
          <p:spPr>
            <a:xfrm>
              <a:off x="1351475" y="1912475"/>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88" name="Google Shape;188;p25"/>
            <p:cNvSpPr/>
            <p:nvPr/>
          </p:nvSpPr>
          <p:spPr>
            <a:xfrm>
              <a:off x="1478100" y="1912475"/>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89" name="Google Shape;189;p25"/>
            <p:cNvSpPr/>
            <p:nvPr/>
          </p:nvSpPr>
          <p:spPr>
            <a:xfrm>
              <a:off x="1604750" y="1912475"/>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90" name="Google Shape;190;p25"/>
            <p:cNvSpPr/>
            <p:nvPr/>
          </p:nvSpPr>
          <p:spPr>
            <a:xfrm>
              <a:off x="1731375" y="1912475"/>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91" name="Google Shape;191;p25"/>
            <p:cNvSpPr/>
            <p:nvPr/>
          </p:nvSpPr>
          <p:spPr>
            <a:xfrm>
              <a:off x="1858025" y="1912475"/>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92" name="Google Shape;192;p25"/>
            <p:cNvSpPr/>
            <p:nvPr/>
          </p:nvSpPr>
          <p:spPr>
            <a:xfrm>
              <a:off x="1984650" y="1912475"/>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93" name="Google Shape;193;p25"/>
            <p:cNvSpPr/>
            <p:nvPr/>
          </p:nvSpPr>
          <p:spPr>
            <a:xfrm>
              <a:off x="2111300" y="1912475"/>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dk2"/>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5">
    <p:spTree>
      <p:nvGrpSpPr>
        <p:cNvPr id="1" name="Shape 1347"/>
        <p:cNvGrpSpPr/>
        <p:nvPr/>
      </p:nvGrpSpPr>
      <p:grpSpPr>
        <a:xfrm>
          <a:off x="0" y="0"/>
          <a:ext cx="0" cy="0"/>
          <a:chOff x="0" y="0"/>
          <a:chExt cx="0" cy="0"/>
        </a:xfrm>
      </p:grpSpPr>
      <p:sp>
        <p:nvSpPr>
          <p:cNvPr id="1348" name="Google Shape;1348;p36"/>
          <p:cNvSpPr/>
          <p:nvPr/>
        </p:nvSpPr>
        <p:spPr>
          <a:xfrm>
            <a:off x="-12" y="539975"/>
            <a:ext cx="218400" cy="1382800"/>
          </a:xfrm>
          <a:custGeom>
            <a:avLst/>
            <a:gdLst/>
            <a:ahLst/>
            <a:cxnLst/>
            <a:rect l="l" t="t" r="r" b="b"/>
            <a:pathLst>
              <a:path w="8736" h="55312" extrusionOk="0">
                <a:moveTo>
                  <a:pt x="1" y="1"/>
                </a:moveTo>
                <a:lnTo>
                  <a:pt x="1" y="55311"/>
                </a:lnTo>
                <a:lnTo>
                  <a:pt x="8735" y="55311"/>
                </a:lnTo>
                <a:lnTo>
                  <a:pt x="8735" y="1"/>
                </a:lnTo>
                <a:close/>
              </a:path>
            </a:pathLst>
          </a:custGeom>
          <a:solidFill>
            <a:srgbClr val="6156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36"/>
          <p:cNvSpPr/>
          <p:nvPr/>
        </p:nvSpPr>
        <p:spPr>
          <a:xfrm>
            <a:off x="8925588" y="3225775"/>
            <a:ext cx="218400" cy="1382800"/>
          </a:xfrm>
          <a:custGeom>
            <a:avLst/>
            <a:gdLst/>
            <a:ahLst/>
            <a:cxnLst/>
            <a:rect l="l" t="t" r="r" b="b"/>
            <a:pathLst>
              <a:path w="8736" h="55312" extrusionOk="0">
                <a:moveTo>
                  <a:pt x="1" y="1"/>
                </a:moveTo>
                <a:lnTo>
                  <a:pt x="1" y="55311"/>
                </a:lnTo>
                <a:lnTo>
                  <a:pt x="8735" y="55311"/>
                </a:lnTo>
                <a:lnTo>
                  <a:pt x="8735" y="1"/>
                </a:lnTo>
                <a:close/>
              </a:path>
            </a:pathLst>
          </a:custGeom>
          <a:solidFill>
            <a:srgbClr val="6156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50" name="Google Shape;1350;p36"/>
          <p:cNvGrpSpPr/>
          <p:nvPr/>
        </p:nvGrpSpPr>
        <p:grpSpPr>
          <a:xfrm rot="-5400000">
            <a:off x="-1714855" y="2458643"/>
            <a:ext cx="2036958" cy="2263167"/>
            <a:chOff x="3273438" y="3268525"/>
            <a:chExt cx="1140450" cy="1267100"/>
          </a:xfrm>
        </p:grpSpPr>
        <p:sp>
          <p:nvSpPr>
            <p:cNvPr id="1351" name="Google Shape;1351;p36"/>
            <p:cNvSpPr/>
            <p:nvPr/>
          </p:nvSpPr>
          <p:spPr>
            <a:xfrm>
              <a:off x="32734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36"/>
            <p:cNvSpPr/>
            <p:nvPr/>
          </p:nvSpPr>
          <p:spPr>
            <a:xfrm>
              <a:off x="3400063" y="32685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36"/>
            <p:cNvSpPr/>
            <p:nvPr/>
          </p:nvSpPr>
          <p:spPr>
            <a:xfrm>
              <a:off x="3526713"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36"/>
            <p:cNvSpPr/>
            <p:nvPr/>
          </p:nvSpPr>
          <p:spPr>
            <a:xfrm>
              <a:off x="3653363"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36"/>
            <p:cNvSpPr/>
            <p:nvPr/>
          </p:nvSpPr>
          <p:spPr>
            <a:xfrm>
              <a:off x="37799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36"/>
            <p:cNvSpPr/>
            <p:nvPr/>
          </p:nvSpPr>
          <p:spPr>
            <a:xfrm>
              <a:off x="39066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36"/>
            <p:cNvSpPr/>
            <p:nvPr/>
          </p:nvSpPr>
          <p:spPr>
            <a:xfrm>
              <a:off x="4033263" y="32685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36"/>
            <p:cNvSpPr/>
            <p:nvPr/>
          </p:nvSpPr>
          <p:spPr>
            <a:xfrm>
              <a:off x="41605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36"/>
            <p:cNvSpPr/>
            <p:nvPr/>
          </p:nvSpPr>
          <p:spPr>
            <a:xfrm>
              <a:off x="42872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36"/>
            <p:cNvSpPr/>
            <p:nvPr/>
          </p:nvSpPr>
          <p:spPr>
            <a:xfrm>
              <a:off x="32734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36"/>
            <p:cNvSpPr/>
            <p:nvPr/>
          </p:nvSpPr>
          <p:spPr>
            <a:xfrm>
              <a:off x="3400063" y="339517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36"/>
            <p:cNvSpPr/>
            <p:nvPr/>
          </p:nvSpPr>
          <p:spPr>
            <a:xfrm>
              <a:off x="3526713"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36"/>
            <p:cNvSpPr/>
            <p:nvPr/>
          </p:nvSpPr>
          <p:spPr>
            <a:xfrm>
              <a:off x="3653363"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36"/>
            <p:cNvSpPr/>
            <p:nvPr/>
          </p:nvSpPr>
          <p:spPr>
            <a:xfrm>
              <a:off x="37799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36"/>
            <p:cNvSpPr/>
            <p:nvPr/>
          </p:nvSpPr>
          <p:spPr>
            <a:xfrm>
              <a:off x="39066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36"/>
            <p:cNvSpPr/>
            <p:nvPr/>
          </p:nvSpPr>
          <p:spPr>
            <a:xfrm>
              <a:off x="4033263" y="33951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36"/>
            <p:cNvSpPr/>
            <p:nvPr/>
          </p:nvSpPr>
          <p:spPr>
            <a:xfrm>
              <a:off x="41605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36"/>
            <p:cNvSpPr/>
            <p:nvPr/>
          </p:nvSpPr>
          <p:spPr>
            <a:xfrm>
              <a:off x="42872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36"/>
            <p:cNvSpPr/>
            <p:nvPr/>
          </p:nvSpPr>
          <p:spPr>
            <a:xfrm>
              <a:off x="32734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36"/>
            <p:cNvSpPr/>
            <p:nvPr/>
          </p:nvSpPr>
          <p:spPr>
            <a:xfrm>
              <a:off x="3400063" y="35218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36"/>
            <p:cNvSpPr/>
            <p:nvPr/>
          </p:nvSpPr>
          <p:spPr>
            <a:xfrm>
              <a:off x="3526713"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36"/>
            <p:cNvSpPr/>
            <p:nvPr/>
          </p:nvSpPr>
          <p:spPr>
            <a:xfrm>
              <a:off x="3653363"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36"/>
            <p:cNvSpPr/>
            <p:nvPr/>
          </p:nvSpPr>
          <p:spPr>
            <a:xfrm>
              <a:off x="37799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36"/>
            <p:cNvSpPr/>
            <p:nvPr/>
          </p:nvSpPr>
          <p:spPr>
            <a:xfrm>
              <a:off x="39066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36"/>
            <p:cNvSpPr/>
            <p:nvPr/>
          </p:nvSpPr>
          <p:spPr>
            <a:xfrm>
              <a:off x="4033263" y="35218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36"/>
            <p:cNvSpPr/>
            <p:nvPr/>
          </p:nvSpPr>
          <p:spPr>
            <a:xfrm>
              <a:off x="41605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36"/>
            <p:cNvSpPr/>
            <p:nvPr/>
          </p:nvSpPr>
          <p:spPr>
            <a:xfrm>
              <a:off x="42872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36"/>
            <p:cNvSpPr/>
            <p:nvPr/>
          </p:nvSpPr>
          <p:spPr>
            <a:xfrm>
              <a:off x="32734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36"/>
            <p:cNvSpPr/>
            <p:nvPr/>
          </p:nvSpPr>
          <p:spPr>
            <a:xfrm>
              <a:off x="3400063" y="36484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36"/>
            <p:cNvSpPr/>
            <p:nvPr/>
          </p:nvSpPr>
          <p:spPr>
            <a:xfrm>
              <a:off x="3526713"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36"/>
            <p:cNvSpPr/>
            <p:nvPr/>
          </p:nvSpPr>
          <p:spPr>
            <a:xfrm>
              <a:off x="3653363"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36"/>
            <p:cNvSpPr/>
            <p:nvPr/>
          </p:nvSpPr>
          <p:spPr>
            <a:xfrm>
              <a:off x="37799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36"/>
            <p:cNvSpPr/>
            <p:nvPr/>
          </p:nvSpPr>
          <p:spPr>
            <a:xfrm>
              <a:off x="39066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36"/>
            <p:cNvSpPr/>
            <p:nvPr/>
          </p:nvSpPr>
          <p:spPr>
            <a:xfrm>
              <a:off x="4033263" y="36484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36"/>
            <p:cNvSpPr/>
            <p:nvPr/>
          </p:nvSpPr>
          <p:spPr>
            <a:xfrm>
              <a:off x="41605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36"/>
            <p:cNvSpPr/>
            <p:nvPr/>
          </p:nvSpPr>
          <p:spPr>
            <a:xfrm>
              <a:off x="42872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36"/>
            <p:cNvSpPr/>
            <p:nvPr/>
          </p:nvSpPr>
          <p:spPr>
            <a:xfrm>
              <a:off x="32734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36"/>
            <p:cNvSpPr/>
            <p:nvPr/>
          </p:nvSpPr>
          <p:spPr>
            <a:xfrm>
              <a:off x="3400063" y="377507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36"/>
            <p:cNvSpPr/>
            <p:nvPr/>
          </p:nvSpPr>
          <p:spPr>
            <a:xfrm>
              <a:off x="3526713"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36"/>
            <p:cNvSpPr/>
            <p:nvPr/>
          </p:nvSpPr>
          <p:spPr>
            <a:xfrm>
              <a:off x="3653363"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36"/>
            <p:cNvSpPr/>
            <p:nvPr/>
          </p:nvSpPr>
          <p:spPr>
            <a:xfrm>
              <a:off x="37799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36"/>
            <p:cNvSpPr/>
            <p:nvPr/>
          </p:nvSpPr>
          <p:spPr>
            <a:xfrm>
              <a:off x="39066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36"/>
            <p:cNvSpPr/>
            <p:nvPr/>
          </p:nvSpPr>
          <p:spPr>
            <a:xfrm>
              <a:off x="4033263" y="377507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36"/>
            <p:cNvSpPr/>
            <p:nvPr/>
          </p:nvSpPr>
          <p:spPr>
            <a:xfrm>
              <a:off x="41605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36"/>
            <p:cNvSpPr/>
            <p:nvPr/>
          </p:nvSpPr>
          <p:spPr>
            <a:xfrm>
              <a:off x="42872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36"/>
            <p:cNvSpPr/>
            <p:nvPr/>
          </p:nvSpPr>
          <p:spPr>
            <a:xfrm>
              <a:off x="32734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36"/>
            <p:cNvSpPr/>
            <p:nvPr/>
          </p:nvSpPr>
          <p:spPr>
            <a:xfrm>
              <a:off x="3400063" y="39017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36"/>
            <p:cNvSpPr/>
            <p:nvPr/>
          </p:nvSpPr>
          <p:spPr>
            <a:xfrm>
              <a:off x="3526713"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36"/>
            <p:cNvSpPr/>
            <p:nvPr/>
          </p:nvSpPr>
          <p:spPr>
            <a:xfrm>
              <a:off x="3653363"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36"/>
            <p:cNvSpPr/>
            <p:nvPr/>
          </p:nvSpPr>
          <p:spPr>
            <a:xfrm>
              <a:off x="37799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36"/>
            <p:cNvSpPr/>
            <p:nvPr/>
          </p:nvSpPr>
          <p:spPr>
            <a:xfrm>
              <a:off x="39066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36"/>
            <p:cNvSpPr/>
            <p:nvPr/>
          </p:nvSpPr>
          <p:spPr>
            <a:xfrm>
              <a:off x="4033263" y="39017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36"/>
            <p:cNvSpPr/>
            <p:nvPr/>
          </p:nvSpPr>
          <p:spPr>
            <a:xfrm>
              <a:off x="41605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36"/>
            <p:cNvSpPr/>
            <p:nvPr/>
          </p:nvSpPr>
          <p:spPr>
            <a:xfrm>
              <a:off x="42872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36"/>
            <p:cNvSpPr/>
            <p:nvPr/>
          </p:nvSpPr>
          <p:spPr>
            <a:xfrm>
              <a:off x="32734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36"/>
            <p:cNvSpPr/>
            <p:nvPr/>
          </p:nvSpPr>
          <p:spPr>
            <a:xfrm>
              <a:off x="3400063" y="40283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36"/>
            <p:cNvSpPr/>
            <p:nvPr/>
          </p:nvSpPr>
          <p:spPr>
            <a:xfrm>
              <a:off x="3526713"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36"/>
            <p:cNvSpPr/>
            <p:nvPr/>
          </p:nvSpPr>
          <p:spPr>
            <a:xfrm>
              <a:off x="3653363"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36"/>
            <p:cNvSpPr/>
            <p:nvPr/>
          </p:nvSpPr>
          <p:spPr>
            <a:xfrm>
              <a:off x="37799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36"/>
            <p:cNvSpPr/>
            <p:nvPr/>
          </p:nvSpPr>
          <p:spPr>
            <a:xfrm>
              <a:off x="39066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36"/>
            <p:cNvSpPr/>
            <p:nvPr/>
          </p:nvSpPr>
          <p:spPr>
            <a:xfrm>
              <a:off x="4033263" y="40283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36"/>
            <p:cNvSpPr/>
            <p:nvPr/>
          </p:nvSpPr>
          <p:spPr>
            <a:xfrm>
              <a:off x="41605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36"/>
            <p:cNvSpPr/>
            <p:nvPr/>
          </p:nvSpPr>
          <p:spPr>
            <a:xfrm>
              <a:off x="42872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36"/>
            <p:cNvSpPr/>
            <p:nvPr/>
          </p:nvSpPr>
          <p:spPr>
            <a:xfrm>
              <a:off x="32734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36"/>
            <p:cNvSpPr/>
            <p:nvPr/>
          </p:nvSpPr>
          <p:spPr>
            <a:xfrm>
              <a:off x="3400063" y="4155000"/>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36"/>
            <p:cNvSpPr/>
            <p:nvPr/>
          </p:nvSpPr>
          <p:spPr>
            <a:xfrm>
              <a:off x="3526713"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36"/>
            <p:cNvSpPr/>
            <p:nvPr/>
          </p:nvSpPr>
          <p:spPr>
            <a:xfrm>
              <a:off x="3653363"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36"/>
            <p:cNvSpPr/>
            <p:nvPr/>
          </p:nvSpPr>
          <p:spPr>
            <a:xfrm>
              <a:off x="37799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36"/>
            <p:cNvSpPr/>
            <p:nvPr/>
          </p:nvSpPr>
          <p:spPr>
            <a:xfrm>
              <a:off x="39066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36"/>
            <p:cNvSpPr/>
            <p:nvPr/>
          </p:nvSpPr>
          <p:spPr>
            <a:xfrm>
              <a:off x="4033263" y="4155000"/>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36"/>
            <p:cNvSpPr/>
            <p:nvPr/>
          </p:nvSpPr>
          <p:spPr>
            <a:xfrm>
              <a:off x="41605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36"/>
            <p:cNvSpPr/>
            <p:nvPr/>
          </p:nvSpPr>
          <p:spPr>
            <a:xfrm>
              <a:off x="42872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36"/>
            <p:cNvSpPr/>
            <p:nvPr/>
          </p:nvSpPr>
          <p:spPr>
            <a:xfrm>
              <a:off x="32734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36"/>
            <p:cNvSpPr/>
            <p:nvPr/>
          </p:nvSpPr>
          <p:spPr>
            <a:xfrm>
              <a:off x="3400063" y="42823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36"/>
            <p:cNvSpPr/>
            <p:nvPr/>
          </p:nvSpPr>
          <p:spPr>
            <a:xfrm>
              <a:off x="3526713"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36"/>
            <p:cNvSpPr/>
            <p:nvPr/>
          </p:nvSpPr>
          <p:spPr>
            <a:xfrm>
              <a:off x="3653363"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36"/>
            <p:cNvSpPr/>
            <p:nvPr/>
          </p:nvSpPr>
          <p:spPr>
            <a:xfrm>
              <a:off x="37799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36"/>
            <p:cNvSpPr/>
            <p:nvPr/>
          </p:nvSpPr>
          <p:spPr>
            <a:xfrm>
              <a:off x="39066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36"/>
            <p:cNvSpPr/>
            <p:nvPr/>
          </p:nvSpPr>
          <p:spPr>
            <a:xfrm>
              <a:off x="4033263" y="42823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36"/>
            <p:cNvSpPr/>
            <p:nvPr/>
          </p:nvSpPr>
          <p:spPr>
            <a:xfrm>
              <a:off x="41605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36"/>
            <p:cNvSpPr/>
            <p:nvPr/>
          </p:nvSpPr>
          <p:spPr>
            <a:xfrm>
              <a:off x="42872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36"/>
            <p:cNvSpPr/>
            <p:nvPr/>
          </p:nvSpPr>
          <p:spPr>
            <a:xfrm>
              <a:off x="32734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36"/>
            <p:cNvSpPr/>
            <p:nvPr/>
          </p:nvSpPr>
          <p:spPr>
            <a:xfrm>
              <a:off x="3400063" y="4408950"/>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36"/>
            <p:cNvSpPr/>
            <p:nvPr/>
          </p:nvSpPr>
          <p:spPr>
            <a:xfrm>
              <a:off x="3526713"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36"/>
            <p:cNvSpPr/>
            <p:nvPr/>
          </p:nvSpPr>
          <p:spPr>
            <a:xfrm>
              <a:off x="3653363"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36"/>
            <p:cNvSpPr/>
            <p:nvPr/>
          </p:nvSpPr>
          <p:spPr>
            <a:xfrm>
              <a:off x="37799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36"/>
            <p:cNvSpPr/>
            <p:nvPr/>
          </p:nvSpPr>
          <p:spPr>
            <a:xfrm>
              <a:off x="39066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36"/>
            <p:cNvSpPr/>
            <p:nvPr/>
          </p:nvSpPr>
          <p:spPr>
            <a:xfrm>
              <a:off x="4033263" y="4408950"/>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36"/>
            <p:cNvSpPr/>
            <p:nvPr/>
          </p:nvSpPr>
          <p:spPr>
            <a:xfrm>
              <a:off x="41605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36"/>
            <p:cNvSpPr/>
            <p:nvPr/>
          </p:nvSpPr>
          <p:spPr>
            <a:xfrm>
              <a:off x="42872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41" name="Google Shape;1441;p36"/>
          <p:cNvGrpSpPr/>
          <p:nvPr/>
        </p:nvGrpSpPr>
        <p:grpSpPr>
          <a:xfrm rot="-5400000">
            <a:off x="8817695" y="426868"/>
            <a:ext cx="2036958" cy="2263167"/>
            <a:chOff x="3273438" y="3268525"/>
            <a:chExt cx="1140450" cy="1267100"/>
          </a:xfrm>
        </p:grpSpPr>
        <p:sp>
          <p:nvSpPr>
            <p:cNvPr id="1442" name="Google Shape;1442;p36"/>
            <p:cNvSpPr/>
            <p:nvPr/>
          </p:nvSpPr>
          <p:spPr>
            <a:xfrm>
              <a:off x="32734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36"/>
            <p:cNvSpPr/>
            <p:nvPr/>
          </p:nvSpPr>
          <p:spPr>
            <a:xfrm>
              <a:off x="3400063" y="32685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36"/>
            <p:cNvSpPr/>
            <p:nvPr/>
          </p:nvSpPr>
          <p:spPr>
            <a:xfrm>
              <a:off x="3526713"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36"/>
            <p:cNvSpPr/>
            <p:nvPr/>
          </p:nvSpPr>
          <p:spPr>
            <a:xfrm>
              <a:off x="3653363"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36"/>
            <p:cNvSpPr/>
            <p:nvPr/>
          </p:nvSpPr>
          <p:spPr>
            <a:xfrm>
              <a:off x="37799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36"/>
            <p:cNvSpPr/>
            <p:nvPr/>
          </p:nvSpPr>
          <p:spPr>
            <a:xfrm>
              <a:off x="39066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36"/>
            <p:cNvSpPr/>
            <p:nvPr/>
          </p:nvSpPr>
          <p:spPr>
            <a:xfrm>
              <a:off x="4033263" y="32685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36"/>
            <p:cNvSpPr/>
            <p:nvPr/>
          </p:nvSpPr>
          <p:spPr>
            <a:xfrm>
              <a:off x="41605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36"/>
            <p:cNvSpPr/>
            <p:nvPr/>
          </p:nvSpPr>
          <p:spPr>
            <a:xfrm>
              <a:off x="42872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36"/>
            <p:cNvSpPr/>
            <p:nvPr/>
          </p:nvSpPr>
          <p:spPr>
            <a:xfrm>
              <a:off x="32734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36"/>
            <p:cNvSpPr/>
            <p:nvPr/>
          </p:nvSpPr>
          <p:spPr>
            <a:xfrm>
              <a:off x="3400063" y="339517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36"/>
            <p:cNvSpPr/>
            <p:nvPr/>
          </p:nvSpPr>
          <p:spPr>
            <a:xfrm>
              <a:off x="3526713"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36"/>
            <p:cNvSpPr/>
            <p:nvPr/>
          </p:nvSpPr>
          <p:spPr>
            <a:xfrm>
              <a:off x="3653363"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36"/>
            <p:cNvSpPr/>
            <p:nvPr/>
          </p:nvSpPr>
          <p:spPr>
            <a:xfrm>
              <a:off x="37799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36"/>
            <p:cNvSpPr/>
            <p:nvPr/>
          </p:nvSpPr>
          <p:spPr>
            <a:xfrm>
              <a:off x="39066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36"/>
            <p:cNvSpPr/>
            <p:nvPr/>
          </p:nvSpPr>
          <p:spPr>
            <a:xfrm>
              <a:off x="4033263" y="33951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36"/>
            <p:cNvSpPr/>
            <p:nvPr/>
          </p:nvSpPr>
          <p:spPr>
            <a:xfrm>
              <a:off x="41605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36"/>
            <p:cNvSpPr/>
            <p:nvPr/>
          </p:nvSpPr>
          <p:spPr>
            <a:xfrm>
              <a:off x="42872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36"/>
            <p:cNvSpPr/>
            <p:nvPr/>
          </p:nvSpPr>
          <p:spPr>
            <a:xfrm>
              <a:off x="32734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36"/>
            <p:cNvSpPr/>
            <p:nvPr/>
          </p:nvSpPr>
          <p:spPr>
            <a:xfrm>
              <a:off x="3400063" y="35218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36"/>
            <p:cNvSpPr/>
            <p:nvPr/>
          </p:nvSpPr>
          <p:spPr>
            <a:xfrm>
              <a:off x="3526713"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3" name="Google Shape;1463;p36"/>
            <p:cNvSpPr/>
            <p:nvPr/>
          </p:nvSpPr>
          <p:spPr>
            <a:xfrm>
              <a:off x="3653363"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36"/>
            <p:cNvSpPr/>
            <p:nvPr/>
          </p:nvSpPr>
          <p:spPr>
            <a:xfrm>
              <a:off x="37799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36"/>
            <p:cNvSpPr/>
            <p:nvPr/>
          </p:nvSpPr>
          <p:spPr>
            <a:xfrm>
              <a:off x="39066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36"/>
            <p:cNvSpPr/>
            <p:nvPr/>
          </p:nvSpPr>
          <p:spPr>
            <a:xfrm>
              <a:off x="4033263" y="35218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36"/>
            <p:cNvSpPr/>
            <p:nvPr/>
          </p:nvSpPr>
          <p:spPr>
            <a:xfrm>
              <a:off x="41605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36"/>
            <p:cNvSpPr/>
            <p:nvPr/>
          </p:nvSpPr>
          <p:spPr>
            <a:xfrm>
              <a:off x="42872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36"/>
            <p:cNvSpPr/>
            <p:nvPr/>
          </p:nvSpPr>
          <p:spPr>
            <a:xfrm>
              <a:off x="32734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36"/>
            <p:cNvSpPr/>
            <p:nvPr/>
          </p:nvSpPr>
          <p:spPr>
            <a:xfrm>
              <a:off x="3400063" y="36484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36"/>
            <p:cNvSpPr/>
            <p:nvPr/>
          </p:nvSpPr>
          <p:spPr>
            <a:xfrm>
              <a:off x="3526713"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36"/>
            <p:cNvSpPr/>
            <p:nvPr/>
          </p:nvSpPr>
          <p:spPr>
            <a:xfrm>
              <a:off x="3653363"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36"/>
            <p:cNvSpPr/>
            <p:nvPr/>
          </p:nvSpPr>
          <p:spPr>
            <a:xfrm>
              <a:off x="37799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36"/>
            <p:cNvSpPr/>
            <p:nvPr/>
          </p:nvSpPr>
          <p:spPr>
            <a:xfrm>
              <a:off x="39066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36"/>
            <p:cNvSpPr/>
            <p:nvPr/>
          </p:nvSpPr>
          <p:spPr>
            <a:xfrm>
              <a:off x="4033263" y="36484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36"/>
            <p:cNvSpPr/>
            <p:nvPr/>
          </p:nvSpPr>
          <p:spPr>
            <a:xfrm>
              <a:off x="41605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36"/>
            <p:cNvSpPr/>
            <p:nvPr/>
          </p:nvSpPr>
          <p:spPr>
            <a:xfrm>
              <a:off x="42872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36"/>
            <p:cNvSpPr/>
            <p:nvPr/>
          </p:nvSpPr>
          <p:spPr>
            <a:xfrm>
              <a:off x="32734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36"/>
            <p:cNvSpPr/>
            <p:nvPr/>
          </p:nvSpPr>
          <p:spPr>
            <a:xfrm>
              <a:off x="3400063" y="377507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36"/>
            <p:cNvSpPr/>
            <p:nvPr/>
          </p:nvSpPr>
          <p:spPr>
            <a:xfrm>
              <a:off x="3526713"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36"/>
            <p:cNvSpPr/>
            <p:nvPr/>
          </p:nvSpPr>
          <p:spPr>
            <a:xfrm>
              <a:off x="3653363"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36"/>
            <p:cNvSpPr/>
            <p:nvPr/>
          </p:nvSpPr>
          <p:spPr>
            <a:xfrm>
              <a:off x="37799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36"/>
            <p:cNvSpPr/>
            <p:nvPr/>
          </p:nvSpPr>
          <p:spPr>
            <a:xfrm>
              <a:off x="39066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36"/>
            <p:cNvSpPr/>
            <p:nvPr/>
          </p:nvSpPr>
          <p:spPr>
            <a:xfrm>
              <a:off x="4033263" y="377507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36"/>
            <p:cNvSpPr/>
            <p:nvPr/>
          </p:nvSpPr>
          <p:spPr>
            <a:xfrm>
              <a:off x="41605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36"/>
            <p:cNvSpPr/>
            <p:nvPr/>
          </p:nvSpPr>
          <p:spPr>
            <a:xfrm>
              <a:off x="42872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36"/>
            <p:cNvSpPr/>
            <p:nvPr/>
          </p:nvSpPr>
          <p:spPr>
            <a:xfrm>
              <a:off x="32734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36"/>
            <p:cNvSpPr/>
            <p:nvPr/>
          </p:nvSpPr>
          <p:spPr>
            <a:xfrm>
              <a:off x="3400063" y="39017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36"/>
            <p:cNvSpPr/>
            <p:nvPr/>
          </p:nvSpPr>
          <p:spPr>
            <a:xfrm>
              <a:off x="3526713"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36"/>
            <p:cNvSpPr/>
            <p:nvPr/>
          </p:nvSpPr>
          <p:spPr>
            <a:xfrm>
              <a:off x="3653363"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36"/>
            <p:cNvSpPr/>
            <p:nvPr/>
          </p:nvSpPr>
          <p:spPr>
            <a:xfrm>
              <a:off x="37799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36"/>
            <p:cNvSpPr/>
            <p:nvPr/>
          </p:nvSpPr>
          <p:spPr>
            <a:xfrm>
              <a:off x="39066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36"/>
            <p:cNvSpPr/>
            <p:nvPr/>
          </p:nvSpPr>
          <p:spPr>
            <a:xfrm>
              <a:off x="4033263" y="39017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36"/>
            <p:cNvSpPr/>
            <p:nvPr/>
          </p:nvSpPr>
          <p:spPr>
            <a:xfrm>
              <a:off x="41605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36"/>
            <p:cNvSpPr/>
            <p:nvPr/>
          </p:nvSpPr>
          <p:spPr>
            <a:xfrm>
              <a:off x="42872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36"/>
            <p:cNvSpPr/>
            <p:nvPr/>
          </p:nvSpPr>
          <p:spPr>
            <a:xfrm>
              <a:off x="32734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36"/>
            <p:cNvSpPr/>
            <p:nvPr/>
          </p:nvSpPr>
          <p:spPr>
            <a:xfrm>
              <a:off x="3400063" y="40283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36"/>
            <p:cNvSpPr/>
            <p:nvPr/>
          </p:nvSpPr>
          <p:spPr>
            <a:xfrm>
              <a:off x="3526713"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36"/>
            <p:cNvSpPr/>
            <p:nvPr/>
          </p:nvSpPr>
          <p:spPr>
            <a:xfrm>
              <a:off x="3653363"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36"/>
            <p:cNvSpPr/>
            <p:nvPr/>
          </p:nvSpPr>
          <p:spPr>
            <a:xfrm>
              <a:off x="37799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36"/>
            <p:cNvSpPr/>
            <p:nvPr/>
          </p:nvSpPr>
          <p:spPr>
            <a:xfrm>
              <a:off x="39066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36"/>
            <p:cNvSpPr/>
            <p:nvPr/>
          </p:nvSpPr>
          <p:spPr>
            <a:xfrm>
              <a:off x="4033263" y="40283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36"/>
            <p:cNvSpPr/>
            <p:nvPr/>
          </p:nvSpPr>
          <p:spPr>
            <a:xfrm>
              <a:off x="41605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36"/>
            <p:cNvSpPr/>
            <p:nvPr/>
          </p:nvSpPr>
          <p:spPr>
            <a:xfrm>
              <a:off x="42872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36"/>
            <p:cNvSpPr/>
            <p:nvPr/>
          </p:nvSpPr>
          <p:spPr>
            <a:xfrm>
              <a:off x="32734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36"/>
            <p:cNvSpPr/>
            <p:nvPr/>
          </p:nvSpPr>
          <p:spPr>
            <a:xfrm>
              <a:off x="3400063" y="4155000"/>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36"/>
            <p:cNvSpPr/>
            <p:nvPr/>
          </p:nvSpPr>
          <p:spPr>
            <a:xfrm>
              <a:off x="3526713"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36"/>
            <p:cNvSpPr/>
            <p:nvPr/>
          </p:nvSpPr>
          <p:spPr>
            <a:xfrm>
              <a:off x="3653363"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36"/>
            <p:cNvSpPr/>
            <p:nvPr/>
          </p:nvSpPr>
          <p:spPr>
            <a:xfrm>
              <a:off x="37799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36"/>
            <p:cNvSpPr/>
            <p:nvPr/>
          </p:nvSpPr>
          <p:spPr>
            <a:xfrm>
              <a:off x="39066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36"/>
            <p:cNvSpPr/>
            <p:nvPr/>
          </p:nvSpPr>
          <p:spPr>
            <a:xfrm>
              <a:off x="4033263" y="4155000"/>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36"/>
            <p:cNvSpPr/>
            <p:nvPr/>
          </p:nvSpPr>
          <p:spPr>
            <a:xfrm>
              <a:off x="41605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36"/>
            <p:cNvSpPr/>
            <p:nvPr/>
          </p:nvSpPr>
          <p:spPr>
            <a:xfrm>
              <a:off x="42872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36"/>
            <p:cNvSpPr/>
            <p:nvPr/>
          </p:nvSpPr>
          <p:spPr>
            <a:xfrm>
              <a:off x="32734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36"/>
            <p:cNvSpPr/>
            <p:nvPr/>
          </p:nvSpPr>
          <p:spPr>
            <a:xfrm>
              <a:off x="3400063" y="42823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36"/>
            <p:cNvSpPr/>
            <p:nvPr/>
          </p:nvSpPr>
          <p:spPr>
            <a:xfrm>
              <a:off x="3526713"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36"/>
            <p:cNvSpPr/>
            <p:nvPr/>
          </p:nvSpPr>
          <p:spPr>
            <a:xfrm>
              <a:off x="3653363"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36"/>
            <p:cNvSpPr/>
            <p:nvPr/>
          </p:nvSpPr>
          <p:spPr>
            <a:xfrm>
              <a:off x="37799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36"/>
            <p:cNvSpPr/>
            <p:nvPr/>
          </p:nvSpPr>
          <p:spPr>
            <a:xfrm>
              <a:off x="39066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36"/>
            <p:cNvSpPr/>
            <p:nvPr/>
          </p:nvSpPr>
          <p:spPr>
            <a:xfrm>
              <a:off x="4033263" y="42823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36"/>
            <p:cNvSpPr/>
            <p:nvPr/>
          </p:nvSpPr>
          <p:spPr>
            <a:xfrm>
              <a:off x="41605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36"/>
            <p:cNvSpPr/>
            <p:nvPr/>
          </p:nvSpPr>
          <p:spPr>
            <a:xfrm>
              <a:off x="42872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36"/>
            <p:cNvSpPr/>
            <p:nvPr/>
          </p:nvSpPr>
          <p:spPr>
            <a:xfrm>
              <a:off x="32734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36"/>
            <p:cNvSpPr/>
            <p:nvPr/>
          </p:nvSpPr>
          <p:spPr>
            <a:xfrm>
              <a:off x="3400063" y="4408950"/>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36"/>
            <p:cNvSpPr/>
            <p:nvPr/>
          </p:nvSpPr>
          <p:spPr>
            <a:xfrm>
              <a:off x="3526713"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36"/>
            <p:cNvSpPr/>
            <p:nvPr/>
          </p:nvSpPr>
          <p:spPr>
            <a:xfrm>
              <a:off x="3653363"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36"/>
            <p:cNvSpPr/>
            <p:nvPr/>
          </p:nvSpPr>
          <p:spPr>
            <a:xfrm>
              <a:off x="37799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36"/>
            <p:cNvSpPr/>
            <p:nvPr/>
          </p:nvSpPr>
          <p:spPr>
            <a:xfrm>
              <a:off x="39066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36"/>
            <p:cNvSpPr/>
            <p:nvPr/>
          </p:nvSpPr>
          <p:spPr>
            <a:xfrm>
              <a:off x="4033263" y="4408950"/>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36"/>
            <p:cNvSpPr/>
            <p:nvPr/>
          </p:nvSpPr>
          <p:spPr>
            <a:xfrm>
              <a:off x="41605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36"/>
            <p:cNvSpPr/>
            <p:nvPr/>
          </p:nvSpPr>
          <p:spPr>
            <a:xfrm>
              <a:off x="42872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hree columns 2">
  <p:cSld name="CUSTOM_2_1">
    <p:spTree>
      <p:nvGrpSpPr>
        <p:cNvPr id="1" name="Shape 194"/>
        <p:cNvGrpSpPr/>
        <p:nvPr/>
      </p:nvGrpSpPr>
      <p:grpSpPr>
        <a:xfrm>
          <a:off x="0" y="0"/>
          <a:ext cx="0" cy="0"/>
          <a:chOff x="0" y="0"/>
          <a:chExt cx="0" cy="0"/>
        </a:xfrm>
      </p:grpSpPr>
      <p:sp>
        <p:nvSpPr>
          <p:cNvPr id="195" name="Google Shape;195;p26"/>
          <p:cNvSpPr txBox="1">
            <a:spLocks noGrp="1"/>
          </p:cNvSpPr>
          <p:nvPr>
            <p:ph type="subTitle" idx="1"/>
          </p:nvPr>
        </p:nvSpPr>
        <p:spPr>
          <a:xfrm flipH="1">
            <a:off x="5724982" y="3748375"/>
            <a:ext cx="2044500" cy="308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Font typeface="Anton"/>
              <a:buNone/>
              <a:defRPr sz="2000" b="1">
                <a:solidFill>
                  <a:schemeClr val="accent5"/>
                </a:solidFill>
                <a:latin typeface="Ramabhadra"/>
                <a:ea typeface="Ramabhadra"/>
                <a:cs typeface="Ramabhadra"/>
                <a:sym typeface="Ramabhadra"/>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96" name="Google Shape;196;p26"/>
          <p:cNvSpPr txBox="1">
            <a:spLocks noGrp="1"/>
          </p:cNvSpPr>
          <p:nvPr>
            <p:ph type="subTitle" idx="2"/>
          </p:nvPr>
        </p:nvSpPr>
        <p:spPr>
          <a:xfrm flipH="1">
            <a:off x="5724925" y="3979225"/>
            <a:ext cx="2358300" cy="650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solidFill>
                  <a:schemeClr val="accent2"/>
                </a:solidFill>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197" name="Google Shape;197;p26"/>
          <p:cNvSpPr txBox="1">
            <a:spLocks noGrp="1"/>
          </p:cNvSpPr>
          <p:nvPr>
            <p:ph type="title"/>
          </p:nvPr>
        </p:nvSpPr>
        <p:spPr>
          <a:xfrm>
            <a:off x="715200" y="539975"/>
            <a:ext cx="7713600" cy="700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Font typeface="Anton"/>
              <a:buNone/>
              <a:defRPr sz="2800"/>
            </a:lvl1pPr>
            <a:lvl2pPr lvl="1" algn="ctr">
              <a:lnSpc>
                <a:spcPct val="100000"/>
              </a:lnSpc>
              <a:spcBef>
                <a:spcPts val="0"/>
              </a:spcBef>
              <a:spcAft>
                <a:spcPts val="0"/>
              </a:spcAft>
              <a:buSzPts val="2800"/>
              <a:buFont typeface="Ramabhadra"/>
              <a:buNone/>
              <a:defRPr sz="2800">
                <a:latin typeface="Ramabhadra"/>
                <a:ea typeface="Ramabhadra"/>
                <a:cs typeface="Ramabhadra"/>
                <a:sym typeface="Ramabhadra"/>
              </a:defRPr>
            </a:lvl2pPr>
            <a:lvl3pPr lvl="2" algn="ctr">
              <a:lnSpc>
                <a:spcPct val="100000"/>
              </a:lnSpc>
              <a:spcBef>
                <a:spcPts val="0"/>
              </a:spcBef>
              <a:spcAft>
                <a:spcPts val="0"/>
              </a:spcAft>
              <a:buSzPts val="2800"/>
              <a:buFont typeface="Ramabhadra"/>
              <a:buNone/>
              <a:defRPr sz="2800">
                <a:latin typeface="Ramabhadra"/>
                <a:ea typeface="Ramabhadra"/>
                <a:cs typeface="Ramabhadra"/>
                <a:sym typeface="Ramabhadra"/>
              </a:defRPr>
            </a:lvl3pPr>
            <a:lvl4pPr lvl="3" algn="ctr">
              <a:lnSpc>
                <a:spcPct val="100000"/>
              </a:lnSpc>
              <a:spcBef>
                <a:spcPts val="0"/>
              </a:spcBef>
              <a:spcAft>
                <a:spcPts val="0"/>
              </a:spcAft>
              <a:buSzPts val="2800"/>
              <a:buFont typeface="Ramabhadra"/>
              <a:buNone/>
              <a:defRPr sz="2800">
                <a:latin typeface="Ramabhadra"/>
                <a:ea typeface="Ramabhadra"/>
                <a:cs typeface="Ramabhadra"/>
                <a:sym typeface="Ramabhadra"/>
              </a:defRPr>
            </a:lvl4pPr>
            <a:lvl5pPr lvl="4" algn="ctr">
              <a:lnSpc>
                <a:spcPct val="100000"/>
              </a:lnSpc>
              <a:spcBef>
                <a:spcPts val="0"/>
              </a:spcBef>
              <a:spcAft>
                <a:spcPts val="0"/>
              </a:spcAft>
              <a:buSzPts val="2800"/>
              <a:buFont typeface="Ramabhadra"/>
              <a:buNone/>
              <a:defRPr sz="2800">
                <a:latin typeface="Ramabhadra"/>
                <a:ea typeface="Ramabhadra"/>
                <a:cs typeface="Ramabhadra"/>
                <a:sym typeface="Ramabhadra"/>
              </a:defRPr>
            </a:lvl5pPr>
            <a:lvl6pPr lvl="5" algn="ctr">
              <a:lnSpc>
                <a:spcPct val="100000"/>
              </a:lnSpc>
              <a:spcBef>
                <a:spcPts val="0"/>
              </a:spcBef>
              <a:spcAft>
                <a:spcPts val="0"/>
              </a:spcAft>
              <a:buSzPts val="2800"/>
              <a:buFont typeface="Ramabhadra"/>
              <a:buNone/>
              <a:defRPr sz="2800">
                <a:latin typeface="Ramabhadra"/>
                <a:ea typeface="Ramabhadra"/>
                <a:cs typeface="Ramabhadra"/>
                <a:sym typeface="Ramabhadra"/>
              </a:defRPr>
            </a:lvl6pPr>
            <a:lvl7pPr lvl="6" algn="ctr">
              <a:lnSpc>
                <a:spcPct val="100000"/>
              </a:lnSpc>
              <a:spcBef>
                <a:spcPts val="0"/>
              </a:spcBef>
              <a:spcAft>
                <a:spcPts val="0"/>
              </a:spcAft>
              <a:buSzPts val="2800"/>
              <a:buFont typeface="Ramabhadra"/>
              <a:buNone/>
              <a:defRPr sz="2800">
                <a:latin typeface="Ramabhadra"/>
                <a:ea typeface="Ramabhadra"/>
                <a:cs typeface="Ramabhadra"/>
                <a:sym typeface="Ramabhadra"/>
              </a:defRPr>
            </a:lvl7pPr>
            <a:lvl8pPr lvl="7" algn="ctr">
              <a:lnSpc>
                <a:spcPct val="100000"/>
              </a:lnSpc>
              <a:spcBef>
                <a:spcPts val="0"/>
              </a:spcBef>
              <a:spcAft>
                <a:spcPts val="0"/>
              </a:spcAft>
              <a:buSzPts val="2800"/>
              <a:buFont typeface="Ramabhadra"/>
              <a:buNone/>
              <a:defRPr sz="2800">
                <a:latin typeface="Ramabhadra"/>
                <a:ea typeface="Ramabhadra"/>
                <a:cs typeface="Ramabhadra"/>
                <a:sym typeface="Ramabhadra"/>
              </a:defRPr>
            </a:lvl8pPr>
            <a:lvl9pPr lvl="8" algn="ctr">
              <a:lnSpc>
                <a:spcPct val="100000"/>
              </a:lnSpc>
              <a:spcBef>
                <a:spcPts val="0"/>
              </a:spcBef>
              <a:spcAft>
                <a:spcPts val="0"/>
              </a:spcAft>
              <a:buSzPts val="2800"/>
              <a:buFont typeface="Ramabhadra"/>
              <a:buNone/>
              <a:defRPr sz="2800">
                <a:latin typeface="Ramabhadra"/>
                <a:ea typeface="Ramabhadra"/>
                <a:cs typeface="Ramabhadra"/>
                <a:sym typeface="Ramabhadra"/>
              </a:defRPr>
            </a:lvl9pPr>
          </a:lstStyle>
          <a:p>
            <a:endParaRPr/>
          </a:p>
        </p:txBody>
      </p:sp>
      <p:sp>
        <p:nvSpPr>
          <p:cNvPr id="198" name="Google Shape;198;p26"/>
          <p:cNvSpPr txBox="1">
            <a:spLocks noGrp="1"/>
          </p:cNvSpPr>
          <p:nvPr>
            <p:ph type="subTitle" idx="3"/>
          </p:nvPr>
        </p:nvSpPr>
        <p:spPr>
          <a:xfrm flipH="1">
            <a:off x="5724982" y="2627563"/>
            <a:ext cx="2044500" cy="308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Font typeface="Anton"/>
              <a:buNone/>
              <a:defRPr sz="2000" b="1">
                <a:solidFill>
                  <a:schemeClr val="accent5"/>
                </a:solidFill>
                <a:latin typeface="Ramabhadra"/>
                <a:ea typeface="Ramabhadra"/>
                <a:cs typeface="Ramabhadra"/>
                <a:sym typeface="Ramabhadra"/>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99" name="Google Shape;199;p26"/>
          <p:cNvSpPr txBox="1">
            <a:spLocks noGrp="1"/>
          </p:cNvSpPr>
          <p:nvPr>
            <p:ph type="subTitle" idx="4"/>
          </p:nvPr>
        </p:nvSpPr>
        <p:spPr>
          <a:xfrm flipH="1">
            <a:off x="5724925" y="2854950"/>
            <a:ext cx="2358300" cy="650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solidFill>
                  <a:schemeClr val="accent2"/>
                </a:solidFill>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00" name="Google Shape;200;p26"/>
          <p:cNvSpPr txBox="1">
            <a:spLocks noGrp="1"/>
          </p:cNvSpPr>
          <p:nvPr>
            <p:ph type="subTitle" idx="5"/>
          </p:nvPr>
        </p:nvSpPr>
        <p:spPr>
          <a:xfrm flipH="1">
            <a:off x="5724982" y="1506750"/>
            <a:ext cx="2044500" cy="308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Font typeface="Anton"/>
              <a:buNone/>
              <a:defRPr sz="2000" b="1">
                <a:solidFill>
                  <a:schemeClr val="accent5"/>
                </a:solidFill>
                <a:latin typeface="Ramabhadra"/>
                <a:ea typeface="Ramabhadra"/>
                <a:cs typeface="Ramabhadra"/>
                <a:sym typeface="Ramabhadra"/>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201" name="Google Shape;201;p26"/>
          <p:cNvSpPr txBox="1">
            <a:spLocks noGrp="1"/>
          </p:cNvSpPr>
          <p:nvPr>
            <p:ph type="subTitle" idx="6"/>
          </p:nvPr>
        </p:nvSpPr>
        <p:spPr>
          <a:xfrm flipH="1">
            <a:off x="5724925" y="1730675"/>
            <a:ext cx="2358300" cy="650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solidFill>
                  <a:schemeClr val="accent2"/>
                </a:solidFill>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02" name="Google Shape;202;p26"/>
          <p:cNvSpPr/>
          <p:nvPr/>
        </p:nvSpPr>
        <p:spPr>
          <a:xfrm>
            <a:off x="8925588" y="2571750"/>
            <a:ext cx="218400" cy="1382800"/>
          </a:xfrm>
          <a:custGeom>
            <a:avLst/>
            <a:gdLst/>
            <a:ahLst/>
            <a:cxnLst/>
            <a:rect l="l" t="t" r="r" b="b"/>
            <a:pathLst>
              <a:path w="8736" h="55312" extrusionOk="0">
                <a:moveTo>
                  <a:pt x="1" y="1"/>
                </a:moveTo>
                <a:lnTo>
                  <a:pt x="1" y="55311"/>
                </a:lnTo>
                <a:lnTo>
                  <a:pt x="8735" y="55311"/>
                </a:lnTo>
                <a:lnTo>
                  <a:pt x="8735" y="1"/>
                </a:lnTo>
                <a:close/>
              </a:path>
            </a:pathLst>
          </a:custGeom>
          <a:solidFill>
            <a:srgbClr val="6156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3" name="Google Shape;203;p26"/>
          <p:cNvGrpSpPr/>
          <p:nvPr/>
        </p:nvGrpSpPr>
        <p:grpSpPr>
          <a:xfrm>
            <a:off x="-1379168" y="-1597770"/>
            <a:ext cx="2036958" cy="2263167"/>
            <a:chOff x="3273438" y="3268525"/>
            <a:chExt cx="1140450" cy="1267100"/>
          </a:xfrm>
        </p:grpSpPr>
        <p:sp>
          <p:nvSpPr>
            <p:cNvPr id="204" name="Google Shape;204;p26"/>
            <p:cNvSpPr/>
            <p:nvPr/>
          </p:nvSpPr>
          <p:spPr>
            <a:xfrm>
              <a:off x="32734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26"/>
            <p:cNvSpPr/>
            <p:nvPr/>
          </p:nvSpPr>
          <p:spPr>
            <a:xfrm>
              <a:off x="3400063" y="32685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26"/>
            <p:cNvSpPr/>
            <p:nvPr/>
          </p:nvSpPr>
          <p:spPr>
            <a:xfrm>
              <a:off x="3526713"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6"/>
            <p:cNvSpPr/>
            <p:nvPr/>
          </p:nvSpPr>
          <p:spPr>
            <a:xfrm>
              <a:off x="3653363"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6"/>
            <p:cNvSpPr/>
            <p:nvPr/>
          </p:nvSpPr>
          <p:spPr>
            <a:xfrm>
              <a:off x="37799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26"/>
            <p:cNvSpPr/>
            <p:nvPr/>
          </p:nvSpPr>
          <p:spPr>
            <a:xfrm>
              <a:off x="39066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6"/>
            <p:cNvSpPr/>
            <p:nvPr/>
          </p:nvSpPr>
          <p:spPr>
            <a:xfrm>
              <a:off x="4033263" y="32685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6"/>
            <p:cNvSpPr/>
            <p:nvPr/>
          </p:nvSpPr>
          <p:spPr>
            <a:xfrm>
              <a:off x="41605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6"/>
            <p:cNvSpPr/>
            <p:nvPr/>
          </p:nvSpPr>
          <p:spPr>
            <a:xfrm>
              <a:off x="42872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6"/>
            <p:cNvSpPr/>
            <p:nvPr/>
          </p:nvSpPr>
          <p:spPr>
            <a:xfrm>
              <a:off x="32734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6"/>
            <p:cNvSpPr/>
            <p:nvPr/>
          </p:nvSpPr>
          <p:spPr>
            <a:xfrm>
              <a:off x="3400063" y="339517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6"/>
            <p:cNvSpPr/>
            <p:nvPr/>
          </p:nvSpPr>
          <p:spPr>
            <a:xfrm>
              <a:off x="3526713"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26"/>
            <p:cNvSpPr/>
            <p:nvPr/>
          </p:nvSpPr>
          <p:spPr>
            <a:xfrm>
              <a:off x="3653363"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26"/>
            <p:cNvSpPr/>
            <p:nvPr/>
          </p:nvSpPr>
          <p:spPr>
            <a:xfrm>
              <a:off x="37799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6"/>
            <p:cNvSpPr/>
            <p:nvPr/>
          </p:nvSpPr>
          <p:spPr>
            <a:xfrm>
              <a:off x="39066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6"/>
            <p:cNvSpPr/>
            <p:nvPr/>
          </p:nvSpPr>
          <p:spPr>
            <a:xfrm>
              <a:off x="4033263" y="33951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6"/>
            <p:cNvSpPr/>
            <p:nvPr/>
          </p:nvSpPr>
          <p:spPr>
            <a:xfrm>
              <a:off x="41605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6"/>
            <p:cNvSpPr/>
            <p:nvPr/>
          </p:nvSpPr>
          <p:spPr>
            <a:xfrm>
              <a:off x="42872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6"/>
            <p:cNvSpPr/>
            <p:nvPr/>
          </p:nvSpPr>
          <p:spPr>
            <a:xfrm>
              <a:off x="32734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6"/>
            <p:cNvSpPr/>
            <p:nvPr/>
          </p:nvSpPr>
          <p:spPr>
            <a:xfrm>
              <a:off x="3400063" y="35218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6"/>
            <p:cNvSpPr/>
            <p:nvPr/>
          </p:nvSpPr>
          <p:spPr>
            <a:xfrm>
              <a:off x="3526713"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26"/>
            <p:cNvSpPr/>
            <p:nvPr/>
          </p:nvSpPr>
          <p:spPr>
            <a:xfrm>
              <a:off x="3653363"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6"/>
            <p:cNvSpPr/>
            <p:nvPr/>
          </p:nvSpPr>
          <p:spPr>
            <a:xfrm>
              <a:off x="37799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6"/>
            <p:cNvSpPr/>
            <p:nvPr/>
          </p:nvSpPr>
          <p:spPr>
            <a:xfrm>
              <a:off x="39066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6"/>
            <p:cNvSpPr/>
            <p:nvPr/>
          </p:nvSpPr>
          <p:spPr>
            <a:xfrm>
              <a:off x="4033263" y="35218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6"/>
            <p:cNvSpPr/>
            <p:nvPr/>
          </p:nvSpPr>
          <p:spPr>
            <a:xfrm>
              <a:off x="41605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6"/>
            <p:cNvSpPr/>
            <p:nvPr/>
          </p:nvSpPr>
          <p:spPr>
            <a:xfrm>
              <a:off x="42872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26"/>
            <p:cNvSpPr/>
            <p:nvPr/>
          </p:nvSpPr>
          <p:spPr>
            <a:xfrm>
              <a:off x="32734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26"/>
            <p:cNvSpPr/>
            <p:nvPr/>
          </p:nvSpPr>
          <p:spPr>
            <a:xfrm>
              <a:off x="3400063" y="36484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6"/>
            <p:cNvSpPr/>
            <p:nvPr/>
          </p:nvSpPr>
          <p:spPr>
            <a:xfrm>
              <a:off x="3526713"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6"/>
            <p:cNvSpPr/>
            <p:nvPr/>
          </p:nvSpPr>
          <p:spPr>
            <a:xfrm>
              <a:off x="3653363"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6"/>
            <p:cNvSpPr/>
            <p:nvPr/>
          </p:nvSpPr>
          <p:spPr>
            <a:xfrm>
              <a:off x="37799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6"/>
            <p:cNvSpPr/>
            <p:nvPr/>
          </p:nvSpPr>
          <p:spPr>
            <a:xfrm>
              <a:off x="39066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6"/>
            <p:cNvSpPr/>
            <p:nvPr/>
          </p:nvSpPr>
          <p:spPr>
            <a:xfrm>
              <a:off x="4033263" y="36484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6"/>
            <p:cNvSpPr/>
            <p:nvPr/>
          </p:nvSpPr>
          <p:spPr>
            <a:xfrm>
              <a:off x="41605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6"/>
            <p:cNvSpPr/>
            <p:nvPr/>
          </p:nvSpPr>
          <p:spPr>
            <a:xfrm>
              <a:off x="42872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6"/>
            <p:cNvSpPr/>
            <p:nvPr/>
          </p:nvSpPr>
          <p:spPr>
            <a:xfrm>
              <a:off x="32734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6"/>
            <p:cNvSpPr/>
            <p:nvPr/>
          </p:nvSpPr>
          <p:spPr>
            <a:xfrm>
              <a:off x="3400063" y="377507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6"/>
            <p:cNvSpPr/>
            <p:nvPr/>
          </p:nvSpPr>
          <p:spPr>
            <a:xfrm>
              <a:off x="3526713"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6"/>
            <p:cNvSpPr/>
            <p:nvPr/>
          </p:nvSpPr>
          <p:spPr>
            <a:xfrm>
              <a:off x="3653363"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6"/>
            <p:cNvSpPr/>
            <p:nvPr/>
          </p:nvSpPr>
          <p:spPr>
            <a:xfrm>
              <a:off x="37799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6"/>
            <p:cNvSpPr/>
            <p:nvPr/>
          </p:nvSpPr>
          <p:spPr>
            <a:xfrm>
              <a:off x="39066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26"/>
            <p:cNvSpPr/>
            <p:nvPr/>
          </p:nvSpPr>
          <p:spPr>
            <a:xfrm>
              <a:off x="4033263" y="377507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6"/>
            <p:cNvSpPr/>
            <p:nvPr/>
          </p:nvSpPr>
          <p:spPr>
            <a:xfrm>
              <a:off x="41605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6"/>
            <p:cNvSpPr/>
            <p:nvPr/>
          </p:nvSpPr>
          <p:spPr>
            <a:xfrm>
              <a:off x="42872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6"/>
            <p:cNvSpPr/>
            <p:nvPr/>
          </p:nvSpPr>
          <p:spPr>
            <a:xfrm>
              <a:off x="32734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6"/>
            <p:cNvSpPr/>
            <p:nvPr/>
          </p:nvSpPr>
          <p:spPr>
            <a:xfrm>
              <a:off x="3400063" y="39017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6"/>
            <p:cNvSpPr/>
            <p:nvPr/>
          </p:nvSpPr>
          <p:spPr>
            <a:xfrm>
              <a:off x="3526713"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6"/>
            <p:cNvSpPr/>
            <p:nvPr/>
          </p:nvSpPr>
          <p:spPr>
            <a:xfrm>
              <a:off x="3653363"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6"/>
            <p:cNvSpPr/>
            <p:nvPr/>
          </p:nvSpPr>
          <p:spPr>
            <a:xfrm>
              <a:off x="37799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26"/>
            <p:cNvSpPr/>
            <p:nvPr/>
          </p:nvSpPr>
          <p:spPr>
            <a:xfrm>
              <a:off x="39066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6"/>
            <p:cNvSpPr/>
            <p:nvPr/>
          </p:nvSpPr>
          <p:spPr>
            <a:xfrm>
              <a:off x="4033263" y="39017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6"/>
            <p:cNvSpPr/>
            <p:nvPr/>
          </p:nvSpPr>
          <p:spPr>
            <a:xfrm>
              <a:off x="41605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26"/>
            <p:cNvSpPr/>
            <p:nvPr/>
          </p:nvSpPr>
          <p:spPr>
            <a:xfrm>
              <a:off x="42872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6"/>
            <p:cNvSpPr/>
            <p:nvPr/>
          </p:nvSpPr>
          <p:spPr>
            <a:xfrm>
              <a:off x="32734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6"/>
            <p:cNvSpPr/>
            <p:nvPr/>
          </p:nvSpPr>
          <p:spPr>
            <a:xfrm>
              <a:off x="3400063" y="40283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26"/>
            <p:cNvSpPr/>
            <p:nvPr/>
          </p:nvSpPr>
          <p:spPr>
            <a:xfrm>
              <a:off x="3526713"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6"/>
            <p:cNvSpPr/>
            <p:nvPr/>
          </p:nvSpPr>
          <p:spPr>
            <a:xfrm>
              <a:off x="3653363"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26"/>
            <p:cNvSpPr/>
            <p:nvPr/>
          </p:nvSpPr>
          <p:spPr>
            <a:xfrm>
              <a:off x="37799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26"/>
            <p:cNvSpPr/>
            <p:nvPr/>
          </p:nvSpPr>
          <p:spPr>
            <a:xfrm>
              <a:off x="39066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26"/>
            <p:cNvSpPr/>
            <p:nvPr/>
          </p:nvSpPr>
          <p:spPr>
            <a:xfrm>
              <a:off x="4033263" y="40283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6"/>
            <p:cNvSpPr/>
            <p:nvPr/>
          </p:nvSpPr>
          <p:spPr>
            <a:xfrm>
              <a:off x="41605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6"/>
            <p:cNvSpPr/>
            <p:nvPr/>
          </p:nvSpPr>
          <p:spPr>
            <a:xfrm>
              <a:off x="42872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6"/>
            <p:cNvSpPr/>
            <p:nvPr/>
          </p:nvSpPr>
          <p:spPr>
            <a:xfrm>
              <a:off x="32734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6"/>
            <p:cNvSpPr/>
            <p:nvPr/>
          </p:nvSpPr>
          <p:spPr>
            <a:xfrm>
              <a:off x="3400063" y="4155000"/>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6"/>
            <p:cNvSpPr/>
            <p:nvPr/>
          </p:nvSpPr>
          <p:spPr>
            <a:xfrm>
              <a:off x="3526713"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26"/>
            <p:cNvSpPr/>
            <p:nvPr/>
          </p:nvSpPr>
          <p:spPr>
            <a:xfrm>
              <a:off x="3653363"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26"/>
            <p:cNvSpPr/>
            <p:nvPr/>
          </p:nvSpPr>
          <p:spPr>
            <a:xfrm>
              <a:off x="37799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26"/>
            <p:cNvSpPr/>
            <p:nvPr/>
          </p:nvSpPr>
          <p:spPr>
            <a:xfrm>
              <a:off x="39066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6"/>
            <p:cNvSpPr/>
            <p:nvPr/>
          </p:nvSpPr>
          <p:spPr>
            <a:xfrm>
              <a:off x="4033263" y="4155000"/>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6"/>
            <p:cNvSpPr/>
            <p:nvPr/>
          </p:nvSpPr>
          <p:spPr>
            <a:xfrm>
              <a:off x="41605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26"/>
            <p:cNvSpPr/>
            <p:nvPr/>
          </p:nvSpPr>
          <p:spPr>
            <a:xfrm>
              <a:off x="42872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26"/>
            <p:cNvSpPr/>
            <p:nvPr/>
          </p:nvSpPr>
          <p:spPr>
            <a:xfrm>
              <a:off x="32734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26"/>
            <p:cNvSpPr/>
            <p:nvPr/>
          </p:nvSpPr>
          <p:spPr>
            <a:xfrm>
              <a:off x="3400063" y="42823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6"/>
            <p:cNvSpPr/>
            <p:nvPr/>
          </p:nvSpPr>
          <p:spPr>
            <a:xfrm>
              <a:off x="3526713"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26"/>
            <p:cNvSpPr/>
            <p:nvPr/>
          </p:nvSpPr>
          <p:spPr>
            <a:xfrm>
              <a:off x="3653363"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26"/>
            <p:cNvSpPr/>
            <p:nvPr/>
          </p:nvSpPr>
          <p:spPr>
            <a:xfrm>
              <a:off x="37799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26"/>
            <p:cNvSpPr/>
            <p:nvPr/>
          </p:nvSpPr>
          <p:spPr>
            <a:xfrm>
              <a:off x="39066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26"/>
            <p:cNvSpPr/>
            <p:nvPr/>
          </p:nvSpPr>
          <p:spPr>
            <a:xfrm>
              <a:off x="4033263" y="42823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26"/>
            <p:cNvSpPr/>
            <p:nvPr/>
          </p:nvSpPr>
          <p:spPr>
            <a:xfrm>
              <a:off x="41605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26"/>
            <p:cNvSpPr/>
            <p:nvPr/>
          </p:nvSpPr>
          <p:spPr>
            <a:xfrm>
              <a:off x="42872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6"/>
            <p:cNvSpPr/>
            <p:nvPr/>
          </p:nvSpPr>
          <p:spPr>
            <a:xfrm>
              <a:off x="32734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6"/>
            <p:cNvSpPr/>
            <p:nvPr/>
          </p:nvSpPr>
          <p:spPr>
            <a:xfrm>
              <a:off x="3400063" y="4408950"/>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26"/>
            <p:cNvSpPr/>
            <p:nvPr/>
          </p:nvSpPr>
          <p:spPr>
            <a:xfrm>
              <a:off x="3526713"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26"/>
            <p:cNvSpPr/>
            <p:nvPr/>
          </p:nvSpPr>
          <p:spPr>
            <a:xfrm>
              <a:off x="3653363"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6"/>
            <p:cNvSpPr/>
            <p:nvPr/>
          </p:nvSpPr>
          <p:spPr>
            <a:xfrm>
              <a:off x="37799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6"/>
            <p:cNvSpPr/>
            <p:nvPr/>
          </p:nvSpPr>
          <p:spPr>
            <a:xfrm>
              <a:off x="39066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26"/>
            <p:cNvSpPr/>
            <p:nvPr/>
          </p:nvSpPr>
          <p:spPr>
            <a:xfrm>
              <a:off x="4033263" y="4408950"/>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6"/>
            <p:cNvSpPr/>
            <p:nvPr/>
          </p:nvSpPr>
          <p:spPr>
            <a:xfrm>
              <a:off x="41605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6"/>
            <p:cNvSpPr/>
            <p:nvPr/>
          </p:nvSpPr>
          <p:spPr>
            <a:xfrm>
              <a:off x="42872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four columns">
  <p:cSld name="CUSTOM_3">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715200" y="539975"/>
            <a:ext cx="7713600" cy="700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Font typeface="Anton"/>
              <a:buNone/>
              <a:defRPr sz="2800" b="1"/>
            </a:lvl1pPr>
            <a:lvl2pPr lvl="1" algn="ctr">
              <a:lnSpc>
                <a:spcPct val="100000"/>
              </a:lnSpc>
              <a:spcBef>
                <a:spcPts val="0"/>
              </a:spcBef>
              <a:spcAft>
                <a:spcPts val="0"/>
              </a:spcAft>
              <a:buSzPts val="2800"/>
              <a:buFont typeface="Ramabhadra"/>
              <a:buNone/>
              <a:defRPr sz="2800">
                <a:latin typeface="Ramabhadra"/>
                <a:ea typeface="Ramabhadra"/>
                <a:cs typeface="Ramabhadra"/>
                <a:sym typeface="Ramabhadra"/>
              </a:defRPr>
            </a:lvl2pPr>
            <a:lvl3pPr lvl="2" algn="ctr">
              <a:lnSpc>
                <a:spcPct val="100000"/>
              </a:lnSpc>
              <a:spcBef>
                <a:spcPts val="0"/>
              </a:spcBef>
              <a:spcAft>
                <a:spcPts val="0"/>
              </a:spcAft>
              <a:buSzPts val="2800"/>
              <a:buFont typeface="Ramabhadra"/>
              <a:buNone/>
              <a:defRPr sz="2800">
                <a:latin typeface="Ramabhadra"/>
                <a:ea typeface="Ramabhadra"/>
                <a:cs typeface="Ramabhadra"/>
                <a:sym typeface="Ramabhadra"/>
              </a:defRPr>
            </a:lvl3pPr>
            <a:lvl4pPr lvl="3" algn="ctr">
              <a:lnSpc>
                <a:spcPct val="100000"/>
              </a:lnSpc>
              <a:spcBef>
                <a:spcPts val="0"/>
              </a:spcBef>
              <a:spcAft>
                <a:spcPts val="0"/>
              </a:spcAft>
              <a:buSzPts val="2800"/>
              <a:buFont typeface="Ramabhadra"/>
              <a:buNone/>
              <a:defRPr sz="2800">
                <a:latin typeface="Ramabhadra"/>
                <a:ea typeface="Ramabhadra"/>
                <a:cs typeface="Ramabhadra"/>
                <a:sym typeface="Ramabhadra"/>
              </a:defRPr>
            </a:lvl4pPr>
            <a:lvl5pPr lvl="4" algn="ctr">
              <a:lnSpc>
                <a:spcPct val="100000"/>
              </a:lnSpc>
              <a:spcBef>
                <a:spcPts val="0"/>
              </a:spcBef>
              <a:spcAft>
                <a:spcPts val="0"/>
              </a:spcAft>
              <a:buSzPts val="2800"/>
              <a:buFont typeface="Ramabhadra"/>
              <a:buNone/>
              <a:defRPr sz="2800">
                <a:latin typeface="Ramabhadra"/>
                <a:ea typeface="Ramabhadra"/>
                <a:cs typeface="Ramabhadra"/>
                <a:sym typeface="Ramabhadra"/>
              </a:defRPr>
            </a:lvl5pPr>
            <a:lvl6pPr lvl="5" algn="ctr">
              <a:lnSpc>
                <a:spcPct val="100000"/>
              </a:lnSpc>
              <a:spcBef>
                <a:spcPts val="0"/>
              </a:spcBef>
              <a:spcAft>
                <a:spcPts val="0"/>
              </a:spcAft>
              <a:buSzPts val="2800"/>
              <a:buFont typeface="Ramabhadra"/>
              <a:buNone/>
              <a:defRPr sz="2800">
                <a:latin typeface="Ramabhadra"/>
                <a:ea typeface="Ramabhadra"/>
                <a:cs typeface="Ramabhadra"/>
                <a:sym typeface="Ramabhadra"/>
              </a:defRPr>
            </a:lvl6pPr>
            <a:lvl7pPr lvl="6" algn="ctr">
              <a:lnSpc>
                <a:spcPct val="100000"/>
              </a:lnSpc>
              <a:spcBef>
                <a:spcPts val="0"/>
              </a:spcBef>
              <a:spcAft>
                <a:spcPts val="0"/>
              </a:spcAft>
              <a:buSzPts val="2800"/>
              <a:buFont typeface="Ramabhadra"/>
              <a:buNone/>
              <a:defRPr sz="2800">
                <a:latin typeface="Ramabhadra"/>
                <a:ea typeface="Ramabhadra"/>
                <a:cs typeface="Ramabhadra"/>
                <a:sym typeface="Ramabhadra"/>
              </a:defRPr>
            </a:lvl7pPr>
            <a:lvl8pPr lvl="7" algn="ctr">
              <a:lnSpc>
                <a:spcPct val="100000"/>
              </a:lnSpc>
              <a:spcBef>
                <a:spcPts val="0"/>
              </a:spcBef>
              <a:spcAft>
                <a:spcPts val="0"/>
              </a:spcAft>
              <a:buSzPts val="2800"/>
              <a:buFont typeface="Ramabhadra"/>
              <a:buNone/>
              <a:defRPr sz="2800">
                <a:latin typeface="Ramabhadra"/>
                <a:ea typeface="Ramabhadra"/>
                <a:cs typeface="Ramabhadra"/>
                <a:sym typeface="Ramabhadra"/>
              </a:defRPr>
            </a:lvl8pPr>
            <a:lvl9pPr lvl="8" algn="ctr">
              <a:lnSpc>
                <a:spcPct val="100000"/>
              </a:lnSpc>
              <a:spcBef>
                <a:spcPts val="0"/>
              </a:spcBef>
              <a:spcAft>
                <a:spcPts val="0"/>
              </a:spcAft>
              <a:buSzPts val="2800"/>
              <a:buFont typeface="Ramabhadra"/>
              <a:buNone/>
              <a:defRPr sz="2800">
                <a:latin typeface="Ramabhadra"/>
                <a:ea typeface="Ramabhadra"/>
                <a:cs typeface="Ramabhadra"/>
                <a:sym typeface="Ramabhadra"/>
              </a:defRPr>
            </a:lvl9pPr>
          </a:lstStyle>
          <a:p>
            <a:endParaRPr/>
          </a:p>
        </p:txBody>
      </p:sp>
      <p:sp>
        <p:nvSpPr>
          <p:cNvPr id="296" name="Google Shape;296;p27"/>
          <p:cNvSpPr txBox="1">
            <a:spLocks noGrp="1"/>
          </p:cNvSpPr>
          <p:nvPr>
            <p:ph type="subTitle" idx="1"/>
          </p:nvPr>
        </p:nvSpPr>
        <p:spPr>
          <a:xfrm>
            <a:off x="1463000" y="1668300"/>
            <a:ext cx="2852100" cy="308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Font typeface="Anton"/>
              <a:buNone/>
              <a:defRPr sz="2000" b="1">
                <a:solidFill>
                  <a:schemeClr val="accent1"/>
                </a:solidFill>
                <a:latin typeface="Ramabhadra"/>
                <a:ea typeface="Ramabhadra"/>
                <a:cs typeface="Ramabhadra"/>
                <a:sym typeface="Ramabhadra"/>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297" name="Google Shape;297;p27"/>
          <p:cNvSpPr txBox="1">
            <a:spLocks noGrp="1"/>
          </p:cNvSpPr>
          <p:nvPr>
            <p:ph type="subTitle" idx="2"/>
          </p:nvPr>
        </p:nvSpPr>
        <p:spPr>
          <a:xfrm>
            <a:off x="1463000" y="1892225"/>
            <a:ext cx="2614800" cy="650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solidFill>
                  <a:schemeClr val="accent2"/>
                </a:solidFill>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98" name="Google Shape;298;p27"/>
          <p:cNvSpPr txBox="1">
            <a:spLocks noGrp="1"/>
          </p:cNvSpPr>
          <p:nvPr>
            <p:ph type="subTitle" idx="3"/>
          </p:nvPr>
        </p:nvSpPr>
        <p:spPr>
          <a:xfrm>
            <a:off x="1463000" y="3275850"/>
            <a:ext cx="2852100" cy="308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Font typeface="Anton"/>
              <a:buNone/>
              <a:defRPr sz="2000" b="1">
                <a:solidFill>
                  <a:schemeClr val="accent1"/>
                </a:solidFill>
                <a:latin typeface="Ramabhadra"/>
                <a:ea typeface="Ramabhadra"/>
                <a:cs typeface="Ramabhadra"/>
                <a:sym typeface="Ramabhadra"/>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299" name="Google Shape;299;p27"/>
          <p:cNvSpPr txBox="1">
            <a:spLocks noGrp="1"/>
          </p:cNvSpPr>
          <p:nvPr>
            <p:ph type="subTitle" idx="4"/>
          </p:nvPr>
        </p:nvSpPr>
        <p:spPr>
          <a:xfrm>
            <a:off x="1463000" y="3499775"/>
            <a:ext cx="2614800" cy="650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solidFill>
                  <a:schemeClr val="accent2"/>
                </a:solidFill>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300" name="Google Shape;300;p27"/>
          <p:cNvSpPr txBox="1">
            <a:spLocks noGrp="1"/>
          </p:cNvSpPr>
          <p:nvPr>
            <p:ph type="subTitle" idx="5"/>
          </p:nvPr>
        </p:nvSpPr>
        <p:spPr>
          <a:xfrm>
            <a:off x="5549000" y="1668300"/>
            <a:ext cx="2852100" cy="308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Font typeface="Anton"/>
              <a:buNone/>
              <a:defRPr sz="2000" b="1">
                <a:solidFill>
                  <a:schemeClr val="accent1"/>
                </a:solidFill>
                <a:latin typeface="Ramabhadra"/>
                <a:ea typeface="Ramabhadra"/>
                <a:cs typeface="Ramabhadra"/>
                <a:sym typeface="Ramabhadra"/>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301" name="Google Shape;301;p27"/>
          <p:cNvSpPr txBox="1">
            <a:spLocks noGrp="1"/>
          </p:cNvSpPr>
          <p:nvPr>
            <p:ph type="subTitle" idx="6"/>
          </p:nvPr>
        </p:nvSpPr>
        <p:spPr>
          <a:xfrm>
            <a:off x="5552400" y="1892225"/>
            <a:ext cx="2614800" cy="650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solidFill>
                  <a:schemeClr val="accent2"/>
                </a:solidFill>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302" name="Google Shape;302;p27"/>
          <p:cNvSpPr txBox="1">
            <a:spLocks noGrp="1"/>
          </p:cNvSpPr>
          <p:nvPr>
            <p:ph type="subTitle" idx="7"/>
          </p:nvPr>
        </p:nvSpPr>
        <p:spPr>
          <a:xfrm>
            <a:off x="5549000" y="3275850"/>
            <a:ext cx="2852100" cy="308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Font typeface="Anton"/>
              <a:buNone/>
              <a:defRPr sz="2000" b="1">
                <a:solidFill>
                  <a:schemeClr val="accent1"/>
                </a:solidFill>
                <a:latin typeface="Ramabhadra"/>
                <a:ea typeface="Ramabhadra"/>
                <a:cs typeface="Ramabhadra"/>
                <a:sym typeface="Ramabhadra"/>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303" name="Google Shape;303;p27"/>
          <p:cNvSpPr txBox="1">
            <a:spLocks noGrp="1"/>
          </p:cNvSpPr>
          <p:nvPr>
            <p:ph type="subTitle" idx="8"/>
          </p:nvPr>
        </p:nvSpPr>
        <p:spPr>
          <a:xfrm>
            <a:off x="5552400" y="3499775"/>
            <a:ext cx="2614800" cy="650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solidFill>
                  <a:schemeClr val="accent2"/>
                </a:solidFill>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304" name="Google Shape;304;p27"/>
          <p:cNvSpPr txBox="1">
            <a:spLocks noGrp="1"/>
          </p:cNvSpPr>
          <p:nvPr>
            <p:ph type="title" idx="9"/>
          </p:nvPr>
        </p:nvSpPr>
        <p:spPr>
          <a:xfrm>
            <a:off x="715200" y="1748750"/>
            <a:ext cx="726000" cy="650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200" b="1"/>
            </a:lvl1pPr>
            <a:lvl2pPr lvl="1" algn="ctr">
              <a:lnSpc>
                <a:spcPct val="100000"/>
              </a:lnSpc>
              <a:spcBef>
                <a:spcPts val="0"/>
              </a:spcBef>
              <a:spcAft>
                <a:spcPts val="0"/>
              </a:spcAft>
              <a:buSzPts val="3200"/>
              <a:buNone/>
              <a:defRPr sz="3200" b="1"/>
            </a:lvl2pPr>
            <a:lvl3pPr lvl="2" algn="ctr">
              <a:lnSpc>
                <a:spcPct val="100000"/>
              </a:lnSpc>
              <a:spcBef>
                <a:spcPts val="0"/>
              </a:spcBef>
              <a:spcAft>
                <a:spcPts val="0"/>
              </a:spcAft>
              <a:buSzPts val="3200"/>
              <a:buNone/>
              <a:defRPr sz="3200" b="1"/>
            </a:lvl3pPr>
            <a:lvl4pPr lvl="3" algn="ctr">
              <a:lnSpc>
                <a:spcPct val="100000"/>
              </a:lnSpc>
              <a:spcBef>
                <a:spcPts val="0"/>
              </a:spcBef>
              <a:spcAft>
                <a:spcPts val="0"/>
              </a:spcAft>
              <a:buSzPts val="3200"/>
              <a:buNone/>
              <a:defRPr sz="3200" b="1"/>
            </a:lvl4pPr>
            <a:lvl5pPr lvl="4" algn="ctr">
              <a:lnSpc>
                <a:spcPct val="100000"/>
              </a:lnSpc>
              <a:spcBef>
                <a:spcPts val="0"/>
              </a:spcBef>
              <a:spcAft>
                <a:spcPts val="0"/>
              </a:spcAft>
              <a:buSzPts val="3200"/>
              <a:buNone/>
              <a:defRPr sz="3200" b="1"/>
            </a:lvl5pPr>
            <a:lvl6pPr lvl="5" algn="ctr">
              <a:lnSpc>
                <a:spcPct val="100000"/>
              </a:lnSpc>
              <a:spcBef>
                <a:spcPts val="0"/>
              </a:spcBef>
              <a:spcAft>
                <a:spcPts val="0"/>
              </a:spcAft>
              <a:buSzPts val="3200"/>
              <a:buNone/>
              <a:defRPr sz="3200" b="1"/>
            </a:lvl6pPr>
            <a:lvl7pPr lvl="6" algn="ctr">
              <a:lnSpc>
                <a:spcPct val="100000"/>
              </a:lnSpc>
              <a:spcBef>
                <a:spcPts val="0"/>
              </a:spcBef>
              <a:spcAft>
                <a:spcPts val="0"/>
              </a:spcAft>
              <a:buSzPts val="3200"/>
              <a:buNone/>
              <a:defRPr sz="3200" b="1"/>
            </a:lvl7pPr>
            <a:lvl8pPr lvl="7" algn="ctr">
              <a:lnSpc>
                <a:spcPct val="100000"/>
              </a:lnSpc>
              <a:spcBef>
                <a:spcPts val="0"/>
              </a:spcBef>
              <a:spcAft>
                <a:spcPts val="0"/>
              </a:spcAft>
              <a:buSzPts val="3200"/>
              <a:buNone/>
              <a:defRPr sz="3200" b="1"/>
            </a:lvl8pPr>
            <a:lvl9pPr lvl="8" algn="ctr">
              <a:lnSpc>
                <a:spcPct val="100000"/>
              </a:lnSpc>
              <a:spcBef>
                <a:spcPts val="0"/>
              </a:spcBef>
              <a:spcAft>
                <a:spcPts val="0"/>
              </a:spcAft>
              <a:buSzPts val="3200"/>
              <a:buNone/>
              <a:defRPr sz="3200" b="1"/>
            </a:lvl9pPr>
          </a:lstStyle>
          <a:p>
            <a:endParaRPr/>
          </a:p>
        </p:txBody>
      </p:sp>
      <p:sp>
        <p:nvSpPr>
          <p:cNvPr id="305" name="Google Shape;305;p27"/>
          <p:cNvSpPr txBox="1">
            <a:spLocks noGrp="1"/>
          </p:cNvSpPr>
          <p:nvPr>
            <p:ph type="title" idx="13"/>
          </p:nvPr>
        </p:nvSpPr>
        <p:spPr>
          <a:xfrm>
            <a:off x="715200" y="3351450"/>
            <a:ext cx="726000" cy="650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200" b="1"/>
            </a:lvl1pPr>
            <a:lvl2pPr lvl="1" algn="ctr">
              <a:lnSpc>
                <a:spcPct val="100000"/>
              </a:lnSpc>
              <a:spcBef>
                <a:spcPts val="0"/>
              </a:spcBef>
              <a:spcAft>
                <a:spcPts val="0"/>
              </a:spcAft>
              <a:buSzPts val="3200"/>
              <a:buNone/>
              <a:defRPr sz="3200" b="1"/>
            </a:lvl2pPr>
            <a:lvl3pPr lvl="2" algn="ctr">
              <a:lnSpc>
                <a:spcPct val="100000"/>
              </a:lnSpc>
              <a:spcBef>
                <a:spcPts val="0"/>
              </a:spcBef>
              <a:spcAft>
                <a:spcPts val="0"/>
              </a:spcAft>
              <a:buSzPts val="3200"/>
              <a:buNone/>
              <a:defRPr sz="3200" b="1"/>
            </a:lvl3pPr>
            <a:lvl4pPr lvl="3" algn="ctr">
              <a:lnSpc>
                <a:spcPct val="100000"/>
              </a:lnSpc>
              <a:spcBef>
                <a:spcPts val="0"/>
              </a:spcBef>
              <a:spcAft>
                <a:spcPts val="0"/>
              </a:spcAft>
              <a:buSzPts val="3200"/>
              <a:buNone/>
              <a:defRPr sz="3200" b="1"/>
            </a:lvl4pPr>
            <a:lvl5pPr lvl="4" algn="ctr">
              <a:lnSpc>
                <a:spcPct val="100000"/>
              </a:lnSpc>
              <a:spcBef>
                <a:spcPts val="0"/>
              </a:spcBef>
              <a:spcAft>
                <a:spcPts val="0"/>
              </a:spcAft>
              <a:buSzPts val="3200"/>
              <a:buNone/>
              <a:defRPr sz="3200" b="1"/>
            </a:lvl5pPr>
            <a:lvl6pPr lvl="5" algn="ctr">
              <a:lnSpc>
                <a:spcPct val="100000"/>
              </a:lnSpc>
              <a:spcBef>
                <a:spcPts val="0"/>
              </a:spcBef>
              <a:spcAft>
                <a:spcPts val="0"/>
              </a:spcAft>
              <a:buSzPts val="3200"/>
              <a:buNone/>
              <a:defRPr sz="3200" b="1"/>
            </a:lvl6pPr>
            <a:lvl7pPr lvl="6" algn="ctr">
              <a:lnSpc>
                <a:spcPct val="100000"/>
              </a:lnSpc>
              <a:spcBef>
                <a:spcPts val="0"/>
              </a:spcBef>
              <a:spcAft>
                <a:spcPts val="0"/>
              </a:spcAft>
              <a:buSzPts val="3200"/>
              <a:buNone/>
              <a:defRPr sz="3200" b="1"/>
            </a:lvl7pPr>
            <a:lvl8pPr lvl="7" algn="ctr">
              <a:lnSpc>
                <a:spcPct val="100000"/>
              </a:lnSpc>
              <a:spcBef>
                <a:spcPts val="0"/>
              </a:spcBef>
              <a:spcAft>
                <a:spcPts val="0"/>
              </a:spcAft>
              <a:buSzPts val="3200"/>
              <a:buNone/>
              <a:defRPr sz="3200" b="1"/>
            </a:lvl8pPr>
            <a:lvl9pPr lvl="8" algn="ctr">
              <a:lnSpc>
                <a:spcPct val="100000"/>
              </a:lnSpc>
              <a:spcBef>
                <a:spcPts val="0"/>
              </a:spcBef>
              <a:spcAft>
                <a:spcPts val="0"/>
              </a:spcAft>
              <a:buSzPts val="3200"/>
              <a:buNone/>
              <a:defRPr sz="3200" b="1"/>
            </a:lvl9pPr>
          </a:lstStyle>
          <a:p>
            <a:endParaRPr/>
          </a:p>
        </p:txBody>
      </p:sp>
      <p:sp>
        <p:nvSpPr>
          <p:cNvPr id="306" name="Google Shape;306;p27"/>
          <p:cNvSpPr txBox="1">
            <a:spLocks noGrp="1"/>
          </p:cNvSpPr>
          <p:nvPr>
            <p:ph type="title" idx="14"/>
          </p:nvPr>
        </p:nvSpPr>
        <p:spPr>
          <a:xfrm>
            <a:off x="4798700" y="3351450"/>
            <a:ext cx="726000" cy="650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200" b="1"/>
            </a:lvl1pPr>
            <a:lvl2pPr lvl="1" algn="ctr">
              <a:lnSpc>
                <a:spcPct val="100000"/>
              </a:lnSpc>
              <a:spcBef>
                <a:spcPts val="0"/>
              </a:spcBef>
              <a:spcAft>
                <a:spcPts val="0"/>
              </a:spcAft>
              <a:buSzPts val="3200"/>
              <a:buNone/>
              <a:defRPr sz="3200" b="1"/>
            </a:lvl2pPr>
            <a:lvl3pPr lvl="2" algn="ctr">
              <a:lnSpc>
                <a:spcPct val="100000"/>
              </a:lnSpc>
              <a:spcBef>
                <a:spcPts val="0"/>
              </a:spcBef>
              <a:spcAft>
                <a:spcPts val="0"/>
              </a:spcAft>
              <a:buSzPts val="3200"/>
              <a:buNone/>
              <a:defRPr sz="3200" b="1"/>
            </a:lvl3pPr>
            <a:lvl4pPr lvl="3" algn="ctr">
              <a:lnSpc>
                <a:spcPct val="100000"/>
              </a:lnSpc>
              <a:spcBef>
                <a:spcPts val="0"/>
              </a:spcBef>
              <a:spcAft>
                <a:spcPts val="0"/>
              </a:spcAft>
              <a:buSzPts val="3200"/>
              <a:buNone/>
              <a:defRPr sz="3200" b="1"/>
            </a:lvl4pPr>
            <a:lvl5pPr lvl="4" algn="ctr">
              <a:lnSpc>
                <a:spcPct val="100000"/>
              </a:lnSpc>
              <a:spcBef>
                <a:spcPts val="0"/>
              </a:spcBef>
              <a:spcAft>
                <a:spcPts val="0"/>
              </a:spcAft>
              <a:buSzPts val="3200"/>
              <a:buNone/>
              <a:defRPr sz="3200" b="1"/>
            </a:lvl5pPr>
            <a:lvl6pPr lvl="5" algn="ctr">
              <a:lnSpc>
                <a:spcPct val="100000"/>
              </a:lnSpc>
              <a:spcBef>
                <a:spcPts val="0"/>
              </a:spcBef>
              <a:spcAft>
                <a:spcPts val="0"/>
              </a:spcAft>
              <a:buSzPts val="3200"/>
              <a:buNone/>
              <a:defRPr sz="3200" b="1"/>
            </a:lvl6pPr>
            <a:lvl7pPr lvl="6" algn="ctr">
              <a:lnSpc>
                <a:spcPct val="100000"/>
              </a:lnSpc>
              <a:spcBef>
                <a:spcPts val="0"/>
              </a:spcBef>
              <a:spcAft>
                <a:spcPts val="0"/>
              </a:spcAft>
              <a:buSzPts val="3200"/>
              <a:buNone/>
              <a:defRPr sz="3200" b="1"/>
            </a:lvl7pPr>
            <a:lvl8pPr lvl="7" algn="ctr">
              <a:lnSpc>
                <a:spcPct val="100000"/>
              </a:lnSpc>
              <a:spcBef>
                <a:spcPts val="0"/>
              </a:spcBef>
              <a:spcAft>
                <a:spcPts val="0"/>
              </a:spcAft>
              <a:buSzPts val="3200"/>
              <a:buNone/>
              <a:defRPr sz="3200" b="1"/>
            </a:lvl8pPr>
            <a:lvl9pPr lvl="8" algn="ctr">
              <a:lnSpc>
                <a:spcPct val="100000"/>
              </a:lnSpc>
              <a:spcBef>
                <a:spcPts val="0"/>
              </a:spcBef>
              <a:spcAft>
                <a:spcPts val="0"/>
              </a:spcAft>
              <a:buSzPts val="3200"/>
              <a:buNone/>
              <a:defRPr sz="3200" b="1"/>
            </a:lvl9pPr>
          </a:lstStyle>
          <a:p>
            <a:endParaRPr/>
          </a:p>
        </p:txBody>
      </p:sp>
      <p:sp>
        <p:nvSpPr>
          <p:cNvPr id="307" name="Google Shape;307;p27"/>
          <p:cNvSpPr txBox="1">
            <a:spLocks noGrp="1"/>
          </p:cNvSpPr>
          <p:nvPr>
            <p:ph type="title" idx="15"/>
          </p:nvPr>
        </p:nvSpPr>
        <p:spPr>
          <a:xfrm>
            <a:off x="4798700" y="1748750"/>
            <a:ext cx="726000" cy="650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200" b="1"/>
            </a:lvl1pPr>
            <a:lvl2pPr lvl="1" algn="ctr">
              <a:lnSpc>
                <a:spcPct val="100000"/>
              </a:lnSpc>
              <a:spcBef>
                <a:spcPts val="0"/>
              </a:spcBef>
              <a:spcAft>
                <a:spcPts val="0"/>
              </a:spcAft>
              <a:buSzPts val="3200"/>
              <a:buNone/>
              <a:defRPr sz="3200" b="1"/>
            </a:lvl2pPr>
            <a:lvl3pPr lvl="2" algn="ctr">
              <a:lnSpc>
                <a:spcPct val="100000"/>
              </a:lnSpc>
              <a:spcBef>
                <a:spcPts val="0"/>
              </a:spcBef>
              <a:spcAft>
                <a:spcPts val="0"/>
              </a:spcAft>
              <a:buSzPts val="3200"/>
              <a:buNone/>
              <a:defRPr sz="3200" b="1"/>
            </a:lvl3pPr>
            <a:lvl4pPr lvl="3" algn="ctr">
              <a:lnSpc>
                <a:spcPct val="100000"/>
              </a:lnSpc>
              <a:spcBef>
                <a:spcPts val="0"/>
              </a:spcBef>
              <a:spcAft>
                <a:spcPts val="0"/>
              </a:spcAft>
              <a:buSzPts val="3200"/>
              <a:buNone/>
              <a:defRPr sz="3200" b="1"/>
            </a:lvl4pPr>
            <a:lvl5pPr lvl="4" algn="ctr">
              <a:lnSpc>
                <a:spcPct val="100000"/>
              </a:lnSpc>
              <a:spcBef>
                <a:spcPts val="0"/>
              </a:spcBef>
              <a:spcAft>
                <a:spcPts val="0"/>
              </a:spcAft>
              <a:buSzPts val="3200"/>
              <a:buNone/>
              <a:defRPr sz="3200" b="1"/>
            </a:lvl5pPr>
            <a:lvl6pPr lvl="5" algn="ctr">
              <a:lnSpc>
                <a:spcPct val="100000"/>
              </a:lnSpc>
              <a:spcBef>
                <a:spcPts val="0"/>
              </a:spcBef>
              <a:spcAft>
                <a:spcPts val="0"/>
              </a:spcAft>
              <a:buSzPts val="3200"/>
              <a:buNone/>
              <a:defRPr sz="3200" b="1"/>
            </a:lvl6pPr>
            <a:lvl7pPr lvl="6" algn="ctr">
              <a:lnSpc>
                <a:spcPct val="100000"/>
              </a:lnSpc>
              <a:spcBef>
                <a:spcPts val="0"/>
              </a:spcBef>
              <a:spcAft>
                <a:spcPts val="0"/>
              </a:spcAft>
              <a:buSzPts val="3200"/>
              <a:buNone/>
              <a:defRPr sz="3200" b="1"/>
            </a:lvl7pPr>
            <a:lvl8pPr lvl="7" algn="ctr">
              <a:lnSpc>
                <a:spcPct val="100000"/>
              </a:lnSpc>
              <a:spcBef>
                <a:spcPts val="0"/>
              </a:spcBef>
              <a:spcAft>
                <a:spcPts val="0"/>
              </a:spcAft>
              <a:buSzPts val="3200"/>
              <a:buNone/>
              <a:defRPr sz="3200" b="1"/>
            </a:lvl8pPr>
            <a:lvl9pPr lvl="8" algn="ctr">
              <a:lnSpc>
                <a:spcPct val="100000"/>
              </a:lnSpc>
              <a:spcBef>
                <a:spcPts val="0"/>
              </a:spcBef>
              <a:spcAft>
                <a:spcPts val="0"/>
              </a:spcAft>
              <a:buSzPts val="3200"/>
              <a:buNone/>
              <a:defRPr sz="3200" b="1"/>
            </a:lvl9pPr>
          </a:lstStyle>
          <a:p>
            <a:endParaRPr/>
          </a:p>
        </p:txBody>
      </p:sp>
      <p:grpSp>
        <p:nvGrpSpPr>
          <p:cNvPr id="308" name="Google Shape;308;p27"/>
          <p:cNvGrpSpPr/>
          <p:nvPr/>
        </p:nvGrpSpPr>
        <p:grpSpPr>
          <a:xfrm>
            <a:off x="-925379" y="-1154495"/>
            <a:ext cx="2036958" cy="2263167"/>
            <a:chOff x="3273438" y="3268525"/>
            <a:chExt cx="1140450" cy="1267100"/>
          </a:xfrm>
        </p:grpSpPr>
        <p:sp>
          <p:nvSpPr>
            <p:cNvPr id="309" name="Google Shape;309;p27"/>
            <p:cNvSpPr/>
            <p:nvPr/>
          </p:nvSpPr>
          <p:spPr>
            <a:xfrm>
              <a:off x="32734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7"/>
            <p:cNvSpPr/>
            <p:nvPr/>
          </p:nvSpPr>
          <p:spPr>
            <a:xfrm>
              <a:off x="3400063" y="32685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7"/>
            <p:cNvSpPr/>
            <p:nvPr/>
          </p:nvSpPr>
          <p:spPr>
            <a:xfrm>
              <a:off x="3526713"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7"/>
            <p:cNvSpPr/>
            <p:nvPr/>
          </p:nvSpPr>
          <p:spPr>
            <a:xfrm>
              <a:off x="3653363"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7"/>
            <p:cNvSpPr/>
            <p:nvPr/>
          </p:nvSpPr>
          <p:spPr>
            <a:xfrm>
              <a:off x="37799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27"/>
            <p:cNvSpPr/>
            <p:nvPr/>
          </p:nvSpPr>
          <p:spPr>
            <a:xfrm>
              <a:off x="39066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7"/>
            <p:cNvSpPr/>
            <p:nvPr/>
          </p:nvSpPr>
          <p:spPr>
            <a:xfrm>
              <a:off x="4033263" y="32685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27"/>
            <p:cNvSpPr/>
            <p:nvPr/>
          </p:nvSpPr>
          <p:spPr>
            <a:xfrm>
              <a:off x="41605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7"/>
            <p:cNvSpPr/>
            <p:nvPr/>
          </p:nvSpPr>
          <p:spPr>
            <a:xfrm>
              <a:off x="42872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7"/>
            <p:cNvSpPr/>
            <p:nvPr/>
          </p:nvSpPr>
          <p:spPr>
            <a:xfrm>
              <a:off x="32734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7"/>
            <p:cNvSpPr/>
            <p:nvPr/>
          </p:nvSpPr>
          <p:spPr>
            <a:xfrm>
              <a:off x="3400063" y="339517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7"/>
            <p:cNvSpPr/>
            <p:nvPr/>
          </p:nvSpPr>
          <p:spPr>
            <a:xfrm>
              <a:off x="3526713"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7"/>
            <p:cNvSpPr/>
            <p:nvPr/>
          </p:nvSpPr>
          <p:spPr>
            <a:xfrm>
              <a:off x="3653363"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7"/>
            <p:cNvSpPr/>
            <p:nvPr/>
          </p:nvSpPr>
          <p:spPr>
            <a:xfrm>
              <a:off x="37799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7"/>
            <p:cNvSpPr/>
            <p:nvPr/>
          </p:nvSpPr>
          <p:spPr>
            <a:xfrm>
              <a:off x="39066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7"/>
            <p:cNvSpPr/>
            <p:nvPr/>
          </p:nvSpPr>
          <p:spPr>
            <a:xfrm>
              <a:off x="4033263" y="33951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7"/>
            <p:cNvSpPr/>
            <p:nvPr/>
          </p:nvSpPr>
          <p:spPr>
            <a:xfrm>
              <a:off x="41605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27"/>
            <p:cNvSpPr/>
            <p:nvPr/>
          </p:nvSpPr>
          <p:spPr>
            <a:xfrm>
              <a:off x="42872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27"/>
            <p:cNvSpPr/>
            <p:nvPr/>
          </p:nvSpPr>
          <p:spPr>
            <a:xfrm>
              <a:off x="32734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27"/>
            <p:cNvSpPr/>
            <p:nvPr/>
          </p:nvSpPr>
          <p:spPr>
            <a:xfrm>
              <a:off x="3400063" y="35218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7"/>
            <p:cNvSpPr/>
            <p:nvPr/>
          </p:nvSpPr>
          <p:spPr>
            <a:xfrm>
              <a:off x="3526713"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27"/>
            <p:cNvSpPr/>
            <p:nvPr/>
          </p:nvSpPr>
          <p:spPr>
            <a:xfrm>
              <a:off x="3653363"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27"/>
            <p:cNvSpPr/>
            <p:nvPr/>
          </p:nvSpPr>
          <p:spPr>
            <a:xfrm>
              <a:off x="37799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27"/>
            <p:cNvSpPr/>
            <p:nvPr/>
          </p:nvSpPr>
          <p:spPr>
            <a:xfrm>
              <a:off x="39066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7"/>
            <p:cNvSpPr/>
            <p:nvPr/>
          </p:nvSpPr>
          <p:spPr>
            <a:xfrm>
              <a:off x="4033263" y="35218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27"/>
            <p:cNvSpPr/>
            <p:nvPr/>
          </p:nvSpPr>
          <p:spPr>
            <a:xfrm>
              <a:off x="41605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27"/>
            <p:cNvSpPr/>
            <p:nvPr/>
          </p:nvSpPr>
          <p:spPr>
            <a:xfrm>
              <a:off x="42872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27"/>
            <p:cNvSpPr/>
            <p:nvPr/>
          </p:nvSpPr>
          <p:spPr>
            <a:xfrm>
              <a:off x="32734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27"/>
            <p:cNvSpPr/>
            <p:nvPr/>
          </p:nvSpPr>
          <p:spPr>
            <a:xfrm>
              <a:off x="3400063" y="36484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27"/>
            <p:cNvSpPr/>
            <p:nvPr/>
          </p:nvSpPr>
          <p:spPr>
            <a:xfrm>
              <a:off x="3526713"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27"/>
            <p:cNvSpPr/>
            <p:nvPr/>
          </p:nvSpPr>
          <p:spPr>
            <a:xfrm>
              <a:off x="3653363"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27"/>
            <p:cNvSpPr/>
            <p:nvPr/>
          </p:nvSpPr>
          <p:spPr>
            <a:xfrm>
              <a:off x="37799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27"/>
            <p:cNvSpPr/>
            <p:nvPr/>
          </p:nvSpPr>
          <p:spPr>
            <a:xfrm>
              <a:off x="39066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27"/>
            <p:cNvSpPr/>
            <p:nvPr/>
          </p:nvSpPr>
          <p:spPr>
            <a:xfrm>
              <a:off x="4033263" y="36484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27"/>
            <p:cNvSpPr/>
            <p:nvPr/>
          </p:nvSpPr>
          <p:spPr>
            <a:xfrm>
              <a:off x="41605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27"/>
            <p:cNvSpPr/>
            <p:nvPr/>
          </p:nvSpPr>
          <p:spPr>
            <a:xfrm>
              <a:off x="42872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27"/>
            <p:cNvSpPr/>
            <p:nvPr/>
          </p:nvSpPr>
          <p:spPr>
            <a:xfrm>
              <a:off x="32734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27"/>
            <p:cNvSpPr/>
            <p:nvPr/>
          </p:nvSpPr>
          <p:spPr>
            <a:xfrm>
              <a:off x="3400063" y="377507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27"/>
            <p:cNvSpPr/>
            <p:nvPr/>
          </p:nvSpPr>
          <p:spPr>
            <a:xfrm>
              <a:off x="3526713"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27"/>
            <p:cNvSpPr/>
            <p:nvPr/>
          </p:nvSpPr>
          <p:spPr>
            <a:xfrm>
              <a:off x="3653363"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27"/>
            <p:cNvSpPr/>
            <p:nvPr/>
          </p:nvSpPr>
          <p:spPr>
            <a:xfrm>
              <a:off x="37799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27"/>
            <p:cNvSpPr/>
            <p:nvPr/>
          </p:nvSpPr>
          <p:spPr>
            <a:xfrm>
              <a:off x="39066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27"/>
            <p:cNvSpPr/>
            <p:nvPr/>
          </p:nvSpPr>
          <p:spPr>
            <a:xfrm>
              <a:off x="4033263" y="377507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27"/>
            <p:cNvSpPr/>
            <p:nvPr/>
          </p:nvSpPr>
          <p:spPr>
            <a:xfrm>
              <a:off x="41605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27"/>
            <p:cNvSpPr/>
            <p:nvPr/>
          </p:nvSpPr>
          <p:spPr>
            <a:xfrm>
              <a:off x="42872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27"/>
            <p:cNvSpPr/>
            <p:nvPr/>
          </p:nvSpPr>
          <p:spPr>
            <a:xfrm>
              <a:off x="32734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27"/>
            <p:cNvSpPr/>
            <p:nvPr/>
          </p:nvSpPr>
          <p:spPr>
            <a:xfrm>
              <a:off x="3400063" y="39017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27"/>
            <p:cNvSpPr/>
            <p:nvPr/>
          </p:nvSpPr>
          <p:spPr>
            <a:xfrm>
              <a:off x="3526713"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27"/>
            <p:cNvSpPr/>
            <p:nvPr/>
          </p:nvSpPr>
          <p:spPr>
            <a:xfrm>
              <a:off x="3653363"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27"/>
            <p:cNvSpPr/>
            <p:nvPr/>
          </p:nvSpPr>
          <p:spPr>
            <a:xfrm>
              <a:off x="37799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27"/>
            <p:cNvSpPr/>
            <p:nvPr/>
          </p:nvSpPr>
          <p:spPr>
            <a:xfrm>
              <a:off x="39066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27"/>
            <p:cNvSpPr/>
            <p:nvPr/>
          </p:nvSpPr>
          <p:spPr>
            <a:xfrm>
              <a:off x="4033263" y="39017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27"/>
            <p:cNvSpPr/>
            <p:nvPr/>
          </p:nvSpPr>
          <p:spPr>
            <a:xfrm>
              <a:off x="41605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27"/>
            <p:cNvSpPr/>
            <p:nvPr/>
          </p:nvSpPr>
          <p:spPr>
            <a:xfrm>
              <a:off x="42872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27"/>
            <p:cNvSpPr/>
            <p:nvPr/>
          </p:nvSpPr>
          <p:spPr>
            <a:xfrm>
              <a:off x="32734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27"/>
            <p:cNvSpPr/>
            <p:nvPr/>
          </p:nvSpPr>
          <p:spPr>
            <a:xfrm>
              <a:off x="3400063" y="40283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27"/>
            <p:cNvSpPr/>
            <p:nvPr/>
          </p:nvSpPr>
          <p:spPr>
            <a:xfrm>
              <a:off x="3526713"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27"/>
            <p:cNvSpPr/>
            <p:nvPr/>
          </p:nvSpPr>
          <p:spPr>
            <a:xfrm>
              <a:off x="3653363"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27"/>
            <p:cNvSpPr/>
            <p:nvPr/>
          </p:nvSpPr>
          <p:spPr>
            <a:xfrm>
              <a:off x="37799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27"/>
            <p:cNvSpPr/>
            <p:nvPr/>
          </p:nvSpPr>
          <p:spPr>
            <a:xfrm>
              <a:off x="39066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27"/>
            <p:cNvSpPr/>
            <p:nvPr/>
          </p:nvSpPr>
          <p:spPr>
            <a:xfrm>
              <a:off x="4033263" y="40283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27"/>
            <p:cNvSpPr/>
            <p:nvPr/>
          </p:nvSpPr>
          <p:spPr>
            <a:xfrm>
              <a:off x="41605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27"/>
            <p:cNvSpPr/>
            <p:nvPr/>
          </p:nvSpPr>
          <p:spPr>
            <a:xfrm>
              <a:off x="42872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27"/>
            <p:cNvSpPr/>
            <p:nvPr/>
          </p:nvSpPr>
          <p:spPr>
            <a:xfrm>
              <a:off x="32734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27"/>
            <p:cNvSpPr/>
            <p:nvPr/>
          </p:nvSpPr>
          <p:spPr>
            <a:xfrm>
              <a:off x="3400063" y="4155000"/>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27"/>
            <p:cNvSpPr/>
            <p:nvPr/>
          </p:nvSpPr>
          <p:spPr>
            <a:xfrm>
              <a:off x="3526713"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27"/>
            <p:cNvSpPr/>
            <p:nvPr/>
          </p:nvSpPr>
          <p:spPr>
            <a:xfrm>
              <a:off x="3653363"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27"/>
            <p:cNvSpPr/>
            <p:nvPr/>
          </p:nvSpPr>
          <p:spPr>
            <a:xfrm>
              <a:off x="37799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27"/>
            <p:cNvSpPr/>
            <p:nvPr/>
          </p:nvSpPr>
          <p:spPr>
            <a:xfrm>
              <a:off x="39066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27"/>
            <p:cNvSpPr/>
            <p:nvPr/>
          </p:nvSpPr>
          <p:spPr>
            <a:xfrm>
              <a:off x="4033263" y="4155000"/>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27"/>
            <p:cNvSpPr/>
            <p:nvPr/>
          </p:nvSpPr>
          <p:spPr>
            <a:xfrm>
              <a:off x="41605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27"/>
            <p:cNvSpPr/>
            <p:nvPr/>
          </p:nvSpPr>
          <p:spPr>
            <a:xfrm>
              <a:off x="42872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7"/>
            <p:cNvSpPr/>
            <p:nvPr/>
          </p:nvSpPr>
          <p:spPr>
            <a:xfrm>
              <a:off x="32734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7"/>
            <p:cNvSpPr/>
            <p:nvPr/>
          </p:nvSpPr>
          <p:spPr>
            <a:xfrm>
              <a:off x="3400063" y="42823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7"/>
            <p:cNvSpPr/>
            <p:nvPr/>
          </p:nvSpPr>
          <p:spPr>
            <a:xfrm>
              <a:off x="3526713"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7"/>
            <p:cNvSpPr/>
            <p:nvPr/>
          </p:nvSpPr>
          <p:spPr>
            <a:xfrm>
              <a:off x="3653363"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27"/>
            <p:cNvSpPr/>
            <p:nvPr/>
          </p:nvSpPr>
          <p:spPr>
            <a:xfrm>
              <a:off x="37799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27"/>
            <p:cNvSpPr/>
            <p:nvPr/>
          </p:nvSpPr>
          <p:spPr>
            <a:xfrm>
              <a:off x="39066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7"/>
            <p:cNvSpPr/>
            <p:nvPr/>
          </p:nvSpPr>
          <p:spPr>
            <a:xfrm>
              <a:off x="4033263" y="42823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7"/>
            <p:cNvSpPr/>
            <p:nvPr/>
          </p:nvSpPr>
          <p:spPr>
            <a:xfrm>
              <a:off x="41605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7"/>
            <p:cNvSpPr/>
            <p:nvPr/>
          </p:nvSpPr>
          <p:spPr>
            <a:xfrm>
              <a:off x="42872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7"/>
            <p:cNvSpPr/>
            <p:nvPr/>
          </p:nvSpPr>
          <p:spPr>
            <a:xfrm>
              <a:off x="32734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7"/>
            <p:cNvSpPr/>
            <p:nvPr/>
          </p:nvSpPr>
          <p:spPr>
            <a:xfrm>
              <a:off x="3400063" y="4408950"/>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27"/>
            <p:cNvSpPr/>
            <p:nvPr/>
          </p:nvSpPr>
          <p:spPr>
            <a:xfrm>
              <a:off x="3526713"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27"/>
            <p:cNvSpPr/>
            <p:nvPr/>
          </p:nvSpPr>
          <p:spPr>
            <a:xfrm>
              <a:off x="3653363"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27"/>
            <p:cNvSpPr/>
            <p:nvPr/>
          </p:nvSpPr>
          <p:spPr>
            <a:xfrm>
              <a:off x="37799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27"/>
            <p:cNvSpPr/>
            <p:nvPr/>
          </p:nvSpPr>
          <p:spPr>
            <a:xfrm>
              <a:off x="39066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27"/>
            <p:cNvSpPr/>
            <p:nvPr/>
          </p:nvSpPr>
          <p:spPr>
            <a:xfrm>
              <a:off x="4033263" y="4408950"/>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27"/>
            <p:cNvSpPr/>
            <p:nvPr/>
          </p:nvSpPr>
          <p:spPr>
            <a:xfrm>
              <a:off x="41605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27"/>
            <p:cNvSpPr/>
            <p:nvPr/>
          </p:nvSpPr>
          <p:spPr>
            <a:xfrm>
              <a:off x="42872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9" name="Google Shape;399;p27"/>
          <p:cNvSpPr/>
          <p:nvPr/>
        </p:nvSpPr>
        <p:spPr>
          <a:xfrm rot="-5400000">
            <a:off x="7628188" y="-582200"/>
            <a:ext cx="218400" cy="1382800"/>
          </a:xfrm>
          <a:custGeom>
            <a:avLst/>
            <a:gdLst/>
            <a:ahLst/>
            <a:cxnLst/>
            <a:rect l="l" t="t" r="r" b="b"/>
            <a:pathLst>
              <a:path w="8736" h="55312" extrusionOk="0">
                <a:moveTo>
                  <a:pt x="1" y="1"/>
                </a:moveTo>
                <a:lnTo>
                  <a:pt x="1" y="55311"/>
                </a:lnTo>
                <a:lnTo>
                  <a:pt x="8735" y="55311"/>
                </a:lnTo>
                <a:lnTo>
                  <a:pt x="8735" y="1"/>
                </a:lnTo>
                <a:close/>
              </a:path>
            </a:pathLst>
          </a:custGeom>
          <a:solidFill>
            <a:srgbClr val="6156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00" name="Google Shape;400;p27"/>
          <p:cNvGrpSpPr/>
          <p:nvPr/>
        </p:nvGrpSpPr>
        <p:grpSpPr>
          <a:xfrm flipH="1">
            <a:off x="7804584" y="4254409"/>
            <a:ext cx="2036958" cy="2263167"/>
            <a:chOff x="3273438" y="3268525"/>
            <a:chExt cx="1140450" cy="1267100"/>
          </a:xfrm>
        </p:grpSpPr>
        <p:sp>
          <p:nvSpPr>
            <p:cNvPr id="401" name="Google Shape;401;p27"/>
            <p:cNvSpPr/>
            <p:nvPr/>
          </p:nvSpPr>
          <p:spPr>
            <a:xfrm>
              <a:off x="32734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27"/>
            <p:cNvSpPr/>
            <p:nvPr/>
          </p:nvSpPr>
          <p:spPr>
            <a:xfrm>
              <a:off x="3400063" y="32685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27"/>
            <p:cNvSpPr/>
            <p:nvPr/>
          </p:nvSpPr>
          <p:spPr>
            <a:xfrm>
              <a:off x="3526713"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27"/>
            <p:cNvSpPr/>
            <p:nvPr/>
          </p:nvSpPr>
          <p:spPr>
            <a:xfrm>
              <a:off x="3653363"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27"/>
            <p:cNvSpPr/>
            <p:nvPr/>
          </p:nvSpPr>
          <p:spPr>
            <a:xfrm>
              <a:off x="37799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27"/>
            <p:cNvSpPr/>
            <p:nvPr/>
          </p:nvSpPr>
          <p:spPr>
            <a:xfrm>
              <a:off x="39066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27"/>
            <p:cNvSpPr/>
            <p:nvPr/>
          </p:nvSpPr>
          <p:spPr>
            <a:xfrm>
              <a:off x="4033263" y="32685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27"/>
            <p:cNvSpPr/>
            <p:nvPr/>
          </p:nvSpPr>
          <p:spPr>
            <a:xfrm>
              <a:off x="41605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27"/>
            <p:cNvSpPr/>
            <p:nvPr/>
          </p:nvSpPr>
          <p:spPr>
            <a:xfrm>
              <a:off x="42872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27"/>
            <p:cNvSpPr/>
            <p:nvPr/>
          </p:nvSpPr>
          <p:spPr>
            <a:xfrm>
              <a:off x="32734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27"/>
            <p:cNvSpPr/>
            <p:nvPr/>
          </p:nvSpPr>
          <p:spPr>
            <a:xfrm>
              <a:off x="3400063" y="339517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27"/>
            <p:cNvSpPr/>
            <p:nvPr/>
          </p:nvSpPr>
          <p:spPr>
            <a:xfrm>
              <a:off x="3526713"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27"/>
            <p:cNvSpPr/>
            <p:nvPr/>
          </p:nvSpPr>
          <p:spPr>
            <a:xfrm>
              <a:off x="3653363"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27"/>
            <p:cNvSpPr/>
            <p:nvPr/>
          </p:nvSpPr>
          <p:spPr>
            <a:xfrm>
              <a:off x="37799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27"/>
            <p:cNvSpPr/>
            <p:nvPr/>
          </p:nvSpPr>
          <p:spPr>
            <a:xfrm>
              <a:off x="39066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27"/>
            <p:cNvSpPr/>
            <p:nvPr/>
          </p:nvSpPr>
          <p:spPr>
            <a:xfrm>
              <a:off x="4033263" y="33951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27"/>
            <p:cNvSpPr/>
            <p:nvPr/>
          </p:nvSpPr>
          <p:spPr>
            <a:xfrm>
              <a:off x="41605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27"/>
            <p:cNvSpPr/>
            <p:nvPr/>
          </p:nvSpPr>
          <p:spPr>
            <a:xfrm>
              <a:off x="42872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27"/>
            <p:cNvSpPr/>
            <p:nvPr/>
          </p:nvSpPr>
          <p:spPr>
            <a:xfrm>
              <a:off x="32734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27"/>
            <p:cNvSpPr/>
            <p:nvPr/>
          </p:nvSpPr>
          <p:spPr>
            <a:xfrm>
              <a:off x="3400063" y="35218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27"/>
            <p:cNvSpPr/>
            <p:nvPr/>
          </p:nvSpPr>
          <p:spPr>
            <a:xfrm>
              <a:off x="3526713"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27"/>
            <p:cNvSpPr/>
            <p:nvPr/>
          </p:nvSpPr>
          <p:spPr>
            <a:xfrm>
              <a:off x="3653363"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27"/>
            <p:cNvSpPr/>
            <p:nvPr/>
          </p:nvSpPr>
          <p:spPr>
            <a:xfrm>
              <a:off x="37799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27"/>
            <p:cNvSpPr/>
            <p:nvPr/>
          </p:nvSpPr>
          <p:spPr>
            <a:xfrm>
              <a:off x="39066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27"/>
            <p:cNvSpPr/>
            <p:nvPr/>
          </p:nvSpPr>
          <p:spPr>
            <a:xfrm>
              <a:off x="4033263" y="35218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27"/>
            <p:cNvSpPr/>
            <p:nvPr/>
          </p:nvSpPr>
          <p:spPr>
            <a:xfrm>
              <a:off x="41605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27"/>
            <p:cNvSpPr/>
            <p:nvPr/>
          </p:nvSpPr>
          <p:spPr>
            <a:xfrm>
              <a:off x="42872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27"/>
            <p:cNvSpPr/>
            <p:nvPr/>
          </p:nvSpPr>
          <p:spPr>
            <a:xfrm>
              <a:off x="32734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27"/>
            <p:cNvSpPr/>
            <p:nvPr/>
          </p:nvSpPr>
          <p:spPr>
            <a:xfrm>
              <a:off x="3400063" y="36484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27"/>
            <p:cNvSpPr/>
            <p:nvPr/>
          </p:nvSpPr>
          <p:spPr>
            <a:xfrm>
              <a:off x="3526713"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27"/>
            <p:cNvSpPr/>
            <p:nvPr/>
          </p:nvSpPr>
          <p:spPr>
            <a:xfrm>
              <a:off x="3653363"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27"/>
            <p:cNvSpPr/>
            <p:nvPr/>
          </p:nvSpPr>
          <p:spPr>
            <a:xfrm>
              <a:off x="37799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27"/>
            <p:cNvSpPr/>
            <p:nvPr/>
          </p:nvSpPr>
          <p:spPr>
            <a:xfrm>
              <a:off x="39066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27"/>
            <p:cNvSpPr/>
            <p:nvPr/>
          </p:nvSpPr>
          <p:spPr>
            <a:xfrm>
              <a:off x="4033263" y="36484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27"/>
            <p:cNvSpPr/>
            <p:nvPr/>
          </p:nvSpPr>
          <p:spPr>
            <a:xfrm>
              <a:off x="41605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27"/>
            <p:cNvSpPr/>
            <p:nvPr/>
          </p:nvSpPr>
          <p:spPr>
            <a:xfrm>
              <a:off x="42872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27"/>
            <p:cNvSpPr/>
            <p:nvPr/>
          </p:nvSpPr>
          <p:spPr>
            <a:xfrm>
              <a:off x="32734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27"/>
            <p:cNvSpPr/>
            <p:nvPr/>
          </p:nvSpPr>
          <p:spPr>
            <a:xfrm>
              <a:off x="3400063" y="377507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27"/>
            <p:cNvSpPr/>
            <p:nvPr/>
          </p:nvSpPr>
          <p:spPr>
            <a:xfrm>
              <a:off x="3526713"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27"/>
            <p:cNvSpPr/>
            <p:nvPr/>
          </p:nvSpPr>
          <p:spPr>
            <a:xfrm>
              <a:off x="3653363"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27"/>
            <p:cNvSpPr/>
            <p:nvPr/>
          </p:nvSpPr>
          <p:spPr>
            <a:xfrm>
              <a:off x="37799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27"/>
            <p:cNvSpPr/>
            <p:nvPr/>
          </p:nvSpPr>
          <p:spPr>
            <a:xfrm>
              <a:off x="39066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27"/>
            <p:cNvSpPr/>
            <p:nvPr/>
          </p:nvSpPr>
          <p:spPr>
            <a:xfrm>
              <a:off x="4033263" y="377507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27"/>
            <p:cNvSpPr/>
            <p:nvPr/>
          </p:nvSpPr>
          <p:spPr>
            <a:xfrm>
              <a:off x="41605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27"/>
            <p:cNvSpPr/>
            <p:nvPr/>
          </p:nvSpPr>
          <p:spPr>
            <a:xfrm>
              <a:off x="42872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27"/>
            <p:cNvSpPr/>
            <p:nvPr/>
          </p:nvSpPr>
          <p:spPr>
            <a:xfrm>
              <a:off x="32734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27"/>
            <p:cNvSpPr/>
            <p:nvPr/>
          </p:nvSpPr>
          <p:spPr>
            <a:xfrm>
              <a:off x="3400063" y="39017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27"/>
            <p:cNvSpPr/>
            <p:nvPr/>
          </p:nvSpPr>
          <p:spPr>
            <a:xfrm>
              <a:off x="3526713"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27"/>
            <p:cNvSpPr/>
            <p:nvPr/>
          </p:nvSpPr>
          <p:spPr>
            <a:xfrm>
              <a:off x="3653363"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27"/>
            <p:cNvSpPr/>
            <p:nvPr/>
          </p:nvSpPr>
          <p:spPr>
            <a:xfrm>
              <a:off x="37799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27"/>
            <p:cNvSpPr/>
            <p:nvPr/>
          </p:nvSpPr>
          <p:spPr>
            <a:xfrm>
              <a:off x="39066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27"/>
            <p:cNvSpPr/>
            <p:nvPr/>
          </p:nvSpPr>
          <p:spPr>
            <a:xfrm>
              <a:off x="4033263" y="39017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27"/>
            <p:cNvSpPr/>
            <p:nvPr/>
          </p:nvSpPr>
          <p:spPr>
            <a:xfrm>
              <a:off x="41605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27"/>
            <p:cNvSpPr/>
            <p:nvPr/>
          </p:nvSpPr>
          <p:spPr>
            <a:xfrm>
              <a:off x="42872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27"/>
            <p:cNvSpPr/>
            <p:nvPr/>
          </p:nvSpPr>
          <p:spPr>
            <a:xfrm>
              <a:off x="32734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27"/>
            <p:cNvSpPr/>
            <p:nvPr/>
          </p:nvSpPr>
          <p:spPr>
            <a:xfrm>
              <a:off x="3400063" y="40283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27"/>
            <p:cNvSpPr/>
            <p:nvPr/>
          </p:nvSpPr>
          <p:spPr>
            <a:xfrm>
              <a:off x="3526713"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27"/>
            <p:cNvSpPr/>
            <p:nvPr/>
          </p:nvSpPr>
          <p:spPr>
            <a:xfrm>
              <a:off x="3653363"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27"/>
            <p:cNvSpPr/>
            <p:nvPr/>
          </p:nvSpPr>
          <p:spPr>
            <a:xfrm>
              <a:off x="37799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27"/>
            <p:cNvSpPr/>
            <p:nvPr/>
          </p:nvSpPr>
          <p:spPr>
            <a:xfrm>
              <a:off x="39066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27"/>
            <p:cNvSpPr/>
            <p:nvPr/>
          </p:nvSpPr>
          <p:spPr>
            <a:xfrm>
              <a:off x="4033263" y="40283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27"/>
            <p:cNvSpPr/>
            <p:nvPr/>
          </p:nvSpPr>
          <p:spPr>
            <a:xfrm>
              <a:off x="41605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27"/>
            <p:cNvSpPr/>
            <p:nvPr/>
          </p:nvSpPr>
          <p:spPr>
            <a:xfrm>
              <a:off x="42872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27"/>
            <p:cNvSpPr/>
            <p:nvPr/>
          </p:nvSpPr>
          <p:spPr>
            <a:xfrm>
              <a:off x="32734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27"/>
            <p:cNvSpPr/>
            <p:nvPr/>
          </p:nvSpPr>
          <p:spPr>
            <a:xfrm>
              <a:off x="3400063" y="4155000"/>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27"/>
            <p:cNvSpPr/>
            <p:nvPr/>
          </p:nvSpPr>
          <p:spPr>
            <a:xfrm>
              <a:off x="3526713"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27"/>
            <p:cNvSpPr/>
            <p:nvPr/>
          </p:nvSpPr>
          <p:spPr>
            <a:xfrm>
              <a:off x="3653363"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27"/>
            <p:cNvSpPr/>
            <p:nvPr/>
          </p:nvSpPr>
          <p:spPr>
            <a:xfrm>
              <a:off x="37799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27"/>
            <p:cNvSpPr/>
            <p:nvPr/>
          </p:nvSpPr>
          <p:spPr>
            <a:xfrm>
              <a:off x="39066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27"/>
            <p:cNvSpPr/>
            <p:nvPr/>
          </p:nvSpPr>
          <p:spPr>
            <a:xfrm>
              <a:off x="4033263" y="4155000"/>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27"/>
            <p:cNvSpPr/>
            <p:nvPr/>
          </p:nvSpPr>
          <p:spPr>
            <a:xfrm>
              <a:off x="41605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27"/>
            <p:cNvSpPr/>
            <p:nvPr/>
          </p:nvSpPr>
          <p:spPr>
            <a:xfrm>
              <a:off x="42872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27"/>
            <p:cNvSpPr/>
            <p:nvPr/>
          </p:nvSpPr>
          <p:spPr>
            <a:xfrm>
              <a:off x="32734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27"/>
            <p:cNvSpPr/>
            <p:nvPr/>
          </p:nvSpPr>
          <p:spPr>
            <a:xfrm>
              <a:off x="3400063" y="42823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27"/>
            <p:cNvSpPr/>
            <p:nvPr/>
          </p:nvSpPr>
          <p:spPr>
            <a:xfrm>
              <a:off x="3526713"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27"/>
            <p:cNvSpPr/>
            <p:nvPr/>
          </p:nvSpPr>
          <p:spPr>
            <a:xfrm>
              <a:off x="3653363"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27"/>
            <p:cNvSpPr/>
            <p:nvPr/>
          </p:nvSpPr>
          <p:spPr>
            <a:xfrm>
              <a:off x="37799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27"/>
            <p:cNvSpPr/>
            <p:nvPr/>
          </p:nvSpPr>
          <p:spPr>
            <a:xfrm>
              <a:off x="39066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27"/>
            <p:cNvSpPr/>
            <p:nvPr/>
          </p:nvSpPr>
          <p:spPr>
            <a:xfrm>
              <a:off x="4033263" y="42823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27"/>
            <p:cNvSpPr/>
            <p:nvPr/>
          </p:nvSpPr>
          <p:spPr>
            <a:xfrm>
              <a:off x="41605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27"/>
            <p:cNvSpPr/>
            <p:nvPr/>
          </p:nvSpPr>
          <p:spPr>
            <a:xfrm>
              <a:off x="42872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27"/>
            <p:cNvSpPr/>
            <p:nvPr/>
          </p:nvSpPr>
          <p:spPr>
            <a:xfrm>
              <a:off x="32734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27"/>
            <p:cNvSpPr/>
            <p:nvPr/>
          </p:nvSpPr>
          <p:spPr>
            <a:xfrm>
              <a:off x="3400063" y="4408950"/>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27"/>
            <p:cNvSpPr/>
            <p:nvPr/>
          </p:nvSpPr>
          <p:spPr>
            <a:xfrm>
              <a:off x="3526713"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27"/>
            <p:cNvSpPr/>
            <p:nvPr/>
          </p:nvSpPr>
          <p:spPr>
            <a:xfrm>
              <a:off x="3653363"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27"/>
            <p:cNvSpPr/>
            <p:nvPr/>
          </p:nvSpPr>
          <p:spPr>
            <a:xfrm>
              <a:off x="37799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27"/>
            <p:cNvSpPr/>
            <p:nvPr/>
          </p:nvSpPr>
          <p:spPr>
            <a:xfrm>
              <a:off x="39066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27"/>
            <p:cNvSpPr/>
            <p:nvPr/>
          </p:nvSpPr>
          <p:spPr>
            <a:xfrm>
              <a:off x="4033263" y="4408950"/>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27"/>
            <p:cNvSpPr/>
            <p:nvPr/>
          </p:nvSpPr>
          <p:spPr>
            <a:xfrm>
              <a:off x="41605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27"/>
            <p:cNvSpPr/>
            <p:nvPr/>
          </p:nvSpPr>
          <p:spPr>
            <a:xfrm>
              <a:off x="42872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91" name="Google Shape;491;p27"/>
          <p:cNvSpPr/>
          <p:nvPr/>
        </p:nvSpPr>
        <p:spPr>
          <a:xfrm rot="5400000" flipH="1">
            <a:off x="1071982" y="4342900"/>
            <a:ext cx="218400" cy="1382800"/>
          </a:xfrm>
          <a:custGeom>
            <a:avLst/>
            <a:gdLst/>
            <a:ahLst/>
            <a:cxnLst/>
            <a:rect l="l" t="t" r="r" b="b"/>
            <a:pathLst>
              <a:path w="8736" h="55312" extrusionOk="0">
                <a:moveTo>
                  <a:pt x="1" y="1"/>
                </a:moveTo>
                <a:lnTo>
                  <a:pt x="1" y="55311"/>
                </a:lnTo>
                <a:lnTo>
                  <a:pt x="8735" y="55311"/>
                </a:lnTo>
                <a:lnTo>
                  <a:pt x="8735" y="1"/>
                </a:lnTo>
                <a:close/>
              </a:path>
            </a:pathLst>
          </a:custGeom>
          <a:solidFill>
            <a:srgbClr val="6156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2"/>
        <p:cNvGrpSpPr/>
        <p:nvPr/>
      </p:nvGrpSpPr>
      <p:grpSpPr>
        <a:xfrm>
          <a:off x="0" y="0"/>
          <a:ext cx="0" cy="0"/>
          <a:chOff x="0" y="0"/>
          <a:chExt cx="0" cy="0"/>
        </a:xfrm>
      </p:grpSpPr>
      <p:sp>
        <p:nvSpPr>
          <p:cNvPr id="493" name="Google Shape;493;p28"/>
          <p:cNvSpPr txBox="1">
            <a:spLocks noGrp="1"/>
          </p:cNvSpPr>
          <p:nvPr>
            <p:ph type="title"/>
          </p:nvPr>
        </p:nvSpPr>
        <p:spPr>
          <a:xfrm>
            <a:off x="715200" y="2138000"/>
            <a:ext cx="7713600" cy="1099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b="1"/>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94" name="Google Shape;494;p28"/>
          <p:cNvSpPr txBox="1">
            <a:spLocks noGrp="1"/>
          </p:cNvSpPr>
          <p:nvPr>
            <p:ph type="title" idx="2"/>
          </p:nvPr>
        </p:nvSpPr>
        <p:spPr>
          <a:xfrm>
            <a:off x="2554650" y="1031850"/>
            <a:ext cx="4034700" cy="128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0000"/>
              <a:buNone/>
              <a:defRPr sz="10000" b="1"/>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sp>
        <p:nvSpPr>
          <p:cNvPr id="495" name="Google Shape;495;p28"/>
          <p:cNvSpPr txBox="1">
            <a:spLocks noGrp="1"/>
          </p:cNvSpPr>
          <p:nvPr>
            <p:ph type="subTitle" idx="1"/>
          </p:nvPr>
        </p:nvSpPr>
        <p:spPr>
          <a:xfrm>
            <a:off x="1905300" y="3078950"/>
            <a:ext cx="5333400" cy="551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2000">
                <a:solidFill>
                  <a:schemeClr val="accent2"/>
                </a:solidFill>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grpSp>
        <p:nvGrpSpPr>
          <p:cNvPr id="496" name="Google Shape;496;p28"/>
          <p:cNvGrpSpPr/>
          <p:nvPr/>
        </p:nvGrpSpPr>
        <p:grpSpPr>
          <a:xfrm>
            <a:off x="-265180" y="-264807"/>
            <a:ext cx="2036958" cy="2263167"/>
            <a:chOff x="3273438" y="3268525"/>
            <a:chExt cx="1140450" cy="1267100"/>
          </a:xfrm>
        </p:grpSpPr>
        <p:sp>
          <p:nvSpPr>
            <p:cNvPr id="497" name="Google Shape;497;p28"/>
            <p:cNvSpPr/>
            <p:nvPr/>
          </p:nvSpPr>
          <p:spPr>
            <a:xfrm>
              <a:off x="32734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28"/>
            <p:cNvSpPr/>
            <p:nvPr/>
          </p:nvSpPr>
          <p:spPr>
            <a:xfrm>
              <a:off x="3400063" y="32685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28"/>
            <p:cNvSpPr/>
            <p:nvPr/>
          </p:nvSpPr>
          <p:spPr>
            <a:xfrm>
              <a:off x="3526713"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28"/>
            <p:cNvSpPr/>
            <p:nvPr/>
          </p:nvSpPr>
          <p:spPr>
            <a:xfrm>
              <a:off x="3653363"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28"/>
            <p:cNvSpPr/>
            <p:nvPr/>
          </p:nvSpPr>
          <p:spPr>
            <a:xfrm>
              <a:off x="37799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28"/>
            <p:cNvSpPr/>
            <p:nvPr/>
          </p:nvSpPr>
          <p:spPr>
            <a:xfrm>
              <a:off x="39066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28"/>
            <p:cNvSpPr/>
            <p:nvPr/>
          </p:nvSpPr>
          <p:spPr>
            <a:xfrm>
              <a:off x="4033263" y="32685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28"/>
            <p:cNvSpPr/>
            <p:nvPr/>
          </p:nvSpPr>
          <p:spPr>
            <a:xfrm>
              <a:off x="41605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28"/>
            <p:cNvSpPr/>
            <p:nvPr/>
          </p:nvSpPr>
          <p:spPr>
            <a:xfrm>
              <a:off x="42872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28"/>
            <p:cNvSpPr/>
            <p:nvPr/>
          </p:nvSpPr>
          <p:spPr>
            <a:xfrm>
              <a:off x="32734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28"/>
            <p:cNvSpPr/>
            <p:nvPr/>
          </p:nvSpPr>
          <p:spPr>
            <a:xfrm>
              <a:off x="3400063" y="339517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28"/>
            <p:cNvSpPr/>
            <p:nvPr/>
          </p:nvSpPr>
          <p:spPr>
            <a:xfrm>
              <a:off x="3526713"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28"/>
            <p:cNvSpPr/>
            <p:nvPr/>
          </p:nvSpPr>
          <p:spPr>
            <a:xfrm>
              <a:off x="3653363"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28"/>
            <p:cNvSpPr/>
            <p:nvPr/>
          </p:nvSpPr>
          <p:spPr>
            <a:xfrm>
              <a:off x="37799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28"/>
            <p:cNvSpPr/>
            <p:nvPr/>
          </p:nvSpPr>
          <p:spPr>
            <a:xfrm>
              <a:off x="39066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28"/>
            <p:cNvSpPr/>
            <p:nvPr/>
          </p:nvSpPr>
          <p:spPr>
            <a:xfrm>
              <a:off x="4033263" y="33951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28"/>
            <p:cNvSpPr/>
            <p:nvPr/>
          </p:nvSpPr>
          <p:spPr>
            <a:xfrm>
              <a:off x="41605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28"/>
            <p:cNvSpPr/>
            <p:nvPr/>
          </p:nvSpPr>
          <p:spPr>
            <a:xfrm>
              <a:off x="42872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28"/>
            <p:cNvSpPr/>
            <p:nvPr/>
          </p:nvSpPr>
          <p:spPr>
            <a:xfrm>
              <a:off x="32734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28"/>
            <p:cNvSpPr/>
            <p:nvPr/>
          </p:nvSpPr>
          <p:spPr>
            <a:xfrm>
              <a:off x="3400063" y="35218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28"/>
            <p:cNvSpPr/>
            <p:nvPr/>
          </p:nvSpPr>
          <p:spPr>
            <a:xfrm>
              <a:off x="3526713"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28"/>
            <p:cNvSpPr/>
            <p:nvPr/>
          </p:nvSpPr>
          <p:spPr>
            <a:xfrm>
              <a:off x="3653363"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28"/>
            <p:cNvSpPr/>
            <p:nvPr/>
          </p:nvSpPr>
          <p:spPr>
            <a:xfrm>
              <a:off x="37799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28"/>
            <p:cNvSpPr/>
            <p:nvPr/>
          </p:nvSpPr>
          <p:spPr>
            <a:xfrm>
              <a:off x="39066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28"/>
            <p:cNvSpPr/>
            <p:nvPr/>
          </p:nvSpPr>
          <p:spPr>
            <a:xfrm>
              <a:off x="4033263" y="35218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28"/>
            <p:cNvSpPr/>
            <p:nvPr/>
          </p:nvSpPr>
          <p:spPr>
            <a:xfrm>
              <a:off x="41605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28"/>
            <p:cNvSpPr/>
            <p:nvPr/>
          </p:nvSpPr>
          <p:spPr>
            <a:xfrm>
              <a:off x="42872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28"/>
            <p:cNvSpPr/>
            <p:nvPr/>
          </p:nvSpPr>
          <p:spPr>
            <a:xfrm>
              <a:off x="32734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28"/>
            <p:cNvSpPr/>
            <p:nvPr/>
          </p:nvSpPr>
          <p:spPr>
            <a:xfrm>
              <a:off x="3400063" y="36484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28"/>
            <p:cNvSpPr/>
            <p:nvPr/>
          </p:nvSpPr>
          <p:spPr>
            <a:xfrm>
              <a:off x="3526713"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28"/>
            <p:cNvSpPr/>
            <p:nvPr/>
          </p:nvSpPr>
          <p:spPr>
            <a:xfrm>
              <a:off x="3653363"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28"/>
            <p:cNvSpPr/>
            <p:nvPr/>
          </p:nvSpPr>
          <p:spPr>
            <a:xfrm>
              <a:off x="37799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28"/>
            <p:cNvSpPr/>
            <p:nvPr/>
          </p:nvSpPr>
          <p:spPr>
            <a:xfrm>
              <a:off x="39066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8"/>
            <p:cNvSpPr/>
            <p:nvPr/>
          </p:nvSpPr>
          <p:spPr>
            <a:xfrm>
              <a:off x="4033263" y="36484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28"/>
            <p:cNvSpPr/>
            <p:nvPr/>
          </p:nvSpPr>
          <p:spPr>
            <a:xfrm>
              <a:off x="41605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28"/>
            <p:cNvSpPr/>
            <p:nvPr/>
          </p:nvSpPr>
          <p:spPr>
            <a:xfrm>
              <a:off x="42872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8"/>
            <p:cNvSpPr/>
            <p:nvPr/>
          </p:nvSpPr>
          <p:spPr>
            <a:xfrm>
              <a:off x="32734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8"/>
            <p:cNvSpPr/>
            <p:nvPr/>
          </p:nvSpPr>
          <p:spPr>
            <a:xfrm>
              <a:off x="3400063" y="377507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28"/>
            <p:cNvSpPr/>
            <p:nvPr/>
          </p:nvSpPr>
          <p:spPr>
            <a:xfrm>
              <a:off x="3526713"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28"/>
            <p:cNvSpPr/>
            <p:nvPr/>
          </p:nvSpPr>
          <p:spPr>
            <a:xfrm>
              <a:off x="3653363"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28"/>
            <p:cNvSpPr/>
            <p:nvPr/>
          </p:nvSpPr>
          <p:spPr>
            <a:xfrm>
              <a:off x="37799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28"/>
            <p:cNvSpPr/>
            <p:nvPr/>
          </p:nvSpPr>
          <p:spPr>
            <a:xfrm>
              <a:off x="39066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28"/>
            <p:cNvSpPr/>
            <p:nvPr/>
          </p:nvSpPr>
          <p:spPr>
            <a:xfrm>
              <a:off x="4033263" y="377507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28"/>
            <p:cNvSpPr/>
            <p:nvPr/>
          </p:nvSpPr>
          <p:spPr>
            <a:xfrm>
              <a:off x="41605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28"/>
            <p:cNvSpPr/>
            <p:nvPr/>
          </p:nvSpPr>
          <p:spPr>
            <a:xfrm>
              <a:off x="42872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28"/>
            <p:cNvSpPr/>
            <p:nvPr/>
          </p:nvSpPr>
          <p:spPr>
            <a:xfrm>
              <a:off x="32734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28"/>
            <p:cNvSpPr/>
            <p:nvPr/>
          </p:nvSpPr>
          <p:spPr>
            <a:xfrm>
              <a:off x="3400063" y="39017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28"/>
            <p:cNvSpPr/>
            <p:nvPr/>
          </p:nvSpPr>
          <p:spPr>
            <a:xfrm>
              <a:off x="3526713"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28"/>
            <p:cNvSpPr/>
            <p:nvPr/>
          </p:nvSpPr>
          <p:spPr>
            <a:xfrm>
              <a:off x="3653363"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28"/>
            <p:cNvSpPr/>
            <p:nvPr/>
          </p:nvSpPr>
          <p:spPr>
            <a:xfrm>
              <a:off x="37799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28"/>
            <p:cNvSpPr/>
            <p:nvPr/>
          </p:nvSpPr>
          <p:spPr>
            <a:xfrm>
              <a:off x="39066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28"/>
            <p:cNvSpPr/>
            <p:nvPr/>
          </p:nvSpPr>
          <p:spPr>
            <a:xfrm>
              <a:off x="4033263" y="39017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28"/>
            <p:cNvSpPr/>
            <p:nvPr/>
          </p:nvSpPr>
          <p:spPr>
            <a:xfrm>
              <a:off x="41605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28"/>
            <p:cNvSpPr/>
            <p:nvPr/>
          </p:nvSpPr>
          <p:spPr>
            <a:xfrm>
              <a:off x="42872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28"/>
            <p:cNvSpPr/>
            <p:nvPr/>
          </p:nvSpPr>
          <p:spPr>
            <a:xfrm>
              <a:off x="32734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28"/>
            <p:cNvSpPr/>
            <p:nvPr/>
          </p:nvSpPr>
          <p:spPr>
            <a:xfrm>
              <a:off x="3400063" y="40283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28"/>
            <p:cNvSpPr/>
            <p:nvPr/>
          </p:nvSpPr>
          <p:spPr>
            <a:xfrm>
              <a:off x="3526713"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28"/>
            <p:cNvSpPr/>
            <p:nvPr/>
          </p:nvSpPr>
          <p:spPr>
            <a:xfrm>
              <a:off x="3653363"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28"/>
            <p:cNvSpPr/>
            <p:nvPr/>
          </p:nvSpPr>
          <p:spPr>
            <a:xfrm>
              <a:off x="37799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28"/>
            <p:cNvSpPr/>
            <p:nvPr/>
          </p:nvSpPr>
          <p:spPr>
            <a:xfrm>
              <a:off x="39066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28"/>
            <p:cNvSpPr/>
            <p:nvPr/>
          </p:nvSpPr>
          <p:spPr>
            <a:xfrm>
              <a:off x="4033263" y="40283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28"/>
            <p:cNvSpPr/>
            <p:nvPr/>
          </p:nvSpPr>
          <p:spPr>
            <a:xfrm>
              <a:off x="41605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28"/>
            <p:cNvSpPr/>
            <p:nvPr/>
          </p:nvSpPr>
          <p:spPr>
            <a:xfrm>
              <a:off x="42872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28"/>
            <p:cNvSpPr/>
            <p:nvPr/>
          </p:nvSpPr>
          <p:spPr>
            <a:xfrm>
              <a:off x="32734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28"/>
            <p:cNvSpPr/>
            <p:nvPr/>
          </p:nvSpPr>
          <p:spPr>
            <a:xfrm>
              <a:off x="3400063" y="4155000"/>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28"/>
            <p:cNvSpPr/>
            <p:nvPr/>
          </p:nvSpPr>
          <p:spPr>
            <a:xfrm>
              <a:off x="3526713"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28"/>
            <p:cNvSpPr/>
            <p:nvPr/>
          </p:nvSpPr>
          <p:spPr>
            <a:xfrm>
              <a:off x="3653363"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28"/>
            <p:cNvSpPr/>
            <p:nvPr/>
          </p:nvSpPr>
          <p:spPr>
            <a:xfrm>
              <a:off x="37799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28"/>
            <p:cNvSpPr/>
            <p:nvPr/>
          </p:nvSpPr>
          <p:spPr>
            <a:xfrm>
              <a:off x="39066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28"/>
            <p:cNvSpPr/>
            <p:nvPr/>
          </p:nvSpPr>
          <p:spPr>
            <a:xfrm>
              <a:off x="4033263" y="4155000"/>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28"/>
            <p:cNvSpPr/>
            <p:nvPr/>
          </p:nvSpPr>
          <p:spPr>
            <a:xfrm>
              <a:off x="41605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28"/>
            <p:cNvSpPr/>
            <p:nvPr/>
          </p:nvSpPr>
          <p:spPr>
            <a:xfrm>
              <a:off x="42872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28"/>
            <p:cNvSpPr/>
            <p:nvPr/>
          </p:nvSpPr>
          <p:spPr>
            <a:xfrm>
              <a:off x="32734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28"/>
            <p:cNvSpPr/>
            <p:nvPr/>
          </p:nvSpPr>
          <p:spPr>
            <a:xfrm>
              <a:off x="3400063" y="42823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28"/>
            <p:cNvSpPr/>
            <p:nvPr/>
          </p:nvSpPr>
          <p:spPr>
            <a:xfrm>
              <a:off x="3526713"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28"/>
            <p:cNvSpPr/>
            <p:nvPr/>
          </p:nvSpPr>
          <p:spPr>
            <a:xfrm>
              <a:off x="3653363"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28"/>
            <p:cNvSpPr/>
            <p:nvPr/>
          </p:nvSpPr>
          <p:spPr>
            <a:xfrm>
              <a:off x="37799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28"/>
            <p:cNvSpPr/>
            <p:nvPr/>
          </p:nvSpPr>
          <p:spPr>
            <a:xfrm>
              <a:off x="39066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28"/>
            <p:cNvSpPr/>
            <p:nvPr/>
          </p:nvSpPr>
          <p:spPr>
            <a:xfrm>
              <a:off x="4033263" y="42823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28"/>
            <p:cNvSpPr/>
            <p:nvPr/>
          </p:nvSpPr>
          <p:spPr>
            <a:xfrm>
              <a:off x="41605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28"/>
            <p:cNvSpPr/>
            <p:nvPr/>
          </p:nvSpPr>
          <p:spPr>
            <a:xfrm>
              <a:off x="42872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28"/>
            <p:cNvSpPr/>
            <p:nvPr/>
          </p:nvSpPr>
          <p:spPr>
            <a:xfrm>
              <a:off x="32734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28"/>
            <p:cNvSpPr/>
            <p:nvPr/>
          </p:nvSpPr>
          <p:spPr>
            <a:xfrm>
              <a:off x="3400063" y="4408950"/>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28"/>
            <p:cNvSpPr/>
            <p:nvPr/>
          </p:nvSpPr>
          <p:spPr>
            <a:xfrm>
              <a:off x="3526713"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28"/>
            <p:cNvSpPr/>
            <p:nvPr/>
          </p:nvSpPr>
          <p:spPr>
            <a:xfrm>
              <a:off x="3653363"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28"/>
            <p:cNvSpPr/>
            <p:nvPr/>
          </p:nvSpPr>
          <p:spPr>
            <a:xfrm>
              <a:off x="37799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28"/>
            <p:cNvSpPr/>
            <p:nvPr/>
          </p:nvSpPr>
          <p:spPr>
            <a:xfrm>
              <a:off x="39066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28"/>
            <p:cNvSpPr/>
            <p:nvPr/>
          </p:nvSpPr>
          <p:spPr>
            <a:xfrm>
              <a:off x="4033263" y="4408950"/>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28"/>
            <p:cNvSpPr/>
            <p:nvPr/>
          </p:nvSpPr>
          <p:spPr>
            <a:xfrm>
              <a:off x="41605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28"/>
            <p:cNvSpPr/>
            <p:nvPr/>
          </p:nvSpPr>
          <p:spPr>
            <a:xfrm>
              <a:off x="42872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7" name="Google Shape;587;p28"/>
          <p:cNvSpPr/>
          <p:nvPr/>
        </p:nvSpPr>
        <p:spPr>
          <a:xfrm rot="-5400000">
            <a:off x="1682200" y="4444900"/>
            <a:ext cx="178901" cy="1218292"/>
          </a:xfrm>
          <a:custGeom>
            <a:avLst/>
            <a:gdLst/>
            <a:ahLst/>
            <a:cxnLst/>
            <a:rect l="l" t="t" r="r" b="b"/>
            <a:pathLst>
              <a:path w="12679" h="55421" extrusionOk="0">
                <a:moveTo>
                  <a:pt x="1" y="0"/>
                </a:moveTo>
                <a:lnTo>
                  <a:pt x="1" y="55420"/>
                </a:lnTo>
                <a:lnTo>
                  <a:pt x="12678" y="55420"/>
                </a:lnTo>
                <a:lnTo>
                  <a:pt x="1267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8" name="Google Shape;588;p28"/>
          <p:cNvGrpSpPr/>
          <p:nvPr/>
        </p:nvGrpSpPr>
        <p:grpSpPr>
          <a:xfrm>
            <a:off x="7378857" y="3373743"/>
            <a:ext cx="2036958" cy="2263167"/>
            <a:chOff x="3273438" y="3268525"/>
            <a:chExt cx="1140450" cy="1267100"/>
          </a:xfrm>
        </p:grpSpPr>
        <p:sp>
          <p:nvSpPr>
            <p:cNvPr id="589" name="Google Shape;589;p28"/>
            <p:cNvSpPr/>
            <p:nvPr/>
          </p:nvSpPr>
          <p:spPr>
            <a:xfrm>
              <a:off x="32734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28"/>
            <p:cNvSpPr/>
            <p:nvPr/>
          </p:nvSpPr>
          <p:spPr>
            <a:xfrm>
              <a:off x="3400063" y="32685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28"/>
            <p:cNvSpPr/>
            <p:nvPr/>
          </p:nvSpPr>
          <p:spPr>
            <a:xfrm>
              <a:off x="3526713"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28"/>
            <p:cNvSpPr/>
            <p:nvPr/>
          </p:nvSpPr>
          <p:spPr>
            <a:xfrm>
              <a:off x="3653363"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28"/>
            <p:cNvSpPr/>
            <p:nvPr/>
          </p:nvSpPr>
          <p:spPr>
            <a:xfrm>
              <a:off x="37799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28"/>
            <p:cNvSpPr/>
            <p:nvPr/>
          </p:nvSpPr>
          <p:spPr>
            <a:xfrm>
              <a:off x="39066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28"/>
            <p:cNvSpPr/>
            <p:nvPr/>
          </p:nvSpPr>
          <p:spPr>
            <a:xfrm>
              <a:off x="4033263" y="32685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28"/>
            <p:cNvSpPr/>
            <p:nvPr/>
          </p:nvSpPr>
          <p:spPr>
            <a:xfrm>
              <a:off x="41605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28"/>
            <p:cNvSpPr/>
            <p:nvPr/>
          </p:nvSpPr>
          <p:spPr>
            <a:xfrm>
              <a:off x="42872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28"/>
            <p:cNvSpPr/>
            <p:nvPr/>
          </p:nvSpPr>
          <p:spPr>
            <a:xfrm>
              <a:off x="32734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28"/>
            <p:cNvSpPr/>
            <p:nvPr/>
          </p:nvSpPr>
          <p:spPr>
            <a:xfrm>
              <a:off x="3400063" y="339517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28"/>
            <p:cNvSpPr/>
            <p:nvPr/>
          </p:nvSpPr>
          <p:spPr>
            <a:xfrm>
              <a:off x="3526713"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28"/>
            <p:cNvSpPr/>
            <p:nvPr/>
          </p:nvSpPr>
          <p:spPr>
            <a:xfrm>
              <a:off x="3653363"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28"/>
            <p:cNvSpPr/>
            <p:nvPr/>
          </p:nvSpPr>
          <p:spPr>
            <a:xfrm>
              <a:off x="37799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28"/>
            <p:cNvSpPr/>
            <p:nvPr/>
          </p:nvSpPr>
          <p:spPr>
            <a:xfrm>
              <a:off x="39066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28"/>
            <p:cNvSpPr/>
            <p:nvPr/>
          </p:nvSpPr>
          <p:spPr>
            <a:xfrm>
              <a:off x="4033263" y="33951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28"/>
            <p:cNvSpPr/>
            <p:nvPr/>
          </p:nvSpPr>
          <p:spPr>
            <a:xfrm>
              <a:off x="41605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28"/>
            <p:cNvSpPr/>
            <p:nvPr/>
          </p:nvSpPr>
          <p:spPr>
            <a:xfrm>
              <a:off x="42872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28"/>
            <p:cNvSpPr/>
            <p:nvPr/>
          </p:nvSpPr>
          <p:spPr>
            <a:xfrm>
              <a:off x="32734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28"/>
            <p:cNvSpPr/>
            <p:nvPr/>
          </p:nvSpPr>
          <p:spPr>
            <a:xfrm>
              <a:off x="3400063" y="35218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28"/>
            <p:cNvSpPr/>
            <p:nvPr/>
          </p:nvSpPr>
          <p:spPr>
            <a:xfrm>
              <a:off x="3526713"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28"/>
            <p:cNvSpPr/>
            <p:nvPr/>
          </p:nvSpPr>
          <p:spPr>
            <a:xfrm>
              <a:off x="3653363"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28"/>
            <p:cNvSpPr/>
            <p:nvPr/>
          </p:nvSpPr>
          <p:spPr>
            <a:xfrm>
              <a:off x="37799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28"/>
            <p:cNvSpPr/>
            <p:nvPr/>
          </p:nvSpPr>
          <p:spPr>
            <a:xfrm>
              <a:off x="39066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28"/>
            <p:cNvSpPr/>
            <p:nvPr/>
          </p:nvSpPr>
          <p:spPr>
            <a:xfrm>
              <a:off x="4033263" y="35218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28"/>
            <p:cNvSpPr/>
            <p:nvPr/>
          </p:nvSpPr>
          <p:spPr>
            <a:xfrm>
              <a:off x="41605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28"/>
            <p:cNvSpPr/>
            <p:nvPr/>
          </p:nvSpPr>
          <p:spPr>
            <a:xfrm>
              <a:off x="42872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28"/>
            <p:cNvSpPr/>
            <p:nvPr/>
          </p:nvSpPr>
          <p:spPr>
            <a:xfrm>
              <a:off x="32734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28"/>
            <p:cNvSpPr/>
            <p:nvPr/>
          </p:nvSpPr>
          <p:spPr>
            <a:xfrm>
              <a:off x="3400063" y="36484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28"/>
            <p:cNvSpPr/>
            <p:nvPr/>
          </p:nvSpPr>
          <p:spPr>
            <a:xfrm>
              <a:off x="3526713"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28"/>
            <p:cNvSpPr/>
            <p:nvPr/>
          </p:nvSpPr>
          <p:spPr>
            <a:xfrm>
              <a:off x="3653363"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28"/>
            <p:cNvSpPr/>
            <p:nvPr/>
          </p:nvSpPr>
          <p:spPr>
            <a:xfrm>
              <a:off x="37799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28"/>
            <p:cNvSpPr/>
            <p:nvPr/>
          </p:nvSpPr>
          <p:spPr>
            <a:xfrm>
              <a:off x="39066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28"/>
            <p:cNvSpPr/>
            <p:nvPr/>
          </p:nvSpPr>
          <p:spPr>
            <a:xfrm>
              <a:off x="4033263" y="36484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28"/>
            <p:cNvSpPr/>
            <p:nvPr/>
          </p:nvSpPr>
          <p:spPr>
            <a:xfrm>
              <a:off x="41605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28"/>
            <p:cNvSpPr/>
            <p:nvPr/>
          </p:nvSpPr>
          <p:spPr>
            <a:xfrm>
              <a:off x="42872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28"/>
            <p:cNvSpPr/>
            <p:nvPr/>
          </p:nvSpPr>
          <p:spPr>
            <a:xfrm>
              <a:off x="32734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28"/>
            <p:cNvSpPr/>
            <p:nvPr/>
          </p:nvSpPr>
          <p:spPr>
            <a:xfrm>
              <a:off x="3400063" y="377507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28"/>
            <p:cNvSpPr/>
            <p:nvPr/>
          </p:nvSpPr>
          <p:spPr>
            <a:xfrm>
              <a:off x="3526713"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28"/>
            <p:cNvSpPr/>
            <p:nvPr/>
          </p:nvSpPr>
          <p:spPr>
            <a:xfrm>
              <a:off x="3653363"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28"/>
            <p:cNvSpPr/>
            <p:nvPr/>
          </p:nvSpPr>
          <p:spPr>
            <a:xfrm>
              <a:off x="37799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28"/>
            <p:cNvSpPr/>
            <p:nvPr/>
          </p:nvSpPr>
          <p:spPr>
            <a:xfrm>
              <a:off x="39066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28"/>
            <p:cNvSpPr/>
            <p:nvPr/>
          </p:nvSpPr>
          <p:spPr>
            <a:xfrm>
              <a:off x="4033263" y="377507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28"/>
            <p:cNvSpPr/>
            <p:nvPr/>
          </p:nvSpPr>
          <p:spPr>
            <a:xfrm>
              <a:off x="41605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28"/>
            <p:cNvSpPr/>
            <p:nvPr/>
          </p:nvSpPr>
          <p:spPr>
            <a:xfrm>
              <a:off x="42872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28"/>
            <p:cNvSpPr/>
            <p:nvPr/>
          </p:nvSpPr>
          <p:spPr>
            <a:xfrm>
              <a:off x="32734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28"/>
            <p:cNvSpPr/>
            <p:nvPr/>
          </p:nvSpPr>
          <p:spPr>
            <a:xfrm>
              <a:off x="3400063" y="39017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28"/>
            <p:cNvSpPr/>
            <p:nvPr/>
          </p:nvSpPr>
          <p:spPr>
            <a:xfrm>
              <a:off x="3526713"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28"/>
            <p:cNvSpPr/>
            <p:nvPr/>
          </p:nvSpPr>
          <p:spPr>
            <a:xfrm>
              <a:off x="3653363"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28"/>
            <p:cNvSpPr/>
            <p:nvPr/>
          </p:nvSpPr>
          <p:spPr>
            <a:xfrm>
              <a:off x="37799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28"/>
            <p:cNvSpPr/>
            <p:nvPr/>
          </p:nvSpPr>
          <p:spPr>
            <a:xfrm>
              <a:off x="39066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28"/>
            <p:cNvSpPr/>
            <p:nvPr/>
          </p:nvSpPr>
          <p:spPr>
            <a:xfrm>
              <a:off x="4033263" y="39017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28"/>
            <p:cNvSpPr/>
            <p:nvPr/>
          </p:nvSpPr>
          <p:spPr>
            <a:xfrm>
              <a:off x="41605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28"/>
            <p:cNvSpPr/>
            <p:nvPr/>
          </p:nvSpPr>
          <p:spPr>
            <a:xfrm>
              <a:off x="42872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8"/>
            <p:cNvSpPr/>
            <p:nvPr/>
          </p:nvSpPr>
          <p:spPr>
            <a:xfrm>
              <a:off x="32734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8"/>
            <p:cNvSpPr/>
            <p:nvPr/>
          </p:nvSpPr>
          <p:spPr>
            <a:xfrm>
              <a:off x="3400063" y="40283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8"/>
            <p:cNvSpPr/>
            <p:nvPr/>
          </p:nvSpPr>
          <p:spPr>
            <a:xfrm>
              <a:off x="3526713"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28"/>
            <p:cNvSpPr/>
            <p:nvPr/>
          </p:nvSpPr>
          <p:spPr>
            <a:xfrm>
              <a:off x="3653363"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8"/>
            <p:cNvSpPr/>
            <p:nvPr/>
          </p:nvSpPr>
          <p:spPr>
            <a:xfrm>
              <a:off x="37799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8"/>
            <p:cNvSpPr/>
            <p:nvPr/>
          </p:nvSpPr>
          <p:spPr>
            <a:xfrm>
              <a:off x="39066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28"/>
            <p:cNvSpPr/>
            <p:nvPr/>
          </p:nvSpPr>
          <p:spPr>
            <a:xfrm>
              <a:off x="4033263" y="40283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28"/>
            <p:cNvSpPr/>
            <p:nvPr/>
          </p:nvSpPr>
          <p:spPr>
            <a:xfrm>
              <a:off x="41605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8"/>
            <p:cNvSpPr/>
            <p:nvPr/>
          </p:nvSpPr>
          <p:spPr>
            <a:xfrm>
              <a:off x="42872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8"/>
            <p:cNvSpPr/>
            <p:nvPr/>
          </p:nvSpPr>
          <p:spPr>
            <a:xfrm>
              <a:off x="32734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8"/>
            <p:cNvSpPr/>
            <p:nvPr/>
          </p:nvSpPr>
          <p:spPr>
            <a:xfrm>
              <a:off x="3400063" y="4155000"/>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8"/>
            <p:cNvSpPr/>
            <p:nvPr/>
          </p:nvSpPr>
          <p:spPr>
            <a:xfrm>
              <a:off x="3526713"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8"/>
            <p:cNvSpPr/>
            <p:nvPr/>
          </p:nvSpPr>
          <p:spPr>
            <a:xfrm>
              <a:off x="3653363"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8"/>
            <p:cNvSpPr/>
            <p:nvPr/>
          </p:nvSpPr>
          <p:spPr>
            <a:xfrm>
              <a:off x="37799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8"/>
            <p:cNvSpPr/>
            <p:nvPr/>
          </p:nvSpPr>
          <p:spPr>
            <a:xfrm>
              <a:off x="39066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8"/>
            <p:cNvSpPr/>
            <p:nvPr/>
          </p:nvSpPr>
          <p:spPr>
            <a:xfrm>
              <a:off x="4033263" y="4155000"/>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8"/>
            <p:cNvSpPr/>
            <p:nvPr/>
          </p:nvSpPr>
          <p:spPr>
            <a:xfrm>
              <a:off x="41605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8"/>
            <p:cNvSpPr/>
            <p:nvPr/>
          </p:nvSpPr>
          <p:spPr>
            <a:xfrm>
              <a:off x="42872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8"/>
            <p:cNvSpPr/>
            <p:nvPr/>
          </p:nvSpPr>
          <p:spPr>
            <a:xfrm>
              <a:off x="32734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8"/>
            <p:cNvSpPr/>
            <p:nvPr/>
          </p:nvSpPr>
          <p:spPr>
            <a:xfrm>
              <a:off x="3400063" y="42823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8"/>
            <p:cNvSpPr/>
            <p:nvPr/>
          </p:nvSpPr>
          <p:spPr>
            <a:xfrm>
              <a:off x="3526713"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8"/>
            <p:cNvSpPr/>
            <p:nvPr/>
          </p:nvSpPr>
          <p:spPr>
            <a:xfrm>
              <a:off x="3653363"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8"/>
            <p:cNvSpPr/>
            <p:nvPr/>
          </p:nvSpPr>
          <p:spPr>
            <a:xfrm>
              <a:off x="37799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8"/>
            <p:cNvSpPr/>
            <p:nvPr/>
          </p:nvSpPr>
          <p:spPr>
            <a:xfrm>
              <a:off x="39066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8"/>
            <p:cNvSpPr/>
            <p:nvPr/>
          </p:nvSpPr>
          <p:spPr>
            <a:xfrm>
              <a:off x="4033263" y="42823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8"/>
            <p:cNvSpPr/>
            <p:nvPr/>
          </p:nvSpPr>
          <p:spPr>
            <a:xfrm>
              <a:off x="41605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8"/>
            <p:cNvSpPr/>
            <p:nvPr/>
          </p:nvSpPr>
          <p:spPr>
            <a:xfrm>
              <a:off x="42872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8"/>
            <p:cNvSpPr/>
            <p:nvPr/>
          </p:nvSpPr>
          <p:spPr>
            <a:xfrm>
              <a:off x="32734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8"/>
            <p:cNvSpPr/>
            <p:nvPr/>
          </p:nvSpPr>
          <p:spPr>
            <a:xfrm>
              <a:off x="3400063" y="4408950"/>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8"/>
            <p:cNvSpPr/>
            <p:nvPr/>
          </p:nvSpPr>
          <p:spPr>
            <a:xfrm>
              <a:off x="3526713"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8"/>
            <p:cNvSpPr/>
            <p:nvPr/>
          </p:nvSpPr>
          <p:spPr>
            <a:xfrm>
              <a:off x="3653363"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28"/>
            <p:cNvSpPr/>
            <p:nvPr/>
          </p:nvSpPr>
          <p:spPr>
            <a:xfrm>
              <a:off x="37799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28"/>
            <p:cNvSpPr/>
            <p:nvPr/>
          </p:nvSpPr>
          <p:spPr>
            <a:xfrm>
              <a:off x="39066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28"/>
            <p:cNvSpPr/>
            <p:nvPr/>
          </p:nvSpPr>
          <p:spPr>
            <a:xfrm>
              <a:off x="4033263" y="4408950"/>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28"/>
            <p:cNvSpPr/>
            <p:nvPr/>
          </p:nvSpPr>
          <p:spPr>
            <a:xfrm>
              <a:off x="41605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28"/>
            <p:cNvSpPr/>
            <p:nvPr/>
          </p:nvSpPr>
          <p:spPr>
            <a:xfrm>
              <a:off x="42872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79" name="Google Shape;679;p28"/>
          <p:cNvSpPr/>
          <p:nvPr/>
        </p:nvSpPr>
        <p:spPr>
          <a:xfrm rot="-5400000">
            <a:off x="7109050" y="-519700"/>
            <a:ext cx="178901" cy="1218292"/>
          </a:xfrm>
          <a:custGeom>
            <a:avLst/>
            <a:gdLst/>
            <a:ahLst/>
            <a:cxnLst/>
            <a:rect l="l" t="t" r="r" b="b"/>
            <a:pathLst>
              <a:path w="12679" h="55421" extrusionOk="0">
                <a:moveTo>
                  <a:pt x="1" y="0"/>
                </a:moveTo>
                <a:lnTo>
                  <a:pt x="1" y="55420"/>
                </a:lnTo>
                <a:lnTo>
                  <a:pt x="12678" y="55420"/>
                </a:lnTo>
                <a:lnTo>
                  <a:pt x="1267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CUSTOM_8">
    <p:spTree>
      <p:nvGrpSpPr>
        <p:cNvPr id="1" name="Shape 680"/>
        <p:cNvGrpSpPr/>
        <p:nvPr/>
      </p:nvGrpSpPr>
      <p:grpSpPr>
        <a:xfrm>
          <a:off x="0" y="0"/>
          <a:ext cx="0" cy="0"/>
          <a:chOff x="0" y="0"/>
          <a:chExt cx="0" cy="0"/>
        </a:xfrm>
      </p:grpSpPr>
      <p:sp>
        <p:nvSpPr>
          <p:cNvPr id="681" name="Google Shape;681;p29"/>
          <p:cNvSpPr txBox="1">
            <a:spLocks noGrp="1"/>
          </p:cNvSpPr>
          <p:nvPr>
            <p:ph type="title"/>
          </p:nvPr>
        </p:nvSpPr>
        <p:spPr>
          <a:xfrm>
            <a:off x="715200" y="539975"/>
            <a:ext cx="7713600" cy="700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b="1"/>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682" name="Google Shape;682;p29"/>
          <p:cNvSpPr txBox="1">
            <a:spLocks noGrp="1"/>
          </p:cNvSpPr>
          <p:nvPr>
            <p:ph type="title" idx="2"/>
          </p:nvPr>
        </p:nvSpPr>
        <p:spPr>
          <a:xfrm>
            <a:off x="3852253" y="2040125"/>
            <a:ext cx="1407000" cy="466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2000" b="1"/>
            </a:lvl1pPr>
            <a:lvl2pPr lvl="1" algn="ctr">
              <a:lnSpc>
                <a:spcPct val="100000"/>
              </a:lnSpc>
              <a:spcBef>
                <a:spcPts val="0"/>
              </a:spcBef>
              <a:spcAft>
                <a:spcPts val="0"/>
              </a:spcAft>
              <a:buSzPts val="2800"/>
              <a:buNone/>
              <a:defRPr>
                <a:latin typeface="Raleway"/>
                <a:ea typeface="Raleway"/>
                <a:cs typeface="Raleway"/>
                <a:sym typeface="Raleway"/>
              </a:defRPr>
            </a:lvl2pPr>
            <a:lvl3pPr lvl="2" algn="ctr">
              <a:lnSpc>
                <a:spcPct val="100000"/>
              </a:lnSpc>
              <a:spcBef>
                <a:spcPts val="0"/>
              </a:spcBef>
              <a:spcAft>
                <a:spcPts val="0"/>
              </a:spcAft>
              <a:buSzPts val="2800"/>
              <a:buNone/>
              <a:defRPr>
                <a:latin typeface="Raleway"/>
                <a:ea typeface="Raleway"/>
                <a:cs typeface="Raleway"/>
                <a:sym typeface="Raleway"/>
              </a:defRPr>
            </a:lvl3pPr>
            <a:lvl4pPr lvl="3" algn="ctr">
              <a:lnSpc>
                <a:spcPct val="100000"/>
              </a:lnSpc>
              <a:spcBef>
                <a:spcPts val="0"/>
              </a:spcBef>
              <a:spcAft>
                <a:spcPts val="0"/>
              </a:spcAft>
              <a:buSzPts val="2800"/>
              <a:buNone/>
              <a:defRPr>
                <a:latin typeface="Raleway"/>
                <a:ea typeface="Raleway"/>
                <a:cs typeface="Raleway"/>
                <a:sym typeface="Raleway"/>
              </a:defRPr>
            </a:lvl4pPr>
            <a:lvl5pPr lvl="4" algn="ctr">
              <a:lnSpc>
                <a:spcPct val="100000"/>
              </a:lnSpc>
              <a:spcBef>
                <a:spcPts val="0"/>
              </a:spcBef>
              <a:spcAft>
                <a:spcPts val="0"/>
              </a:spcAft>
              <a:buSzPts val="2800"/>
              <a:buNone/>
              <a:defRPr>
                <a:latin typeface="Raleway"/>
                <a:ea typeface="Raleway"/>
                <a:cs typeface="Raleway"/>
                <a:sym typeface="Raleway"/>
              </a:defRPr>
            </a:lvl5pPr>
            <a:lvl6pPr lvl="5" algn="ctr">
              <a:lnSpc>
                <a:spcPct val="100000"/>
              </a:lnSpc>
              <a:spcBef>
                <a:spcPts val="0"/>
              </a:spcBef>
              <a:spcAft>
                <a:spcPts val="0"/>
              </a:spcAft>
              <a:buSzPts val="2800"/>
              <a:buNone/>
              <a:defRPr>
                <a:latin typeface="Raleway"/>
                <a:ea typeface="Raleway"/>
                <a:cs typeface="Raleway"/>
                <a:sym typeface="Raleway"/>
              </a:defRPr>
            </a:lvl6pPr>
            <a:lvl7pPr lvl="6" algn="ctr">
              <a:lnSpc>
                <a:spcPct val="100000"/>
              </a:lnSpc>
              <a:spcBef>
                <a:spcPts val="0"/>
              </a:spcBef>
              <a:spcAft>
                <a:spcPts val="0"/>
              </a:spcAft>
              <a:buSzPts val="2800"/>
              <a:buNone/>
              <a:defRPr>
                <a:latin typeface="Raleway"/>
                <a:ea typeface="Raleway"/>
                <a:cs typeface="Raleway"/>
                <a:sym typeface="Raleway"/>
              </a:defRPr>
            </a:lvl7pPr>
            <a:lvl8pPr lvl="7" algn="ctr">
              <a:lnSpc>
                <a:spcPct val="100000"/>
              </a:lnSpc>
              <a:spcBef>
                <a:spcPts val="0"/>
              </a:spcBef>
              <a:spcAft>
                <a:spcPts val="0"/>
              </a:spcAft>
              <a:buSzPts val="2800"/>
              <a:buNone/>
              <a:defRPr>
                <a:latin typeface="Raleway"/>
                <a:ea typeface="Raleway"/>
                <a:cs typeface="Raleway"/>
                <a:sym typeface="Raleway"/>
              </a:defRPr>
            </a:lvl8pPr>
            <a:lvl9pPr lvl="8" algn="ctr">
              <a:lnSpc>
                <a:spcPct val="100000"/>
              </a:lnSpc>
              <a:spcBef>
                <a:spcPts val="0"/>
              </a:spcBef>
              <a:spcAft>
                <a:spcPts val="0"/>
              </a:spcAft>
              <a:buSzPts val="2800"/>
              <a:buNone/>
              <a:defRPr>
                <a:latin typeface="Raleway"/>
                <a:ea typeface="Raleway"/>
                <a:cs typeface="Raleway"/>
                <a:sym typeface="Raleway"/>
              </a:defRPr>
            </a:lvl9pPr>
          </a:lstStyle>
          <a:p>
            <a:endParaRPr/>
          </a:p>
        </p:txBody>
      </p:sp>
      <p:sp>
        <p:nvSpPr>
          <p:cNvPr id="683" name="Google Shape;683;p29"/>
          <p:cNvSpPr txBox="1">
            <a:spLocks noGrp="1"/>
          </p:cNvSpPr>
          <p:nvPr>
            <p:ph type="subTitle" idx="1"/>
          </p:nvPr>
        </p:nvSpPr>
        <p:spPr>
          <a:xfrm>
            <a:off x="3598903" y="2440345"/>
            <a:ext cx="1913700" cy="466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1400"/>
              <a:buNone/>
              <a:defRPr sz="1400">
                <a:solidFill>
                  <a:schemeClr val="accent2"/>
                </a:solidFill>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684" name="Google Shape;684;p29"/>
          <p:cNvSpPr txBox="1">
            <a:spLocks noGrp="1"/>
          </p:cNvSpPr>
          <p:nvPr>
            <p:ph type="title" idx="3"/>
          </p:nvPr>
        </p:nvSpPr>
        <p:spPr>
          <a:xfrm>
            <a:off x="6608181" y="2040125"/>
            <a:ext cx="1407000" cy="466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2000" b="1"/>
            </a:lvl1pPr>
            <a:lvl2pPr lvl="1" algn="ctr">
              <a:lnSpc>
                <a:spcPct val="100000"/>
              </a:lnSpc>
              <a:spcBef>
                <a:spcPts val="0"/>
              </a:spcBef>
              <a:spcAft>
                <a:spcPts val="0"/>
              </a:spcAft>
              <a:buSzPts val="2800"/>
              <a:buNone/>
              <a:defRPr>
                <a:latin typeface="Raleway"/>
                <a:ea typeface="Raleway"/>
                <a:cs typeface="Raleway"/>
                <a:sym typeface="Raleway"/>
              </a:defRPr>
            </a:lvl2pPr>
            <a:lvl3pPr lvl="2" algn="ctr">
              <a:lnSpc>
                <a:spcPct val="100000"/>
              </a:lnSpc>
              <a:spcBef>
                <a:spcPts val="0"/>
              </a:spcBef>
              <a:spcAft>
                <a:spcPts val="0"/>
              </a:spcAft>
              <a:buSzPts val="2800"/>
              <a:buNone/>
              <a:defRPr>
                <a:latin typeface="Raleway"/>
                <a:ea typeface="Raleway"/>
                <a:cs typeface="Raleway"/>
                <a:sym typeface="Raleway"/>
              </a:defRPr>
            </a:lvl3pPr>
            <a:lvl4pPr lvl="3" algn="ctr">
              <a:lnSpc>
                <a:spcPct val="100000"/>
              </a:lnSpc>
              <a:spcBef>
                <a:spcPts val="0"/>
              </a:spcBef>
              <a:spcAft>
                <a:spcPts val="0"/>
              </a:spcAft>
              <a:buSzPts val="2800"/>
              <a:buNone/>
              <a:defRPr>
                <a:latin typeface="Raleway"/>
                <a:ea typeface="Raleway"/>
                <a:cs typeface="Raleway"/>
                <a:sym typeface="Raleway"/>
              </a:defRPr>
            </a:lvl4pPr>
            <a:lvl5pPr lvl="4" algn="ctr">
              <a:lnSpc>
                <a:spcPct val="100000"/>
              </a:lnSpc>
              <a:spcBef>
                <a:spcPts val="0"/>
              </a:spcBef>
              <a:spcAft>
                <a:spcPts val="0"/>
              </a:spcAft>
              <a:buSzPts val="2800"/>
              <a:buNone/>
              <a:defRPr>
                <a:latin typeface="Raleway"/>
                <a:ea typeface="Raleway"/>
                <a:cs typeface="Raleway"/>
                <a:sym typeface="Raleway"/>
              </a:defRPr>
            </a:lvl5pPr>
            <a:lvl6pPr lvl="5" algn="ctr">
              <a:lnSpc>
                <a:spcPct val="100000"/>
              </a:lnSpc>
              <a:spcBef>
                <a:spcPts val="0"/>
              </a:spcBef>
              <a:spcAft>
                <a:spcPts val="0"/>
              </a:spcAft>
              <a:buSzPts val="2800"/>
              <a:buNone/>
              <a:defRPr>
                <a:latin typeface="Raleway"/>
                <a:ea typeface="Raleway"/>
                <a:cs typeface="Raleway"/>
                <a:sym typeface="Raleway"/>
              </a:defRPr>
            </a:lvl6pPr>
            <a:lvl7pPr lvl="6" algn="ctr">
              <a:lnSpc>
                <a:spcPct val="100000"/>
              </a:lnSpc>
              <a:spcBef>
                <a:spcPts val="0"/>
              </a:spcBef>
              <a:spcAft>
                <a:spcPts val="0"/>
              </a:spcAft>
              <a:buSzPts val="2800"/>
              <a:buNone/>
              <a:defRPr>
                <a:latin typeface="Raleway"/>
                <a:ea typeface="Raleway"/>
                <a:cs typeface="Raleway"/>
                <a:sym typeface="Raleway"/>
              </a:defRPr>
            </a:lvl7pPr>
            <a:lvl8pPr lvl="7" algn="ctr">
              <a:lnSpc>
                <a:spcPct val="100000"/>
              </a:lnSpc>
              <a:spcBef>
                <a:spcPts val="0"/>
              </a:spcBef>
              <a:spcAft>
                <a:spcPts val="0"/>
              </a:spcAft>
              <a:buSzPts val="2800"/>
              <a:buNone/>
              <a:defRPr>
                <a:latin typeface="Raleway"/>
                <a:ea typeface="Raleway"/>
                <a:cs typeface="Raleway"/>
                <a:sym typeface="Raleway"/>
              </a:defRPr>
            </a:lvl8pPr>
            <a:lvl9pPr lvl="8" algn="ctr">
              <a:lnSpc>
                <a:spcPct val="100000"/>
              </a:lnSpc>
              <a:spcBef>
                <a:spcPts val="0"/>
              </a:spcBef>
              <a:spcAft>
                <a:spcPts val="0"/>
              </a:spcAft>
              <a:buSzPts val="2800"/>
              <a:buNone/>
              <a:defRPr>
                <a:latin typeface="Raleway"/>
                <a:ea typeface="Raleway"/>
                <a:cs typeface="Raleway"/>
                <a:sym typeface="Raleway"/>
              </a:defRPr>
            </a:lvl9pPr>
          </a:lstStyle>
          <a:p>
            <a:endParaRPr/>
          </a:p>
        </p:txBody>
      </p:sp>
      <p:sp>
        <p:nvSpPr>
          <p:cNvPr id="685" name="Google Shape;685;p29"/>
          <p:cNvSpPr txBox="1">
            <a:spLocks noGrp="1"/>
          </p:cNvSpPr>
          <p:nvPr>
            <p:ph type="subTitle" idx="4"/>
          </p:nvPr>
        </p:nvSpPr>
        <p:spPr>
          <a:xfrm>
            <a:off x="6354831" y="2440345"/>
            <a:ext cx="1913700" cy="466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1400"/>
              <a:buNone/>
              <a:defRPr sz="1400">
                <a:solidFill>
                  <a:schemeClr val="accent2"/>
                </a:solidFill>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686" name="Google Shape;686;p29"/>
          <p:cNvSpPr txBox="1">
            <a:spLocks noGrp="1"/>
          </p:cNvSpPr>
          <p:nvPr>
            <p:ph type="title" idx="5"/>
          </p:nvPr>
        </p:nvSpPr>
        <p:spPr>
          <a:xfrm>
            <a:off x="3852253" y="3766288"/>
            <a:ext cx="1407000" cy="466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2000" b="1"/>
            </a:lvl1pPr>
            <a:lvl2pPr lvl="1" algn="ctr">
              <a:lnSpc>
                <a:spcPct val="100000"/>
              </a:lnSpc>
              <a:spcBef>
                <a:spcPts val="0"/>
              </a:spcBef>
              <a:spcAft>
                <a:spcPts val="0"/>
              </a:spcAft>
              <a:buSzPts val="2800"/>
              <a:buNone/>
              <a:defRPr>
                <a:latin typeface="Raleway"/>
                <a:ea typeface="Raleway"/>
                <a:cs typeface="Raleway"/>
                <a:sym typeface="Raleway"/>
              </a:defRPr>
            </a:lvl2pPr>
            <a:lvl3pPr lvl="2" algn="ctr">
              <a:lnSpc>
                <a:spcPct val="100000"/>
              </a:lnSpc>
              <a:spcBef>
                <a:spcPts val="0"/>
              </a:spcBef>
              <a:spcAft>
                <a:spcPts val="0"/>
              </a:spcAft>
              <a:buSzPts val="2800"/>
              <a:buNone/>
              <a:defRPr>
                <a:latin typeface="Raleway"/>
                <a:ea typeface="Raleway"/>
                <a:cs typeface="Raleway"/>
                <a:sym typeface="Raleway"/>
              </a:defRPr>
            </a:lvl3pPr>
            <a:lvl4pPr lvl="3" algn="ctr">
              <a:lnSpc>
                <a:spcPct val="100000"/>
              </a:lnSpc>
              <a:spcBef>
                <a:spcPts val="0"/>
              </a:spcBef>
              <a:spcAft>
                <a:spcPts val="0"/>
              </a:spcAft>
              <a:buSzPts val="2800"/>
              <a:buNone/>
              <a:defRPr>
                <a:latin typeface="Raleway"/>
                <a:ea typeface="Raleway"/>
                <a:cs typeface="Raleway"/>
                <a:sym typeface="Raleway"/>
              </a:defRPr>
            </a:lvl4pPr>
            <a:lvl5pPr lvl="4" algn="ctr">
              <a:lnSpc>
                <a:spcPct val="100000"/>
              </a:lnSpc>
              <a:spcBef>
                <a:spcPts val="0"/>
              </a:spcBef>
              <a:spcAft>
                <a:spcPts val="0"/>
              </a:spcAft>
              <a:buSzPts val="2800"/>
              <a:buNone/>
              <a:defRPr>
                <a:latin typeface="Raleway"/>
                <a:ea typeface="Raleway"/>
                <a:cs typeface="Raleway"/>
                <a:sym typeface="Raleway"/>
              </a:defRPr>
            </a:lvl5pPr>
            <a:lvl6pPr lvl="5" algn="ctr">
              <a:lnSpc>
                <a:spcPct val="100000"/>
              </a:lnSpc>
              <a:spcBef>
                <a:spcPts val="0"/>
              </a:spcBef>
              <a:spcAft>
                <a:spcPts val="0"/>
              </a:spcAft>
              <a:buSzPts val="2800"/>
              <a:buNone/>
              <a:defRPr>
                <a:latin typeface="Raleway"/>
                <a:ea typeface="Raleway"/>
                <a:cs typeface="Raleway"/>
                <a:sym typeface="Raleway"/>
              </a:defRPr>
            </a:lvl6pPr>
            <a:lvl7pPr lvl="6" algn="ctr">
              <a:lnSpc>
                <a:spcPct val="100000"/>
              </a:lnSpc>
              <a:spcBef>
                <a:spcPts val="0"/>
              </a:spcBef>
              <a:spcAft>
                <a:spcPts val="0"/>
              </a:spcAft>
              <a:buSzPts val="2800"/>
              <a:buNone/>
              <a:defRPr>
                <a:latin typeface="Raleway"/>
                <a:ea typeface="Raleway"/>
                <a:cs typeface="Raleway"/>
                <a:sym typeface="Raleway"/>
              </a:defRPr>
            </a:lvl7pPr>
            <a:lvl8pPr lvl="7" algn="ctr">
              <a:lnSpc>
                <a:spcPct val="100000"/>
              </a:lnSpc>
              <a:spcBef>
                <a:spcPts val="0"/>
              </a:spcBef>
              <a:spcAft>
                <a:spcPts val="0"/>
              </a:spcAft>
              <a:buSzPts val="2800"/>
              <a:buNone/>
              <a:defRPr>
                <a:latin typeface="Raleway"/>
                <a:ea typeface="Raleway"/>
                <a:cs typeface="Raleway"/>
                <a:sym typeface="Raleway"/>
              </a:defRPr>
            </a:lvl8pPr>
            <a:lvl9pPr lvl="8" algn="ctr">
              <a:lnSpc>
                <a:spcPct val="100000"/>
              </a:lnSpc>
              <a:spcBef>
                <a:spcPts val="0"/>
              </a:spcBef>
              <a:spcAft>
                <a:spcPts val="0"/>
              </a:spcAft>
              <a:buSzPts val="2800"/>
              <a:buNone/>
              <a:defRPr>
                <a:latin typeface="Raleway"/>
                <a:ea typeface="Raleway"/>
                <a:cs typeface="Raleway"/>
                <a:sym typeface="Raleway"/>
              </a:defRPr>
            </a:lvl9pPr>
          </a:lstStyle>
          <a:p>
            <a:endParaRPr/>
          </a:p>
        </p:txBody>
      </p:sp>
      <p:sp>
        <p:nvSpPr>
          <p:cNvPr id="687" name="Google Shape;687;p29"/>
          <p:cNvSpPr txBox="1">
            <a:spLocks noGrp="1"/>
          </p:cNvSpPr>
          <p:nvPr>
            <p:ph type="subTitle" idx="6"/>
          </p:nvPr>
        </p:nvSpPr>
        <p:spPr>
          <a:xfrm>
            <a:off x="3598903" y="4167206"/>
            <a:ext cx="1913700" cy="466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1400"/>
              <a:buNone/>
              <a:defRPr sz="1400">
                <a:solidFill>
                  <a:schemeClr val="accent2"/>
                </a:solidFill>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688" name="Google Shape;688;p29"/>
          <p:cNvSpPr txBox="1">
            <a:spLocks noGrp="1"/>
          </p:cNvSpPr>
          <p:nvPr>
            <p:ph type="title" idx="7"/>
          </p:nvPr>
        </p:nvSpPr>
        <p:spPr>
          <a:xfrm>
            <a:off x="6608181" y="3766300"/>
            <a:ext cx="1407000" cy="466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2000" b="1"/>
            </a:lvl1pPr>
            <a:lvl2pPr lvl="1" algn="ctr">
              <a:lnSpc>
                <a:spcPct val="100000"/>
              </a:lnSpc>
              <a:spcBef>
                <a:spcPts val="0"/>
              </a:spcBef>
              <a:spcAft>
                <a:spcPts val="0"/>
              </a:spcAft>
              <a:buSzPts val="2800"/>
              <a:buNone/>
              <a:defRPr>
                <a:latin typeface="Raleway"/>
                <a:ea typeface="Raleway"/>
                <a:cs typeface="Raleway"/>
                <a:sym typeface="Raleway"/>
              </a:defRPr>
            </a:lvl2pPr>
            <a:lvl3pPr lvl="2" algn="ctr">
              <a:lnSpc>
                <a:spcPct val="100000"/>
              </a:lnSpc>
              <a:spcBef>
                <a:spcPts val="0"/>
              </a:spcBef>
              <a:spcAft>
                <a:spcPts val="0"/>
              </a:spcAft>
              <a:buSzPts val="2800"/>
              <a:buNone/>
              <a:defRPr>
                <a:latin typeface="Raleway"/>
                <a:ea typeface="Raleway"/>
                <a:cs typeface="Raleway"/>
                <a:sym typeface="Raleway"/>
              </a:defRPr>
            </a:lvl3pPr>
            <a:lvl4pPr lvl="3" algn="ctr">
              <a:lnSpc>
                <a:spcPct val="100000"/>
              </a:lnSpc>
              <a:spcBef>
                <a:spcPts val="0"/>
              </a:spcBef>
              <a:spcAft>
                <a:spcPts val="0"/>
              </a:spcAft>
              <a:buSzPts val="2800"/>
              <a:buNone/>
              <a:defRPr>
                <a:latin typeface="Raleway"/>
                <a:ea typeface="Raleway"/>
                <a:cs typeface="Raleway"/>
                <a:sym typeface="Raleway"/>
              </a:defRPr>
            </a:lvl4pPr>
            <a:lvl5pPr lvl="4" algn="ctr">
              <a:lnSpc>
                <a:spcPct val="100000"/>
              </a:lnSpc>
              <a:spcBef>
                <a:spcPts val="0"/>
              </a:spcBef>
              <a:spcAft>
                <a:spcPts val="0"/>
              </a:spcAft>
              <a:buSzPts val="2800"/>
              <a:buNone/>
              <a:defRPr>
                <a:latin typeface="Raleway"/>
                <a:ea typeface="Raleway"/>
                <a:cs typeface="Raleway"/>
                <a:sym typeface="Raleway"/>
              </a:defRPr>
            </a:lvl5pPr>
            <a:lvl6pPr lvl="5" algn="ctr">
              <a:lnSpc>
                <a:spcPct val="100000"/>
              </a:lnSpc>
              <a:spcBef>
                <a:spcPts val="0"/>
              </a:spcBef>
              <a:spcAft>
                <a:spcPts val="0"/>
              </a:spcAft>
              <a:buSzPts val="2800"/>
              <a:buNone/>
              <a:defRPr>
                <a:latin typeface="Raleway"/>
                <a:ea typeface="Raleway"/>
                <a:cs typeface="Raleway"/>
                <a:sym typeface="Raleway"/>
              </a:defRPr>
            </a:lvl6pPr>
            <a:lvl7pPr lvl="6" algn="ctr">
              <a:lnSpc>
                <a:spcPct val="100000"/>
              </a:lnSpc>
              <a:spcBef>
                <a:spcPts val="0"/>
              </a:spcBef>
              <a:spcAft>
                <a:spcPts val="0"/>
              </a:spcAft>
              <a:buSzPts val="2800"/>
              <a:buNone/>
              <a:defRPr>
                <a:latin typeface="Raleway"/>
                <a:ea typeface="Raleway"/>
                <a:cs typeface="Raleway"/>
                <a:sym typeface="Raleway"/>
              </a:defRPr>
            </a:lvl7pPr>
            <a:lvl8pPr lvl="7" algn="ctr">
              <a:lnSpc>
                <a:spcPct val="100000"/>
              </a:lnSpc>
              <a:spcBef>
                <a:spcPts val="0"/>
              </a:spcBef>
              <a:spcAft>
                <a:spcPts val="0"/>
              </a:spcAft>
              <a:buSzPts val="2800"/>
              <a:buNone/>
              <a:defRPr>
                <a:latin typeface="Raleway"/>
                <a:ea typeface="Raleway"/>
                <a:cs typeface="Raleway"/>
                <a:sym typeface="Raleway"/>
              </a:defRPr>
            </a:lvl8pPr>
            <a:lvl9pPr lvl="8" algn="ctr">
              <a:lnSpc>
                <a:spcPct val="100000"/>
              </a:lnSpc>
              <a:spcBef>
                <a:spcPts val="0"/>
              </a:spcBef>
              <a:spcAft>
                <a:spcPts val="0"/>
              </a:spcAft>
              <a:buSzPts val="2800"/>
              <a:buNone/>
              <a:defRPr>
                <a:latin typeface="Raleway"/>
                <a:ea typeface="Raleway"/>
                <a:cs typeface="Raleway"/>
                <a:sym typeface="Raleway"/>
              </a:defRPr>
            </a:lvl9pPr>
          </a:lstStyle>
          <a:p>
            <a:endParaRPr/>
          </a:p>
        </p:txBody>
      </p:sp>
      <p:sp>
        <p:nvSpPr>
          <p:cNvPr id="689" name="Google Shape;689;p29"/>
          <p:cNvSpPr txBox="1">
            <a:spLocks noGrp="1"/>
          </p:cNvSpPr>
          <p:nvPr>
            <p:ph type="subTitle" idx="8"/>
          </p:nvPr>
        </p:nvSpPr>
        <p:spPr>
          <a:xfrm>
            <a:off x="6354831" y="4167206"/>
            <a:ext cx="1913700" cy="466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1400"/>
              <a:buNone/>
              <a:defRPr sz="1400">
                <a:solidFill>
                  <a:schemeClr val="accent2"/>
                </a:solidFill>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690" name="Google Shape;690;p29"/>
          <p:cNvSpPr txBox="1">
            <a:spLocks noGrp="1"/>
          </p:cNvSpPr>
          <p:nvPr>
            <p:ph type="title" idx="9"/>
          </p:nvPr>
        </p:nvSpPr>
        <p:spPr>
          <a:xfrm>
            <a:off x="1022500" y="2040125"/>
            <a:ext cx="1554600" cy="466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2000" b="1"/>
            </a:lvl1pPr>
            <a:lvl2pPr lvl="1" algn="ctr">
              <a:lnSpc>
                <a:spcPct val="100000"/>
              </a:lnSpc>
              <a:spcBef>
                <a:spcPts val="0"/>
              </a:spcBef>
              <a:spcAft>
                <a:spcPts val="0"/>
              </a:spcAft>
              <a:buSzPts val="2800"/>
              <a:buNone/>
              <a:defRPr>
                <a:latin typeface="Raleway"/>
                <a:ea typeface="Raleway"/>
                <a:cs typeface="Raleway"/>
                <a:sym typeface="Raleway"/>
              </a:defRPr>
            </a:lvl2pPr>
            <a:lvl3pPr lvl="2" algn="ctr">
              <a:lnSpc>
                <a:spcPct val="100000"/>
              </a:lnSpc>
              <a:spcBef>
                <a:spcPts val="0"/>
              </a:spcBef>
              <a:spcAft>
                <a:spcPts val="0"/>
              </a:spcAft>
              <a:buSzPts val="2800"/>
              <a:buNone/>
              <a:defRPr>
                <a:latin typeface="Raleway"/>
                <a:ea typeface="Raleway"/>
                <a:cs typeface="Raleway"/>
                <a:sym typeface="Raleway"/>
              </a:defRPr>
            </a:lvl3pPr>
            <a:lvl4pPr lvl="3" algn="ctr">
              <a:lnSpc>
                <a:spcPct val="100000"/>
              </a:lnSpc>
              <a:spcBef>
                <a:spcPts val="0"/>
              </a:spcBef>
              <a:spcAft>
                <a:spcPts val="0"/>
              </a:spcAft>
              <a:buSzPts val="2800"/>
              <a:buNone/>
              <a:defRPr>
                <a:latin typeface="Raleway"/>
                <a:ea typeface="Raleway"/>
                <a:cs typeface="Raleway"/>
                <a:sym typeface="Raleway"/>
              </a:defRPr>
            </a:lvl4pPr>
            <a:lvl5pPr lvl="4" algn="ctr">
              <a:lnSpc>
                <a:spcPct val="100000"/>
              </a:lnSpc>
              <a:spcBef>
                <a:spcPts val="0"/>
              </a:spcBef>
              <a:spcAft>
                <a:spcPts val="0"/>
              </a:spcAft>
              <a:buSzPts val="2800"/>
              <a:buNone/>
              <a:defRPr>
                <a:latin typeface="Raleway"/>
                <a:ea typeface="Raleway"/>
                <a:cs typeface="Raleway"/>
                <a:sym typeface="Raleway"/>
              </a:defRPr>
            </a:lvl5pPr>
            <a:lvl6pPr lvl="5" algn="ctr">
              <a:lnSpc>
                <a:spcPct val="100000"/>
              </a:lnSpc>
              <a:spcBef>
                <a:spcPts val="0"/>
              </a:spcBef>
              <a:spcAft>
                <a:spcPts val="0"/>
              </a:spcAft>
              <a:buSzPts val="2800"/>
              <a:buNone/>
              <a:defRPr>
                <a:latin typeface="Raleway"/>
                <a:ea typeface="Raleway"/>
                <a:cs typeface="Raleway"/>
                <a:sym typeface="Raleway"/>
              </a:defRPr>
            </a:lvl6pPr>
            <a:lvl7pPr lvl="6" algn="ctr">
              <a:lnSpc>
                <a:spcPct val="100000"/>
              </a:lnSpc>
              <a:spcBef>
                <a:spcPts val="0"/>
              </a:spcBef>
              <a:spcAft>
                <a:spcPts val="0"/>
              </a:spcAft>
              <a:buSzPts val="2800"/>
              <a:buNone/>
              <a:defRPr>
                <a:latin typeface="Raleway"/>
                <a:ea typeface="Raleway"/>
                <a:cs typeface="Raleway"/>
                <a:sym typeface="Raleway"/>
              </a:defRPr>
            </a:lvl7pPr>
            <a:lvl8pPr lvl="7" algn="ctr">
              <a:lnSpc>
                <a:spcPct val="100000"/>
              </a:lnSpc>
              <a:spcBef>
                <a:spcPts val="0"/>
              </a:spcBef>
              <a:spcAft>
                <a:spcPts val="0"/>
              </a:spcAft>
              <a:buSzPts val="2800"/>
              <a:buNone/>
              <a:defRPr>
                <a:latin typeface="Raleway"/>
                <a:ea typeface="Raleway"/>
                <a:cs typeface="Raleway"/>
                <a:sym typeface="Raleway"/>
              </a:defRPr>
            </a:lvl8pPr>
            <a:lvl9pPr lvl="8" algn="ctr">
              <a:lnSpc>
                <a:spcPct val="100000"/>
              </a:lnSpc>
              <a:spcBef>
                <a:spcPts val="0"/>
              </a:spcBef>
              <a:spcAft>
                <a:spcPts val="0"/>
              </a:spcAft>
              <a:buSzPts val="2800"/>
              <a:buNone/>
              <a:defRPr>
                <a:latin typeface="Raleway"/>
                <a:ea typeface="Raleway"/>
                <a:cs typeface="Raleway"/>
                <a:sym typeface="Raleway"/>
              </a:defRPr>
            </a:lvl9pPr>
          </a:lstStyle>
          <a:p>
            <a:endParaRPr/>
          </a:p>
        </p:txBody>
      </p:sp>
      <p:sp>
        <p:nvSpPr>
          <p:cNvPr id="691" name="Google Shape;691;p29"/>
          <p:cNvSpPr txBox="1">
            <a:spLocks noGrp="1"/>
          </p:cNvSpPr>
          <p:nvPr>
            <p:ph type="title" idx="13"/>
          </p:nvPr>
        </p:nvSpPr>
        <p:spPr>
          <a:xfrm>
            <a:off x="1022500" y="3766300"/>
            <a:ext cx="1554600" cy="466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2000" b="1"/>
            </a:lvl1pPr>
            <a:lvl2pPr lvl="1" algn="ctr">
              <a:lnSpc>
                <a:spcPct val="100000"/>
              </a:lnSpc>
              <a:spcBef>
                <a:spcPts val="0"/>
              </a:spcBef>
              <a:spcAft>
                <a:spcPts val="0"/>
              </a:spcAft>
              <a:buSzPts val="2800"/>
              <a:buNone/>
              <a:defRPr>
                <a:latin typeface="Raleway"/>
                <a:ea typeface="Raleway"/>
                <a:cs typeface="Raleway"/>
                <a:sym typeface="Raleway"/>
              </a:defRPr>
            </a:lvl2pPr>
            <a:lvl3pPr lvl="2" algn="ctr">
              <a:lnSpc>
                <a:spcPct val="100000"/>
              </a:lnSpc>
              <a:spcBef>
                <a:spcPts val="0"/>
              </a:spcBef>
              <a:spcAft>
                <a:spcPts val="0"/>
              </a:spcAft>
              <a:buSzPts val="2800"/>
              <a:buNone/>
              <a:defRPr>
                <a:latin typeface="Raleway"/>
                <a:ea typeface="Raleway"/>
                <a:cs typeface="Raleway"/>
                <a:sym typeface="Raleway"/>
              </a:defRPr>
            </a:lvl3pPr>
            <a:lvl4pPr lvl="3" algn="ctr">
              <a:lnSpc>
                <a:spcPct val="100000"/>
              </a:lnSpc>
              <a:spcBef>
                <a:spcPts val="0"/>
              </a:spcBef>
              <a:spcAft>
                <a:spcPts val="0"/>
              </a:spcAft>
              <a:buSzPts val="2800"/>
              <a:buNone/>
              <a:defRPr>
                <a:latin typeface="Raleway"/>
                <a:ea typeface="Raleway"/>
                <a:cs typeface="Raleway"/>
                <a:sym typeface="Raleway"/>
              </a:defRPr>
            </a:lvl4pPr>
            <a:lvl5pPr lvl="4" algn="ctr">
              <a:lnSpc>
                <a:spcPct val="100000"/>
              </a:lnSpc>
              <a:spcBef>
                <a:spcPts val="0"/>
              </a:spcBef>
              <a:spcAft>
                <a:spcPts val="0"/>
              </a:spcAft>
              <a:buSzPts val="2800"/>
              <a:buNone/>
              <a:defRPr>
                <a:latin typeface="Raleway"/>
                <a:ea typeface="Raleway"/>
                <a:cs typeface="Raleway"/>
                <a:sym typeface="Raleway"/>
              </a:defRPr>
            </a:lvl5pPr>
            <a:lvl6pPr lvl="5" algn="ctr">
              <a:lnSpc>
                <a:spcPct val="100000"/>
              </a:lnSpc>
              <a:spcBef>
                <a:spcPts val="0"/>
              </a:spcBef>
              <a:spcAft>
                <a:spcPts val="0"/>
              </a:spcAft>
              <a:buSzPts val="2800"/>
              <a:buNone/>
              <a:defRPr>
                <a:latin typeface="Raleway"/>
                <a:ea typeface="Raleway"/>
                <a:cs typeface="Raleway"/>
                <a:sym typeface="Raleway"/>
              </a:defRPr>
            </a:lvl6pPr>
            <a:lvl7pPr lvl="6" algn="ctr">
              <a:lnSpc>
                <a:spcPct val="100000"/>
              </a:lnSpc>
              <a:spcBef>
                <a:spcPts val="0"/>
              </a:spcBef>
              <a:spcAft>
                <a:spcPts val="0"/>
              </a:spcAft>
              <a:buSzPts val="2800"/>
              <a:buNone/>
              <a:defRPr>
                <a:latin typeface="Raleway"/>
                <a:ea typeface="Raleway"/>
                <a:cs typeface="Raleway"/>
                <a:sym typeface="Raleway"/>
              </a:defRPr>
            </a:lvl7pPr>
            <a:lvl8pPr lvl="7" algn="ctr">
              <a:lnSpc>
                <a:spcPct val="100000"/>
              </a:lnSpc>
              <a:spcBef>
                <a:spcPts val="0"/>
              </a:spcBef>
              <a:spcAft>
                <a:spcPts val="0"/>
              </a:spcAft>
              <a:buSzPts val="2800"/>
              <a:buNone/>
              <a:defRPr>
                <a:latin typeface="Raleway"/>
                <a:ea typeface="Raleway"/>
                <a:cs typeface="Raleway"/>
                <a:sym typeface="Raleway"/>
              </a:defRPr>
            </a:lvl8pPr>
            <a:lvl9pPr lvl="8" algn="ctr">
              <a:lnSpc>
                <a:spcPct val="100000"/>
              </a:lnSpc>
              <a:spcBef>
                <a:spcPts val="0"/>
              </a:spcBef>
              <a:spcAft>
                <a:spcPts val="0"/>
              </a:spcAft>
              <a:buSzPts val="2800"/>
              <a:buNone/>
              <a:defRPr>
                <a:latin typeface="Raleway"/>
                <a:ea typeface="Raleway"/>
                <a:cs typeface="Raleway"/>
                <a:sym typeface="Raleway"/>
              </a:defRPr>
            </a:lvl9pPr>
          </a:lstStyle>
          <a:p>
            <a:endParaRPr/>
          </a:p>
        </p:txBody>
      </p:sp>
      <p:sp>
        <p:nvSpPr>
          <p:cNvPr id="692" name="Google Shape;692;p29"/>
          <p:cNvSpPr txBox="1">
            <a:spLocks noGrp="1"/>
          </p:cNvSpPr>
          <p:nvPr>
            <p:ph type="subTitle" idx="14"/>
          </p:nvPr>
        </p:nvSpPr>
        <p:spPr>
          <a:xfrm>
            <a:off x="842950" y="2440345"/>
            <a:ext cx="1913700" cy="466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1400"/>
              <a:buNone/>
              <a:defRPr sz="1400">
                <a:solidFill>
                  <a:schemeClr val="accent2"/>
                </a:solidFill>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693" name="Google Shape;693;p29"/>
          <p:cNvSpPr txBox="1">
            <a:spLocks noGrp="1"/>
          </p:cNvSpPr>
          <p:nvPr>
            <p:ph type="subTitle" idx="15"/>
          </p:nvPr>
        </p:nvSpPr>
        <p:spPr>
          <a:xfrm>
            <a:off x="842956" y="4167206"/>
            <a:ext cx="1913700" cy="466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1400"/>
              <a:buNone/>
              <a:defRPr sz="1400">
                <a:solidFill>
                  <a:schemeClr val="accent2"/>
                </a:solidFill>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grpSp>
        <p:nvGrpSpPr>
          <p:cNvPr id="694" name="Google Shape;694;p29"/>
          <p:cNvGrpSpPr/>
          <p:nvPr/>
        </p:nvGrpSpPr>
        <p:grpSpPr>
          <a:xfrm rot="-5400000">
            <a:off x="8577807" y="4155605"/>
            <a:ext cx="2036958" cy="2263167"/>
            <a:chOff x="3273438" y="3268525"/>
            <a:chExt cx="1140450" cy="1267100"/>
          </a:xfrm>
        </p:grpSpPr>
        <p:sp>
          <p:nvSpPr>
            <p:cNvPr id="695" name="Google Shape;695;p29"/>
            <p:cNvSpPr/>
            <p:nvPr/>
          </p:nvSpPr>
          <p:spPr>
            <a:xfrm>
              <a:off x="32734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29"/>
            <p:cNvSpPr/>
            <p:nvPr/>
          </p:nvSpPr>
          <p:spPr>
            <a:xfrm>
              <a:off x="3400063" y="32685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29"/>
            <p:cNvSpPr/>
            <p:nvPr/>
          </p:nvSpPr>
          <p:spPr>
            <a:xfrm>
              <a:off x="3526713"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29"/>
            <p:cNvSpPr/>
            <p:nvPr/>
          </p:nvSpPr>
          <p:spPr>
            <a:xfrm>
              <a:off x="3653363"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29"/>
            <p:cNvSpPr/>
            <p:nvPr/>
          </p:nvSpPr>
          <p:spPr>
            <a:xfrm>
              <a:off x="37799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29"/>
            <p:cNvSpPr/>
            <p:nvPr/>
          </p:nvSpPr>
          <p:spPr>
            <a:xfrm>
              <a:off x="39066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29"/>
            <p:cNvSpPr/>
            <p:nvPr/>
          </p:nvSpPr>
          <p:spPr>
            <a:xfrm>
              <a:off x="4033263" y="32685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29"/>
            <p:cNvSpPr/>
            <p:nvPr/>
          </p:nvSpPr>
          <p:spPr>
            <a:xfrm>
              <a:off x="41605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29"/>
            <p:cNvSpPr/>
            <p:nvPr/>
          </p:nvSpPr>
          <p:spPr>
            <a:xfrm>
              <a:off x="42872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29"/>
            <p:cNvSpPr/>
            <p:nvPr/>
          </p:nvSpPr>
          <p:spPr>
            <a:xfrm>
              <a:off x="32734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29"/>
            <p:cNvSpPr/>
            <p:nvPr/>
          </p:nvSpPr>
          <p:spPr>
            <a:xfrm>
              <a:off x="3400063" y="339517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29"/>
            <p:cNvSpPr/>
            <p:nvPr/>
          </p:nvSpPr>
          <p:spPr>
            <a:xfrm>
              <a:off x="3526713"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29"/>
            <p:cNvSpPr/>
            <p:nvPr/>
          </p:nvSpPr>
          <p:spPr>
            <a:xfrm>
              <a:off x="3653363"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29"/>
            <p:cNvSpPr/>
            <p:nvPr/>
          </p:nvSpPr>
          <p:spPr>
            <a:xfrm>
              <a:off x="37799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29"/>
            <p:cNvSpPr/>
            <p:nvPr/>
          </p:nvSpPr>
          <p:spPr>
            <a:xfrm>
              <a:off x="39066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29"/>
            <p:cNvSpPr/>
            <p:nvPr/>
          </p:nvSpPr>
          <p:spPr>
            <a:xfrm>
              <a:off x="4033263" y="33951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29"/>
            <p:cNvSpPr/>
            <p:nvPr/>
          </p:nvSpPr>
          <p:spPr>
            <a:xfrm>
              <a:off x="41605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29"/>
            <p:cNvSpPr/>
            <p:nvPr/>
          </p:nvSpPr>
          <p:spPr>
            <a:xfrm>
              <a:off x="42872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29"/>
            <p:cNvSpPr/>
            <p:nvPr/>
          </p:nvSpPr>
          <p:spPr>
            <a:xfrm>
              <a:off x="32734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29"/>
            <p:cNvSpPr/>
            <p:nvPr/>
          </p:nvSpPr>
          <p:spPr>
            <a:xfrm>
              <a:off x="3400063" y="35218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29"/>
            <p:cNvSpPr/>
            <p:nvPr/>
          </p:nvSpPr>
          <p:spPr>
            <a:xfrm>
              <a:off x="3526713"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29"/>
            <p:cNvSpPr/>
            <p:nvPr/>
          </p:nvSpPr>
          <p:spPr>
            <a:xfrm>
              <a:off x="3653363"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29"/>
            <p:cNvSpPr/>
            <p:nvPr/>
          </p:nvSpPr>
          <p:spPr>
            <a:xfrm>
              <a:off x="37799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29"/>
            <p:cNvSpPr/>
            <p:nvPr/>
          </p:nvSpPr>
          <p:spPr>
            <a:xfrm>
              <a:off x="39066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29"/>
            <p:cNvSpPr/>
            <p:nvPr/>
          </p:nvSpPr>
          <p:spPr>
            <a:xfrm>
              <a:off x="4033263" y="35218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29"/>
            <p:cNvSpPr/>
            <p:nvPr/>
          </p:nvSpPr>
          <p:spPr>
            <a:xfrm>
              <a:off x="41605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29"/>
            <p:cNvSpPr/>
            <p:nvPr/>
          </p:nvSpPr>
          <p:spPr>
            <a:xfrm>
              <a:off x="42872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29"/>
            <p:cNvSpPr/>
            <p:nvPr/>
          </p:nvSpPr>
          <p:spPr>
            <a:xfrm>
              <a:off x="32734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29"/>
            <p:cNvSpPr/>
            <p:nvPr/>
          </p:nvSpPr>
          <p:spPr>
            <a:xfrm>
              <a:off x="3400063" y="36484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29"/>
            <p:cNvSpPr/>
            <p:nvPr/>
          </p:nvSpPr>
          <p:spPr>
            <a:xfrm>
              <a:off x="3526713"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29"/>
            <p:cNvSpPr/>
            <p:nvPr/>
          </p:nvSpPr>
          <p:spPr>
            <a:xfrm>
              <a:off x="3653363"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29"/>
            <p:cNvSpPr/>
            <p:nvPr/>
          </p:nvSpPr>
          <p:spPr>
            <a:xfrm>
              <a:off x="37799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29"/>
            <p:cNvSpPr/>
            <p:nvPr/>
          </p:nvSpPr>
          <p:spPr>
            <a:xfrm>
              <a:off x="39066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29"/>
            <p:cNvSpPr/>
            <p:nvPr/>
          </p:nvSpPr>
          <p:spPr>
            <a:xfrm>
              <a:off x="4033263" y="36484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29"/>
            <p:cNvSpPr/>
            <p:nvPr/>
          </p:nvSpPr>
          <p:spPr>
            <a:xfrm>
              <a:off x="41605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29"/>
            <p:cNvSpPr/>
            <p:nvPr/>
          </p:nvSpPr>
          <p:spPr>
            <a:xfrm>
              <a:off x="42872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29"/>
            <p:cNvSpPr/>
            <p:nvPr/>
          </p:nvSpPr>
          <p:spPr>
            <a:xfrm>
              <a:off x="32734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29"/>
            <p:cNvSpPr/>
            <p:nvPr/>
          </p:nvSpPr>
          <p:spPr>
            <a:xfrm>
              <a:off x="3400063" y="377507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29"/>
            <p:cNvSpPr/>
            <p:nvPr/>
          </p:nvSpPr>
          <p:spPr>
            <a:xfrm>
              <a:off x="3526713"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29"/>
            <p:cNvSpPr/>
            <p:nvPr/>
          </p:nvSpPr>
          <p:spPr>
            <a:xfrm>
              <a:off x="3653363"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29"/>
            <p:cNvSpPr/>
            <p:nvPr/>
          </p:nvSpPr>
          <p:spPr>
            <a:xfrm>
              <a:off x="37799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29"/>
            <p:cNvSpPr/>
            <p:nvPr/>
          </p:nvSpPr>
          <p:spPr>
            <a:xfrm>
              <a:off x="39066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29"/>
            <p:cNvSpPr/>
            <p:nvPr/>
          </p:nvSpPr>
          <p:spPr>
            <a:xfrm>
              <a:off x="4033263" y="377507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29"/>
            <p:cNvSpPr/>
            <p:nvPr/>
          </p:nvSpPr>
          <p:spPr>
            <a:xfrm>
              <a:off x="41605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29"/>
            <p:cNvSpPr/>
            <p:nvPr/>
          </p:nvSpPr>
          <p:spPr>
            <a:xfrm>
              <a:off x="42872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29"/>
            <p:cNvSpPr/>
            <p:nvPr/>
          </p:nvSpPr>
          <p:spPr>
            <a:xfrm>
              <a:off x="32734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29"/>
            <p:cNvSpPr/>
            <p:nvPr/>
          </p:nvSpPr>
          <p:spPr>
            <a:xfrm>
              <a:off x="3400063" y="39017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29"/>
            <p:cNvSpPr/>
            <p:nvPr/>
          </p:nvSpPr>
          <p:spPr>
            <a:xfrm>
              <a:off x="3526713"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29"/>
            <p:cNvSpPr/>
            <p:nvPr/>
          </p:nvSpPr>
          <p:spPr>
            <a:xfrm>
              <a:off x="3653363"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29"/>
            <p:cNvSpPr/>
            <p:nvPr/>
          </p:nvSpPr>
          <p:spPr>
            <a:xfrm>
              <a:off x="37799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29"/>
            <p:cNvSpPr/>
            <p:nvPr/>
          </p:nvSpPr>
          <p:spPr>
            <a:xfrm>
              <a:off x="39066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29"/>
            <p:cNvSpPr/>
            <p:nvPr/>
          </p:nvSpPr>
          <p:spPr>
            <a:xfrm>
              <a:off x="4033263" y="39017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29"/>
            <p:cNvSpPr/>
            <p:nvPr/>
          </p:nvSpPr>
          <p:spPr>
            <a:xfrm>
              <a:off x="41605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29"/>
            <p:cNvSpPr/>
            <p:nvPr/>
          </p:nvSpPr>
          <p:spPr>
            <a:xfrm>
              <a:off x="42872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29"/>
            <p:cNvSpPr/>
            <p:nvPr/>
          </p:nvSpPr>
          <p:spPr>
            <a:xfrm>
              <a:off x="32734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29"/>
            <p:cNvSpPr/>
            <p:nvPr/>
          </p:nvSpPr>
          <p:spPr>
            <a:xfrm>
              <a:off x="3400063" y="40283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29"/>
            <p:cNvSpPr/>
            <p:nvPr/>
          </p:nvSpPr>
          <p:spPr>
            <a:xfrm>
              <a:off x="3526713"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29"/>
            <p:cNvSpPr/>
            <p:nvPr/>
          </p:nvSpPr>
          <p:spPr>
            <a:xfrm>
              <a:off x="3653363"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29"/>
            <p:cNvSpPr/>
            <p:nvPr/>
          </p:nvSpPr>
          <p:spPr>
            <a:xfrm>
              <a:off x="37799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29"/>
            <p:cNvSpPr/>
            <p:nvPr/>
          </p:nvSpPr>
          <p:spPr>
            <a:xfrm>
              <a:off x="39066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29"/>
            <p:cNvSpPr/>
            <p:nvPr/>
          </p:nvSpPr>
          <p:spPr>
            <a:xfrm>
              <a:off x="4033263" y="40283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29"/>
            <p:cNvSpPr/>
            <p:nvPr/>
          </p:nvSpPr>
          <p:spPr>
            <a:xfrm>
              <a:off x="41605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29"/>
            <p:cNvSpPr/>
            <p:nvPr/>
          </p:nvSpPr>
          <p:spPr>
            <a:xfrm>
              <a:off x="42872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29"/>
            <p:cNvSpPr/>
            <p:nvPr/>
          </p:nvSpPr>
          <p:spPr>
            <a:xfrm>
              <a:off x="32734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29"/>
            <p:cNvSpPr/>
            <p:nvPr/>
          </p:nvSpPr>
          <p:spPr>
            <a:xfrm>
              <a:off x="3400063" y="4155000"/>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29"/>
            <p:cNvSpPr/>
            <p:nvPr/>
          </p:nvSpPr>
          <p:spPr>
            <a:xfrm>
              <a:off x="3526713"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29"/>
            <p:cNvSpPr/>
            <p:nvPr/>
          </p:nvSpPr>
          <p:spPr>
            <a:xfrm>
              <a:off x="3653363"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29"/>
            <p:cNvSpPr/>
            <p:nvPr/>
          </p:nvSpPr>
          <p:spPr>
            <a:xfrm>
              <a:off x="37799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29"/>
            <p:cNvSpPr/>
            <p:nvPr/>
          </p:nvSpPr>
          <p:spPr>
            <a:xfrm>
              <a:off x="39066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29"/>
            <p:cNvSpPr/>
            <p:nvPr/>
          </p:nvSpPr>
          <p:spPr>
            <a:xfrm>
              <a:off x="4033263" y="4155000"/>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29"/>
            <p:cNvSpPr/>
            <p:nvPr/>
          </p:nvSpPr>
          <p:spPr>
            <a:xfrm>
              <a:off x="41605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29"/>
            <p:cNvSpPr/>
            <p:nvPr/>
          </p:nvSpPr>
          <p:spPr>
            <a:xfrm>
              <a:off x="42872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29"/>
            <p:cNvSpPr/>
            <p:nvPr/>
          </p:nvSpPr>
          <p:spPr>
            <a:xfrm>
              <a:off x="32734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29"/>
            <p:cNvSpPr/>
            <p:nvPr/>
          </p:nvSpPr>
          <p:spPr>
            <a:xfrm>
              <a:off x="3400063" y="42823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29"/>
            <p:cNvSpPr/>
            <p:nvPr/>
          </p:nvSpPr>
          <p:spPr>
            <a:xfrm>
              <a:off x="3526713"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29"/>
            <p:cNvSpPr/>
            <p:nvPr/>
          </p:nvSpPr>
          <p:spPr>
            <a:xfrm>
              <a:off x="3653363"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29"/>
            <p:cNvSpPr/>
            <p:nvPr/>
          </p:nvSpPr>
          <p:spPr>
            <a:xfrm>
              <a:off x="37799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29"/>
            <p:cNvSpPr/>
            <p:nvPr/>
          </p:nvSpPr>
          <p:spPr>
            <a:xfrm>
              <a:off x="39066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29"/>
            <p:cNvSpPr/>
            <p:nvPr/>
          </p:nvSpPr>
          <p:spPr>
            <a:xfrm>
              <a:off x="4033263" y="42823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29"/>
            <p:cNvSpPr/>
            <p:nvPr/>
          </p:nvSpPr>
          <p:spPr>
            <a:xfrm>
              <a:off x="41605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29"/>
            <p:cNvSpPr/>
            <p:nvPr/>
          </p:nvSpPr>
          <p:spPr>
            <a:xfrm>
              <a:off x="42872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29"/>
            <p:cNvSpPr/>
            <p:nvPr/>
          </p:nvSpPr>
          <p:spPr>
            <a:xfrm>
              <a:off x="32734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29"/>
            <p:cNvSpPr/>
            <p:nvPr/>
          </p:nvSpPr>
          <p:spPr>
            <a:xfrm>
              <a:off x="3400063" y="4408950"/>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29"/>
            <p:cNvSpPr/>
            <p:nvPr/>
          </p:nvSpPr>
          <p:spPr>
            <a:xfrm>
              <a:off x="3526713"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29"/>
            <p:cNvSpPr/>
            <p:nvPr/>
          </p:nvSpPr>
          <p:spPr>
            <a:xfrm>
              <a:off x="3653363"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29"/>
            <p:cNvSpPr/>
            <p:nvPr/>
          </p:nvSpPr>
          <p:spPr>
            <a:xfrm>
              <a:off x="37799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29"/>
            <p:cNvSpPr/>
            <p:nvPr/>
          </p:nvSpPr>
          <p:spPr>
            <a:xfrm>
              <a:off x="39066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29"/>
            <p:cNvSpPr/>
            <p:nvPr/>
          </p:nvSpPr>
          <p:spPr>
            <a:xfrm>
              <a:off x="4033263" y="4408950"/>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29"/>
            <p:cNvSpPr/>
            <p:nvPr/>
          </p:nvSpPr>
          <p:spPr>
            <a:xfrm>
              <a:off x="41605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29"/>
            <p:cNvSpPr/>
            <p:nvPr/>
          </p:nvSpPr>
          <p:spPr>
            <a:xfrm>
              <a:off x="42872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5" name="Google Shape;785;p29"/>
          <p:cNvSpPr/>
          <p:nvPr/>
        </p:nvSpPr>
        <p:spPr>
          <a:xfrm>
            <a:off x="8925588" y="539975"/>
            <a:ext cx="218400" cy="1382800"/>
          </a:xfrm>
          <a:custGeom>
            <a:avLst/>
            <a:gdLst/>
            <a:ahLst/>
            <a:cxnLst/>
            <a:rect l="l" t="t" r="r" b="b"/>
            <a:pathLst>
              <a:path w="8736" h="55312" extrusionOk="0">
                <a:moveTo>
                  <a:pt x="1" y="1"/>
                </a:moveTo>
                <a:lnTo>
                  <a:pt x="1" y="55311"/>
                </a:lnTo>
                <a:lnTo>
                  <a:pt x="8735" y="55311"/>
                </a:lnTo>
                <a:lnTo>
                  <a:pt x="8735" y="1"/>
                </a:lnTo>
                <a:close/>
              </a:path>
            </a:pathLst>
          </a:custGeom>
          <a:solidFill>
            <a:srgbClr val="6156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86" name="Google Shape;786;p29"/>
          <p:cNvGrpSpPr/>
          <p:nvPr/>
        </p:nvGrpSpPr>
        <p:grpSpPr>
          <a:xfrm rot="-5400000">
            <a:off x="-1470743" y="-1462870"/>
            <a:ext cx="2036958" cy="2263167"/>
            <a:chOff x="3273438" y="3268525"/>
            <a:chExt cx="1140450" cy="1267100"/>
          </a:xfrm>
        </p:grpSpPr>
        <p:sp>
          <p:nvSpPr>
            <p:cNvPr id="787" name="Google Shape;787;p29"/>
            <p:cNvSpPr/>
            <p:nvPr/>
          </p:nvSpPr>
          <p:spPr>
            <a:xfrm>
              <a:off x="32734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29"/>
            <p:cNvSpPr/>
            <p:nvPr/>
          </p:nvSpPr>
          <p:spPr>
            <a:xfrm>
              <a:off x="3400063" y="32685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29"/>
            <p:cNvSpPr/>
            <p:nvPr/>
          </p:nvSpPr>
          <p:spPr>
            <a:xfrm>
              <a:off x="3526713"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29"/>
            <p:cNvSpPr/>
            <p:nvPr/>
          </p:nvSpPr>
          <p:spPr>
            <a:xfrm>
              <a:off x="3653363"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29"/>
            <p:cNvSpPr/>
            <p:nvPr/>
          </p:nvSpPr>
          <p:spPr>
            <a:xfrm>
              <a:off x="37799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29"/>
            <p:cNvSpPr/>
            <p:nvPr/>
          </p:nvSpPr>
          <p:spPr>
            <a:xfrm>
              <a:off x="39066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29"/>
            <p:cNvSpPr/>
            <p:nvPr/>
          </p:nvSpPr>
          <p:spPr>
            <a:xfrm>
              <a:off x="4033263" y="32685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29"/>
            <p:cNvSpPr/>
            <p:nvPr/>
          </p:nvSpPr>
          <p:spPr>
            <a:xfrm>
              <a:off x="41605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29"/>
            <p:cNvSpPr/>
            <p:nvPr/>
          </p:nvSpPr>
          <p:spPr>
            <a:xfrm>
              <a:off x="42872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29"/>
            <p:cNvSpPr/>
            <p:nvPr/>
          </p:nvSpPr>
          <p:spPr>
            <a:xfrm>
              <a:off x="32734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29"/>
            <p:cNvSpPr/>
            <p:nvPr/>
          </p:nvSpPr>
          <p:spPr>
            <a:xfrm>
              <a:off x="3400063" y="339517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29"/>
            <p:cNvSpPr/>
            <p:nvPr/>
          </p:nvSpPr>
          <p:spPr>
            <a:xfrm>
              <a:off x="3526713"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29"/>
            <p:cNvSpPr/>
            <p:nvPr/>
          </p:nvSpPr>
          <p:spPr>
            <a:xfrm>
              <a:off x="3653363"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29"/>
            <p:cNvSpPr/>
            <p:nvPr/>
          </p:nvSpPr>
          <p:spPr>
            <a:xfrm>
              <a:off x="37799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29"/>
            <p:cNvSpPr/>
            <p:nvPr/>
          </p:nvSpPr>
          <p:spPr>
            <a:xfrm>
              <a:off x="39066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29"/>
            <p:cNvSpPr/>
            <p:nvPr/>
          </p:nvSpPr>
          <p:spPr>
            <a:xfrm>
              <a:off x="4033263" y="33951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29"/>
            <p:cNvSpPr/>
            <p:nvPr/>
          </p:nvSpPr>
          <p:spPr>
            <a:xfrm>
              <a:off x="41605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29"/>
            <p:cNvSpPr/>
            <p:nvPr/>
          </p:nvSpPr>
          <p:spPr>
            <a:xfrm>
              <a:off x="42872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29"/>
            <p:cNvSpPr/>
            <p:nvPr/>
          </p:nvSpPr>
          <p:spPr>
            <a:xfrm>
              <a:off x="32734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29"/>
            <p:cNvSpPr/>
            <p:nvPr/>
          </p:nvSpPr>
          <p:spPr>
            <a:xfrm>
              <a:off x="3400063" y="35218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29"/>
            <p:cNvSpPr/>
            <p:nvPr/>
          </p:nvSpPr>
          <p:spPr>
            <a:xfrm>
              <a:off x="3526713"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29"/>
            <p:cNvSpPr/>
            <p:nvPr/>
          </p:nvSpPr>
          <p:spPr>
            <a:xfrm>
              <a:off x="3653363"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29"/>
            <p:cNvSpPr/>
            <p:nvPr/>
          </p:nvSpPr>
          <p:spPr>
            <a:xfrm>
              <a:off x="37799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29"/>
            <p:cNvSpPr/>
            <p:nvPr/>
          </p:nvSpPr>
          <p:spPr>
            <a:xfrm>
              <a:off x="39066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29"/>
            <p:cNvSpPr/>
            <p:nvPr/>
          </p:nvSpPr>
          <p:spPr>
            <a:xfrm>
              <a:off x="4033263" y="35218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29"/>
            <p:cNvSpPr/>
            <p:nvPr/>
          </p:nvSpPr>
          <p:spPr>
            <a:xfrm>
              <a:off x="41605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29"/>
            <p:cNvSpPr/>
            <p:nvPr/>
          </p:nvSpPr>
          <p:spPr>
            <a:xfrm>
              <a:off x="42872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29"/>
            <p:cNvSpPr/>
            <p:nvPr/>
          </p:nvSpPr>
          <p:spPr>
            <a:xfrm>
              <a:off x="32734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29"/>
            <p:cNvSpPr/>
            <p:nvPr/>
          </p:nvSpPr>
          <p:spPr>
            <a:xfrm>
              <a:off x="3400063" y="36484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29"/>
            <p:cNvSpPr/>
            <p:nvPr/>
          </p:nvSpPr>
          <p:spPr>
            <a:xfrm>
              <a:off x="3526713"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29"/>
            <p:cNvSpPr/>
            <p:nvPr/>
          </p:nvSpPr>
          <p:spPr>
            <a:xfrm>
              <a:off x="3653363"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29"/>
            <p:cNvSpPr/>
            <p:nvPr/>
          </p:nvSpPr>
          <p:spPr>
            <a:xfrm>
              <a:off x="37799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29"/>
            <p:cNvSpPr/>
            <p:nvPr/>
          </p:nvSpPr>
          <p:spPr>
            <a:xfrm>
              <a:off x="39066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29"/>
            <p:cNvSpPr/>
            <p:nvPr/>
          </p:nvSpPr>
          <p:spPr>
            <a:xfrm>
              <a:off x="4033263" y="36484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29"/>
            <p:cNvSpPr/>
            <p:nvPr/>
          </p:nvSpPr>
          <p:spPr>
            <a:xfrm>
              <a:off x="41605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29"/>
            <p:cNvSpPr/>
            <p:nvPr/>
          </p:nvSpPr>
          <p:spPr>
            <a:xfrm>
              <a:off x="42872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29"/>
            <p:cNvSpPr/>
            <p:nvPr/>
          </p:nvSpPr>
          <p:spPr>
            <a:xfrm>
              <a:off x="32734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29"/>
            <p:cNvSpPr/>
            <p:nvPr/>
          </p:nvSpPr>
          <p:spPr>
            <a:xfrm>
              <a:off x="3400063" y="377507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29"/>
            <p:cNvSpPr/>
            <p:nvPr/>
          </p:nvSpPr>
          <p:spPr>
            <a:xfrm>
              <a:off x="3526713"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29"/>
            <p:cNvSpPr/>
            <p:nvPr/>
          </p:nvSpPr>
          <p:spPr>
            <a:xfrm>
              <a:off x="3653363"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29"/>
            <p:cNvSpPr/>
            <p:nvPr/>
          </p:nvSpPr>
          <p:spPr>
            <a:xfrm>
              <a:off x="37799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29"/>
            <p:cNvSpPr/>
            <p:nvPr/>
          </p:nvSpPr>
          <p:spPr>
            <a:xfrm>
              <a:off x="39066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29"/>
            <p:cNvSpPr/>
            <p:nvPr/>
          </p:nvSpPr>
          <p:spPr>
            <a:xfrm>
              <a:off x="4033263" y="377507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29"/>
            <p:cNvSpPr/>
            <p:nvPr/>
          </p:nvSpPr>
          <p:spPr>
            <a:xfrm>
              <a:off x="41605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29"/>
            <p:cNvSpPr/>
            <p:nvPr/>
          </p:nvSpPr>
          <p:spPr>
            <a:xfrm>
              <a:off x="42872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29"/>
            <p:cNvSpPr/>
            <p:nvPr/>
          </p:nvSpPr>
          <p:spPr>
            <a:xfrm>
              <a:off x="32734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29"/>
            <p:cNvSpPr/>
            <p:nvPr/>
          </p:nvSpPr>
          <p:spPr>
            <a:xfrm>
              <a:off x="3400063" y="39017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29"/>
            <p:cNvSpPr/>
            <p:nvPr/>
          </p:nvSpPr>
          <p:spPr>
            <a:xfrm>
              <a:off x="3526713"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29"/>
            <p:cNvSpPr/>
            <p:nvPr/>
          </p:nvSpPr>
          <p:spPr>
            <a:xfrm>
              <a:off x="3653363"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29"/>
            <p:cNvSpPr/>
            <p:nvPr/>
          </p:nvSpPr>
          <p:spPr>
            <a:xfrm>
              <a:off x="37799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29"/>
            <p:cNvSpPr/>
            <p:nvPr/>
          </p:nvSpPr>
          <p:spPr>
            <a:xfrm>
              <a:off x="39066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29"/>
            <p:cNvSpPr/>
            <p:nvPr/>
          </p:nvSpPr>
          <p:spPr>
            <a:xfrm>
              <a:off x="4033263" y="39017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29"/>
            <p:cNvSpPr/>
            <p:nvPr/>
          </p:nvSpPr>
          <p:spPr>
            <a:xfrm>
              <a:off x="41605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29"/>
            <p:cNvSpPr/>
            <p:nvPr/>
          </p:nvSpPr>
          <p:spPr>
            <a:xfrm>
              <a:off x="42872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29"/>
            <p:cNvSpPr/>
            <p:nvPr/>
          </p:nvSpPr>
          <p:spPr>
            <a:xfrm>
              <a:off x="32734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29"/>
            <p:cNvSpPr/>
            <p:nvPr/>
          </p:nvSpPr>
          <p:spPr>
            <a:xfrm>
              <a:off x="3400063" y="40283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29"/>
            <p:cNvSpPr/>
            <p:nvPr/>
          </p:nvSpPr>
          <p:spPr>
            <a:xfrm>
              <a:off x="3526713"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29"/>
            <p:cNvSpPr/>
            <p:nvPr/>
          </p:nvSpPr>
          <p:spPr>
            <a:xfrm>
              <a:off x="3653363"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29"/>
            <p:cNvSpPr/>
            <p:nvPr/>
          </p:nvSpPr>
          <p:spPr>
            <a:xfrm>
              <a:off x="37799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29"/>
            <p:cNvSpPr/>
            <p:nvPr/>
          </p:nvSpPr>
          <p:spPr>
            <a:xfrm>
              <a:off x="39066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29"/>
            <p:cNvSpPr/>
            <p:nvPr/>
          </p:nvSpPr>
          <p:spPr>
            <a:xfrm>
              <a:off x="4033263" y="40283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29"/>
            <p:cNvSpPr/>
            <p:nvPr/>
          </p:nvSpPr>
          <p:spPr>
            <a:xfrm>
              <a:off x="41605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29"/>
            <p:cNvSpPr/>
            <p:nvPr/>
          </p:nvSpPr>
          <p:spPr>
            <a:xfrm>
              <a:off x="42872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29"/>
            <p:cNvSpPr/>
            <p:nvPr/>
          </p:nvSpPr>
          <p:spPr>
            <a:xfrm>
              <a:off x="32734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29"/>
            <p:cNvSpPr/>
            <p:nvPr/>
          </p:nvSpPr>
          <p:spPr>
            <a:xfrm>
              <a:off x="3400063" y="4155000"/>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29"/>
            <p:cNvSpPr/>
            <p:nvPr/>
          </p:nvSpPr>
          <p:spPr>
            <a:xfrm>
              <a:off x="3526713"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29"/>
            <p:cNvSpPr/>
            <p:nvPr/>
          </p:nvSpPr>
          <p:spPr>
            <a:xfrm>
              <a:off x="3653363"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29"/>
            <p:cNvSpPr/>
            <p:nvPr/>
          </p:nvSpPr>
          <p:spPr>
            <a:xfrm>
              <a:off x="37799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29"/>
            <p:cNvSpPr/>
            <p:nvPr/>
          </p:nvSpPr>
          <p:spPr>
            <a:xfrm>
              <a:off x="39066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29"/>
            <p:cNvSpPr/>
            <p:nvPr/>
          </p:nvSpPr>
          <p:spPr>
            <a:xfrm>
              <a:off x="4033263" y="4155000"/>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29"/>
            <p:cNvSpPr/>
            <p:nvPr/>
          </p:nvSpPr>
          <p:spPr>
            <a:xfrm>
              <a:off x="41605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29"/>
            <p:cNvSpPr/>
            <p:nvPr/>
          </p:nvSpPr>
          <p:spPr>
            <a:xfrm>
              <a:off x="42872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29"/>
            <p:cNvSpPr/>
            <p:nvPr/>
          </p:nvSpPr>
          <p:spPr>
            <a:xfrm>
              <a:off x="32734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29"/>
            <p:cNvSpPr/>
            <p:nvPr/>
          </p:nvSpPr>
          <p:spPr>
            <a:xfrm>
              <a:off x="3400063" y="42823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29"/>
            <p:cNvSpPr/>
            <p:nvPr/>
          </p:nvSpPr>
          <p:spPr>
            <a:xfrm>
              <a:off x="3526713"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29"/>
            <p:cNvSpPr/>
            <p:nvPr/>
          </p:nvSpPr>
          <p:spPr>
            <a:xfrm>
              <a:off x="3653363"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29"/>
            <p:cNvSpPr/>
            <p:nvPr/>
          </p:nvSpPr>
          <p:spPr>
            <a:xfrm>
              <a:off x="37799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29"/>
            <p:cNvSpPr/>
            <p:nvPr/>
          </p:nvSpPr>
          <p:spPr>
            <a:xfrm>
              <a:off x="39066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29"/>
            <p:cNvSpPr/>
            <p:nvPr/>
          </p:nvSpPr>
          <p:spPr>
            <a:xfrm>
              <a:off x="4033263" y="42823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29"/>
            <p:cNvSpPr/>
            <p:nvPr/>
          </p:nvSpPr>
          <p:spPr>
            <a:xfrm>
              <a:off x="41605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29"/>
            <p:cNvSpPr/>
            <p:nvPr/>
          </p:nvSpPr>
          <p:spPr>
            <a:xfrm>
              <a:off x="42872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29"/>
            <p:cNvSpPr/>
            <p:nvPr/>
          </p:nvSpPr>
          <p:spPr>
            <a:xfrm>
              <a:off x="32734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29"/>
            <p:cNvSpPr/>
            <p:nvPr/>
          </p:nvSpPr>
          <p:spPr>
            <a:xfrm>
              <a:off x="3400063" y="4408950"/>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29"/>
            <p:cNvSpPr/>
            <p:nvPr/>
          </p:nvSpPr>
          <p:spPr>
            <a:xfrm>
              <a:off x="3526713"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29"/>
            <p:cNvSpPr/>
            <p:nvPr/>
          </p:nvSpPr>
          <p:spPr>
            <a:xfrm>
              <a:off x="3653363"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29"/>
            <p:cNvSpPr/>
            <p:nvPr/>
          </p:nvSpPr>
          <p:spPr>
            <a:xfrm>
              <a:off x="37799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29"/>
            <p:cNvSpPr/>
            <p:nvPr/>
          </p:nvSpPr>
          <p:spPr>
            <a:xfrm>
              <a:off x="39066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29"/>
            <p:cNvSpPr/>
            <p:nvPr/>
          </p:nvSpPr>
          <p:spPr>
            <a:xfrm>
              <a:off x="4033263" y="4408950"/>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29"/>
            <p:cNvSpPr/>
            <p:nvPr/>
          </p:nvSpPr>
          <p:spPr>
            <a:xfrm>
              <a:off x="41605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29"/>
            <p:cNvSpPr/>
            <p:nvPr/>
          </p:nvSpPr>
          <p:spPr>
            <a:xfrm>
              <a:off x="42872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3">
  <p:cSld name="CUSTOM_7">
    <p:spTree>
      <p:nvGrpSpPr>
        <p:cNvPr id="1" name="Shape 877"/>
        <p:cNvGrpSpPr/>
        <p:nvPr/>
      </p:nvGrpSpPr>
      <p:grpSpPr>
        <a:xfrm>
          <a:off x="0" y="0"/>
          <a:ext cx="0" cy="0"/>
          <a:chOff x="0" y="0"/>
          <a:chExt cx="0" cy="0"/>
        </a:xfrm>
      </p:grpSpPr>
      <p:sp>
        <p:nvSpPr>
          <p:cNvPr id="878" name="Google Shape;878;p30"/>
          <p:cNvSpPr txBox="1">
            <a:spLocks noGrp="1"/>
          </p:cNvSpPr>
          <p:nvPr>
            <p:ph type="title"/>
          </p:nvPr>
        </p:nvSpPr>
        <p:spPr>
          <a:xfrm>
            <a:off x="715200" y="539975"/>
            <a:ext cx="7713600" cy="700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b="1"/>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grpSp>
        <p:nvGrpSpPr>
          <p:cNvPr id="879" name="Google Shape;879;p30"/>
          <p:cNvGrpSpPr/>
          <p:nvPr/>
        </p:nvGrpSpPr>
        <p:grpSpPr>
          <a:xfrm rot="-5400000">
            <a:off x="8145520" y="4581593"/>
            <a:ext cx="2036958" cy="2263167"/>
            <a:chOff x="3273438" y="3268525"/>
            <a:chExt cx="1140450" cy="1267100"/>
          </a:xfrm>
        </p:grpSpPr>
        <p:sp>
          <p:nvSpPr>
            <p:cNvPr id="880" name="Google Shape;880;p30"/>
            <p:cNvSpPr/>
            <p:nvPr/>
          </p:nvSpPr>
          <p:spPr>
            <a:xfrm>
              <a:off x="32734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30"/>
            <p:cNvSpPr/>
            <p:nvPr/>
          </p:nvSpPr>
          <p:spPr>
            <a:xfrm>
              <a:off x="3400063" y="32685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30"/>
            <p:cNvSpPr/>
            <p:nvPr/>
          </p:nvSpPr>
          <p:spPr>
            <a:xfrm>
              <a:off x="3526713"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30"/>
            <p:cNvSpPr/>
            <p:nvPr/>
          </p:nvSpPr>
          <p:spPr>
            <a:xfrm>
              <a:off x="3653363"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30"/>
            <p:cNvSpPr/>
            <p:nvPr/>
          </p:nvSpPr>
          <p:spPr>
            <a:xfrm>
              <a:off x="37799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30"/>
            <p:cNvSpPr/>
            <p:nvPr/>
          </p:nvSpPr>
          <p:spPr>
            <a:xfrm>
              <a:off x="39066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30"/>
            <p:cNvSpPr/>
            <p:nvPr/>
          </p:nvSpPr>
          <p:spPr>
            <a:xfrm>
              <a:off x="4033263" y="32685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30"/>
            <p:cNvSpPr/>
            <p:nvPr/>
          </p:nvSpPr>
          <p:spPr>
            <a:xfrm>
              <a:off x="41605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30"/>
            <p:cNvSpPr/>
            <p:nvPr/>
          </p:nvSpPr>
          <p:spPr>
            <a:xfrm>
              <a:off x="42872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30"/>
            <p:cNvSpPr/>
            <p:nvPr/>
          </p:nvSpPr>
          <p:spPr>
            <a:xfrm>
              <a:off x="32734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30"/>
            <p:cNvSpPr/>
            <p:nvPr/>
          </p:nvSpPr>
          <p:spPr>
            <a:xfrm>
              <a:off x="3400063" y="339517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30"/>
            <p:cNvSpPr/>
            <p:nvPr/>
          </p:nvSpPr>
          <p:spPr>
            <a:xfrm>
              <a:off x="3526713"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30"/>
            <p:cNvSpPr/>
            <p:nvPr/>
          </p:nvSpPr>
          <p:spPr>
            <a:xfrm>
              <a:off x="3653363"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30"/>
            <p:cNvSpPr/>
            <p:nvPr/>
          </p:nvSpPr>
          <p:spPr>
            <a:xfrm>
              <a:off x="37799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30"/>
            <p:cNvSpPr/>
            <p:nvPr/>
          </p:nvSpPr>
          <p:spPr>
            <a:xfrm>
              <a:off x="39066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30"/>
            <p:cNvSpPr/>
            <p:nvPr/>
          </p:nvSpPr>
          <p:spPr>
            <a:xfrm>
              <a:off x="4033263" y="33951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30"/>
            <p:cNvSpPr/>
            <p:nvPr/>
          </p:nvSpPr>
          <p:spPr>
            <a:xfrm>
              <a:off x="41605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30"/>
            <p:cNvSpPr/>
            <p:nvPr/>
          </p:nvSpPr>
          <p:spPr>
            <a:xfrm>
              <a:off x="42872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30"/>
            <p:cNvSpPr/>
            <p:nvPr/>
          </p:nvSpPr>
          <p:spPr>
            <a:xfrm>
              <a:off x="32734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30"/>
            <p:cNvSpPr/>
            <p:nvPr/>
          </p:nvSpPr>
          <p:spPr>
            <a:xfrm>
              <a:off x="3400063" y="35218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30"/>
            <p:cNvSpPr/>
            <p:nvPr/>
          </p:nvSpPr>
          <p:spPr>
            <a:xfrm>
              <a:off x="3526713"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30"/>
            <p:cNvSpPr/>
            <p:nvPr/>
          </p:nvSpPr>
          <p:spPr>
            <a:xfrm>
              <a:off x="3653363"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30"/>
            <p:cNvSpPr/>
            <p:nvPr/>
          </p:nvSpPr>
          <p:spPr>
            <a:xfrm>
              <a:off x="37799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30"/>
            <p:cNvSpPr/>
            <p:nvPr/>
          </p:nvSpPr>
          <p:spPr>
            <a:xfrm>
              <a:off x="39066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30"/>
            <p:cNvSpPr/>
            <p:nvPr/>
          </p:nvSpPr>
          <p:spPr>
            <a:xfrm>
              <a:off x="4033263" y="35218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30"/>
            <p:cNvSpPr/>
            <p:nvPr/>
          </p:nvSpPr>
          <p:spPr>
            <a:xfrm>
              <a:off x="41605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30"/>
            <p:cNvSpPr/>
            <p:nvPr/>
          </p:nvSpPr>
          <p:spPr>
            <a:xfrm>
              <a:off x="42872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30"/>
            <p:cNvSpPr/>
            <p:nvPr/>
          </p:nvSpPr>
          <p:spPr>
            <a:xfrm>
              <a:off x="32734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30"/>
            <p:cNvSpPr/>
            <p:nvPr/>
          </p:nvSpPr>
          <p:spPr>
            <a:xfrm>
              <a:off x="3400063" y="36484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30"/>
            <p:cNvSpPr/>
            <p:nvPr/>
          </p:nvSpPr>
          <p:spPr>
            <a:xfrm>
              <a:off x="3526713"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30"/>
            <p:cNvSpPr/>
            <p:nvPr/>
          </p:nvSpPr>
          <p:spPr>
            <a:xfrm>
              <a:off x="3653363"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30"/>
            <p:cNvSpPr/>
            <p:nvPr/>
          </p:nvSpPr>
          <p:spPr>
            <a:xfrm>
              <a:off x="37799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30"/>
            <p:cNvSpPr/>
            <p:nvPr/>
          </p:nvSpPr>
          <p:spPr>
            <a:xfrm>
              <a:off x="39066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30"/>
            <p:cNvSpPr/>
            <p:nvPr/>
          </p:nvSpPr>
          <p:spPr>
            <a:xfrm>
              <a:off x="4033263" y="36484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30"/>
            <p:cNvSpPr/>
            <p:nvPr/>
          </p:nvSpPr>
          <p:spPr>
            <a:xfrm>
              <a:off x="41605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30"/>
            <p:cNvSpPr/>
            <p:nvPr/>
          </p:nvSpPr>
          <p:spPr>
            <a:xfrm>
              <a:off x="42872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30"/>
            <p:cNvSpPr/>
            <p:nvPr/>
          </p:nvSpPr>
          <p:spPr>
            <a:xfrm>
              <a:off x="32734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30"/>
            <p:cNvSpPr/>
            <p:nvPr/>
          </p:nvSpPr>
          <p:spPr>
            <a:xfrm>
              <a:off x="3400063" y="377507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30"/>
            <p:cNvSpPr/>
            <p:nvPr/>
          </p:nvSpPr>
          <p:spPr>
            <a:xfrm>
              <a:off x="3526713"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30"/>
            <p:cNvSpPr/>
            <p:nvPr/>
          </p:nvSpPr>
          <p:spPr>
            <a:xfrm>
              <a:off x="3653363"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30"/>
            <p:cNvSpPr/>
            <p:nvPr/>
          </p:nvSpPr>
          <p:spPr>
            <a:xfrm>
              <a:off x="37799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30"/>
            <p:cNvSpPr/>
            <p:nvPr/>
          </p:nvSpPr>
          <p:spPr>
            <a:xfrm>
              <a:off x="39066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30"/>
            <p:cNvSpPr/>
            <p:nvPr/>
          </p:nvSpPr>
          <p:spPr>
            <a:xfrm>
              <a:off x="4033263" y="377507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30"/>
            <p:cNvSpPr/>
            <p:nvPr/>
          </p:nvSpPr>
          <p:spPr>
            <a:xfrm>
              <a:off x="41605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30"/>
            <p:cNvSpPr/>
            <p:nvPr/>
          </p:nvSpPr>
          <p:spPr>
            <a:xfrm>
              <a:off x="42872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30"/>
            <p:cNvSpPr/>
            <p:nvPr/>
          </p:nvSpPr>
          <p:spPr>
            <a:xfrm>
              <a:off x="32734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30"/>
            <p:cNvSpPr/>
            <p:nvPr/>
          </p:nvSpPr>
          <p:spPr>
            <a:xfrm>
              <a:off x="3400063" y="39017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30"/>
            <p:cNvSpPr/>
            <p:nvPr/>
          </p:nvSpPr>
          <p:spPr>
            <a:xfrm>
              <a:off x="3526713"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30"/>
            <p:cNvSpPr/>
            <p:nvPr/>
          </p:nvSpPr>
          <p:spPr>
            <a:xfrm>
              <a:off x="3653363"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30"/>
            <p:cNvSpPr/>
            <p:nvPr/>
          </p:nvSpPr>
          <p:spPr>
            <a:xfrm>
              <a:off x="37799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30"/>
            <p:cNvSpPr/>
            <p:nvPr/>
          </p:nvSpPr>
          <p:spPr>
            <a:xfrm>
              <a:off x="39066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30"/>
            <p:cNvSpPr/>
            <p:nvPr/>
          </p:nvSpPr>
          <p:spPr>
            <a:xfrm>
              <a:off x="4033263" y="39017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30"/>
            <p:cNvSpPr/>
            <p:nvPr/>
          </p:nvSpPr>
          <p:spPr>
            <a:xfrm>
              <a:off x="41605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30"/>
            <p:cNvSpPr/>
            <p:nvPr/>
          </p:nvSpPr>
          <p:spPr>
            <a:xfrm>
              <a:off x="42872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30"/>
            <p:cNvSpPr/>
            <p:nvPr/>
          </p:nvSpPr>
          <p:spPr>
            <a:xfrm>
              <a:off x="32734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30"/>
            <p:cNvSpPr/>
            <p:nvPr/>
          </p:nvSpPr>
          <p:spPr>
            <a:xfrm>
              <a:off x="3400063" y="40283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30"/>
            <p:cNvSpPr/>
            <p:nvPr/>
          </p:nvSpPr>
          <p:spPr>
            <a:xfrm>
              <a:off x="3526713"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30"/>
            <p:cNvSpPr/>
            <p:nvPr/>
          </p:nvSpPr>
          <p:spPr>
            <a:xfrm>
              <a:off x="3653363"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30"/>
            <p:cNvSpPr/>
            <p:nvPr/>
          </p:nvSpPr>
          <p:spPr>
            <a:xfrm>
              <a:off x="37799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30"/>
            <p:cNvSpPr/>
            <p:nvPr/>
          </p:nvSpPr>
          <p:spPr>
            <a:xfrm>
              <a:off x="39066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30"/>
            <p:cNvSpPr/>
            <p:nvPr/>
          </p:nvSpPr>
          <p:spPr>
            <a:xfrm>
              <a:off x="4033263" y="40283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30"/>
            <p:cNvSpPr/>
            <p:nvPr/>
          </p:nvSpPr>
          <p:spPr>
            <a:xfrm>
              <a:off x="41605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30"/>
            <p:cNvSpPr/>
            <p:nvPr/>
          </p:nvSpPr>
          <p:spPr>
            <a:xfrm>
              <a:off x="42872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30"/>
            <p:cNvSpPr/>
            <p:nvPr/>
          </p:nvSpPr>
          <p:spPr>
            <a:xfrm>
              <a:off x="32734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30"/>
            <p:cNvSpPr/>
            <p:nvPr/>
          </p:nvSpPr>
          <p:spPr>
            <a:xfrm>
              <a:off x="3400063" y="4155000"/>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30"/>
            <p:cNvSpPr/>
            <p:nvPr/>
          </p:nvSpPr>
          <p:spPr>
            <a:xfrm>
              <a:off x="3526713"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30"/>
            <p:cNvSpPr/>
            <p:nvPr/>
          </p:nvSpPr>
          <p:spPr>
            <a:xfrm>
              <a:off x="3653363"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30"/>
            <p:cNvSpPr/>
            <p:nvPr/>
          </p:nvSpPr>
          <p:spPr>
            <a:xfrm>
              <a:off x="37799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30"/>
            <p:cNvSpPr/>
            <p:nvPr/>
          </p:nvSpPr>
          <p:spPr>
            <a:xfrm>
              <a:off x="39066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30"/>
            <p:cNvSpPr/>
            <p:nvPr/>
          </p:nvSpPr>
          <p:spPr>
            <a:xfrm>
              <a:off x="4033263" y="4155000"/>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30"/>
            <p:cNvSpPr/>
            <p:nvPr/>
          </p:nvSpPr>
          <p:spPr>
            <a:xfrm>
              <a:off x="41605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30"/>
            <p:cNvSpPr/>
            <p:nvPr/>
          </p:nvSpPr>
          <p:spPr>
            <a:xfrm>
              <a:off x="42872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30"/>
            <p:cNvSpPr/>
            <p:nvPr/>
          </p:nvSpPr>
          <p:spPr>
            <a:xfrm>
              <a:off x="32734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30"/>
            <p:cNvSpPr/>
            <p:nvPr/>
          </p:nvSpPr>
          <p:spPr>
            <a:xfrm>
              <a:off x="3400063" y="42823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30"/>
            <p:cNvSpPr/>
            <p:nvPr/>
          </p:nvSpPr>
          <p:spPr>
            <a:xfrm>
              <a:off x="3526713"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30"/>
            <p:cNvSpPr/>
            <p:nvPr/>
          </p:nvSpPr>
          <p:spPr>
            <a:xfrm>
              <a:off x="3653363"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30"/>
            <p:cNvSpPr/>
            <p:nvPr/>
          </p:nvSpPr>
          <p:spPr>
            <a:xfrm>
              <a:off x="37799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30"/>
            <p:cNvSpPr/>
            <p:nvPr/>
          </p:nvSpPr>
          <p:spPr>
            <a:xfrm>
              <a:off x="39066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30"/>
            <p:cNvSpPr/>
            <p:nvPr/>
          </p:nvSpPr>
          <p:spPr>
            <a:xfrm>
              <a:off x="4033263" y="42823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30"/>
            <p:cNvSpPr/>
            <p:nvPr/>
          </p:nvSpPr>
          <p:spPr>
            <a:xfrm>
              <a:off x="41605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30"/>
            <p:cNvSpPr/>
            <p:nvPr/>
          </p:nvSpPr>
          <p:spPr>
            <a:xfrm>
              <a:off x="42872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30"/>
            <p:cNvSpPr/>
            <p:nvPr/>
          </p:nvSpPr>
          <p:spPr>
            <a:xfrm>
              <a:off x="32734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30"/>
            <p:cNvSpPr/>
            <p:nvPr/>
          </p:nvSpPr>
          <p:spPr>
            <a:xfrm>
              <a:off x="3400063" y="4408950"/>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30"/>
            <p:cNvSpPr/>
            <p:nvPr/>
          </p:nvSpPr>
          <p:spPr>
            <a:xfrm>
              <a:off x="3526713"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30"/>
            <p:cNvSpPr/>
            <p:nvPr/>
          </p:nvSpPr>
          <p:spPr>
            <a:xfrm>
              <a:off x="3653363"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30"/>
            <p:cNvSpPr/>
            <p:nvPr/>
          </p:nvSpPr>
          <p:spPr>
            <a:xfrm>
              <a:off x="37799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30"/>
            <p:cNvSpPr/>
            <p:nvPr/>
          </p:nvSpPr>
          <p:spPr>
            <a:xfrm>
              <a:off x="39066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30"/>
            <p:cNvSpPr/>
            <p:nvPr/>
          </p:nvSpPr>
          <p:spPr>
            <a:xfrm>
              <a:off x="4033263" y="4408950"/>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30"/>
            <p:cNvSpPr/>
            <p:nvPr/>
          </p:nvSpPr>
          <p:spPr>
            <a:xfrm>
              <a:off x="41605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30"/>
            <p:cNvSpPr/>
            <p:nvPr/>
          </p:nvSpPr>
          <p:spPr>
            <a:xfrm>
              <a:off x="42872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70" name="Google Shape;970;p30"/>
          <p:cNvSpPr/>
          <p:nvPr/>
        </p:nvSpPr>
        <p:spPr>
          <a:xfrm>
            <a:off x="8925588" y="2343150"/>
            <a:ext cx="218400" cy="1382800"/>
          </a:xfrm>
          <a:custGeom>
            <a:avLst/>
            <a:gdLst/>
            <a:ahLst/>
            <a:cxnLst/>
            <a:rect l="l" t="t" r="r" b="b"/>
            <a:pathLst>
              <a:path w="8736" h="55312" extrusionOk="0">
                <a:moveTo>
                  <a:pt x="1" y="1"/>
                </a:moveTo>
                <a:lnTo>
                  <a:pt x="1" y="55311"/>
                </a:lnTo>
                <a:lnTo>
                  <a:pt x="8735" y="55311"/>
                </a:lnTo>
                <a:lnTo>
                  <a:pt x="8735" y="1"/>
                </a:lnTo>
                <a:close/>
              </a:path>
            </a:pathLst>
          </a:custGeom>
          <a:solidFill>
            <a:srgbClr val="6156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30"/>
          <p:cNvSpPr/>
          <p:nvPr/>
        </p:nvSpPr>
        <p:spPr>
          <a:xfrm>
            <a:off x="-12" y="2343150"/>
            <a:ext cx="218400" cy="1382800"/>
          </a:xfrm>
          <a:custGeom>
            <a:avLst/>
            <a:gdLst/>
            <a:ahLst/>
            <a:cxnLst/>
            <a:rect l="l" t="t" r="r" b="b"/>
            <a:pathLst>
              <a:path w="8736" h="55312" extrusionOk="0">
                <a:moveTo>
                  <a:pt x="1" y="1"/>
                </a:moveTo>
                <a:lnTo>
                  <a:pt x="1" y="55311"/>
                </a:lnTo>
                <a:lnTo>
                  <a:pt x="8735" y="55311"/>
                </a:lnTo>
                <a:lnTo>
                  <a:pt x="8735" y="1"/>
                </a:lnTo>
                <a:close/>
              </a:path>
            </a:pathLst>
          </a:custGeom>
          <a:solidFill>
            <a:srgbClr val="6156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4">
    <p:spTree>
      <p:nvGrpSpPr>
        <p:cNvPr id="1" name="Shape 972"/>
        <p:cNvGrpSpPr/>
        <p:nvPr/>
      </p:nvGrpSpPr>
      <p:grpSpPr>
        <a:xfrm>
          <a:off x="0" y="0"/>
          <a:ext cx="0" cy="0"/>
          <a:chOff x="0" y="0"/>
          <a:chExt cx="0" cy="0"/>
        </a:xfrm>
      </p:grpSpPr>
      <p:grpSp>
        <p:nvGrpSpPr>
          <p:cNvPr id="973" name="Google Shape;973;p31"/>
          <p:cNvGrpSpPr/>
          <p:nvPr/>
        </p:nvGrpSpPr>
        <p:grpSpPr>
          <a:xfrm rot="-5400000">
            <a:off x="828295" y="-1700582"/>
            <a:ext cx="2036958" cy="2263167"/>
            <a:chOff x="3273438" y="3268525"/>
            <a:chExt cx="1140450" cy="1267100"/>
          </a:xfrm>
        </p:grpSpPr>
        <p:sp>
          <p:nvSpPr>
            <p:cNvPr id="974" name="Google Shape;974;p31"/>
            <p:cNvSpPr/>
            <p:nvPr/>
          </p:nvSpPr>
          <p:spPr>
            <a:xfrm>
              <a:off x="32734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31"/>
            <p:cNvSpPr/>
            <p:nvPr/>
          </p:nvSpPr>
          <p:spPr>
            <a:xfrm>
              <a:off x="3400063" y="32685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31"/>
            <p:cNvSpPr/>
            <p:nvPr/>
          </p:nvSpPr>
          <p:spPr>
            <a:xfrm>
              <a:off x="3526713"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31"/>
            <p:cNvSpPr/>
            <p:nvPr/>
          </p:nvSpPr>
          <p:spPr>
            <a:xfrm>
              <a:off x="3653363"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31"/>
            <p:cNvSpPr/>
            <p:nvPr/>
          </p:nvSpPr>
          <p:spPr>
            <a:xfrm>
              <a:off x="37799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31"/>
            <p:cNvSpPr/>
            <p:nvPr/>
          </p:nvSpPr>
          <p:spPr>
            <a:xfrm>
              <a:off x="39066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31"/>
            <p:cNvSpPr/>
            <p:nvPr/>
          </p:nvSpPr>
          <p:spPr>
            <a:xfrm>
              <a:off x="4033263" y="32685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31"/>
            <p:cNvSpPr/>
            <p:nvPr/>
          </p:nvSpPr>
          <p:spPr>
            <a:xfrm>
              <a:off x="41605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31"/>
            <p:cNvSpPr/>
            <p:nvPr/>
          </p:nvSpPr>
          <p:spPr>
            <a:xfrm>
              <a:off x="42872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31"/>
            <p:cNvSpPr/>
            <p:nvPr/>
          </p:nvSpPr>
          <p:spPr>
            <a:xfrm>
              <a:off x="32734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31"/>
            <p:cNvSpPr/>
            <p:nvPr/>
          </p:nvSpPr>
          <p:spPr>
            <a:xfrm>
              <a:off x="3400063" y="339517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31"/>
            <p:cNvSpPr/>
            <p:nvPr/>
          </p:nvSpPr>
          <p:spPr>
            <a:xfrm>
              <a:off x="3526713"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31"/>
            <p:cNvSpPr/>
            <p:nvPr/>
          </p:nvSpPr>
          <p:spPr>
            <a:xfrm>
              <a:off x="3653363"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31"/>
            <p:cNvSpPr/>
            <p:nvPr/>
          </p:nvSpPr>
          <p:spPr>
            <a:xfrm>
              <a:off x="37799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31"/>
            <p:cNvSpPr/>
            <p:nvPr/>
          </p:nvSpPr>
          <p:spPr>
            <a:xfrm>
              <a:off x="39066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31"/>
            <p:cNvSpPr/>
            <p:nvPr/>
          </p:nvSpPr>
          <p:spPr>
            <a:xfrm>
              <a:off x="4033263" y="33951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31"/>
            <p:cNvSpPr/>
            <p:nvPr/>
          </p:nvSpPr>
          <p:spPr>
            <a:xfrm>
              <a:off x="41605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31"/>
            <p:cNvSpPr/>
            <p:nvPr/>
          </p:nvSpPr>
          <p:spPr>
            <a:xfrm>
              <a:off x="42872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31"/>
            <p:cNvSpPr/>
            <p:nvPr/>
          </p:nvSpPr>
          <p:spPr>
            <a:xfrm>
              <a:off x="32734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31"/>
            <p:cNvSpPr/>
            <p:nvPr/>
          </p:nvSpPr>
          <p:spPr>
            <a:xfrm>
              <a:off x="3400063" y="35218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31"/>
            <p:cNvSpPr/>
            <p:nvPr/>
          </p:nvSpPr>
          <p:spPr>
            <a:xfrm>
              <a:off x="3526713"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31"/>
            <p:cNvSpPr/>
            <p:nvPr/>
          </p:nvSpPr>
          <p:spPr>
            <a:xfrm>
              <a:off x="3653363"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31"/>
            <p:cNvSpPr/>
            <p:nvPr/>
          </p:nvSpPr>
          <p:spPr>
            <a:xfrm>
              <a:off x="37799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31"/>
            <p:cNvSpPr/>
            <p:nvPr/>
          </p:nvSpPr>
          <p:spPr>
            <a:xfrm>
              <a:off x="39066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31"/>
            <p:cNvSpPr/>
            <p:nvPr/>
          </p:nvSpPr>
          <p:spPr>
            <a:xfrm>
              <a:off x="4033263" y="35218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31"/>
            <p:cNvSpPr/>
            <p:nvPr/>
          </p:nvSpPr>
          <p:spPr>
            <a:xfrm>
              <a:off x="41605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31"/>
            <p:cNvSpPr/>
            <p:nvPr/>
          </p:nvSpPr>
          <p:spPr>
            <a:xfrm>
              <a:off x="42872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31"/>
            <p:cNvSpPr/>
            <p:nvPr/>
          </p:nvSpPr>
          <p:spPr>
            <a:xfrm>
              <a:off x="32734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31"/>
            <p:cNvSpPr/>
            <p:nvPr/>
          </p:nvSpPr>
          <p:spPr>
            <a:xfrm>
              <a:off x="3400063" y="36484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31"/>
            <p:cNvSpPr/>
            <p:nvPr/>
          </p:nvSpPr>
          <p:spPr>
            <a:xfrm>
              <a:off x="3526713"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31"/>
            <p:cNvSpPr/>
            <p:nvPr/>
          </p:nvSpPr>
          <p:spPr>
            <a:xfrm>
              <a:off x="3653363"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31"/>
            <p:cNvSpPr/>
            <p:nvPr/>
          </p:nvSpPr>
          <p:spPr>
            <a:xfrm>
              <a:off x="37799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31"/>
            <p:cNvSpPr/>
            <p:nvPr/>
          </p:nvSpPr>
          <p:spPr>
            <a:xfrm>
              <a:off x="39066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31"/>
            <p:cNvSpPr/>
            <p:nvPr/>
          </p:nvSpPr>
          <p:spPr>
            <a:xfrm>
              <a:off x="4033263" y="36484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31"/>
            <p:cNvSpPr/>
            <p:nvPr/>
          </p:nvSpPr>
          <p:spPr>
            <a:xfrm>
              <a:off x="41605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31"/>
            <p:cNvSpPr/>
            <p:nvPr/>
          </p:nvSpPr>
          <p:spPr>
            <a:xfrm>
              <a:off x="42872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31"/>
            <p:cNvSpPr/>
            <p:nvPr/>
          </p:nvSpPr>
          <p:spPr>
            <a:xfrm>
              <a:off x="32734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31"/>
            <p:cNvSpPr/>
            <p:nvPr/>
          </p:nvSpPr>
          <p:spPr>
            <a:xfrm>
              <a:off x="3400063" y="377507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31"/>
            <p:cNvSpPr/>
            <p:nvPr/>
          </p:nvSpPr>
          <p:spPr>
            <a:xfrm>
              <a:off x="3526713"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31"/>
            <p:cNvSpPr/>
            <p:nvPr/>
          </p:nvSpPr>
          <p:spPr>
            <a:xfrm>
              <a:off x="3653363"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31"/>
            <p:cNvSpPr/>
            <p:nvPr/>
          </p:nvSpPr>
          <p:spPr>
            <a:xfrm>
              <a:off x="37799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31"/>
            <p:cNvSpPr/>
            <p:nvPr/>
          </p:nvSpPr>
          <p:spPr>
            <a:xfrm>
              <a:off x="39066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31"/>
            <p:cNvSpPr/>
            <p:nvPr/>
          </p:nvSpPr>
          <p:spPr>
            <a:xfrm>
              <a:off x="4033263" y="377507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31"/>
            <p:cNvSpPr/>
            <p:nvPr/>
          </p:nvSpPr>
          <p:spPr>
            <a:xfrm>
              <a:off x="41605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31"/>
            <p:cNvSpPr/>
            <p:nvPr/>
          </p:nvSpPr>
          <p:spPr>
            <a:xfrm>
              <a:off x="42872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31"/>
            <p:cNvSpPr/>
            <p:nvPr/>
          </p:nvSpPr>
          <p:spPr>
            <a:xfrm>
              <a:off x="32734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31"/>
            <p:cNvSpPr/>
            <p:nvPr/>
          </p:nvSpPr>
          <p:spPr>
            <a:xfrm>
              <a:off x="3400063" y="39017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31"/>
            <p:cNvSpPr/>
            <p:nvPr/>
          </p:nvSpPr>
          <p:spPr>
            <a:xfrm>
              <a:off x="3526713"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31"/>
            <p:cNvSpPr/>
            <p:nvPr/>
          </p:nvSpPr>
          <p:spPr>
            <a:xfrm>
              <a:off x="3653363"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31"/>
            <p:cNvSpPr/>
            <p:nvPr/>
          </p:nvSpPr>
          <p:spPr>
            <a:xfrm>
              <a:off x="37799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31"/>
            <p:cNvSpPr/>
            <p:nvPr/>
          </p:nvSpPr>
          <p:spPr>
            <a:xfrm>
              <a:off x="39066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31"/>
            <p:cNvSpPr/>
            <p:nvPr/>
          </p:nvSpPr>
          <p:spPr>
            <a:xfrm>
              <a:off x="4033263" y="39017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31"/>
            <p:cNvSpPr/>
            <p:nvPr/>
          </p:nvSpPr>
          <p:spPr>
            <a:xfrm>
              <a:off x="41605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31"/>
            <p:cNvSpPr/>
            <p:nvPr/>
          </p:nvSpPr>
          <p:spPr>
            <a:xfrm>
              <a:off x="42872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31"/>
            <p:cNvSpPr/>
            <p:nvPr/>
          </p:nvSpPr>
          <p:spPr>
            <a:xfrm>
              <a:off x="32734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31"/>
            <p:cNvSpPr/>
            <p:nvPr/>
          </p:nvSpPr>
          <p:spPr>
            <a:xfrm>
              <a:off x="3400063" y="40283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31"/>
            <p:cNvSpPr/>
            <p:nvPr/>
          </p:nvSpPr>
          <p:spPr>
            <a:xfrm>
              <a:off x="3526713"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31"/>
            <p:cNvSpPr/>
            <p:nvPr/>
          </p:nvSpPr>
          <p:spPr>
            <a:xfrm>
              <a:off x="3653363"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31"/>
            <p:cNvSpPr/>
            <p:nvPr/>
          </p:nvSpPr>
          <p:spPr>
            <a:xfrm>
              <a:off x="37799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31"/>
            <p:cNvSpPr/>
            <p:nvPr/>
          </p:nvSpPr>
          <p:spPr>
            <a:xfrm>
              <a:off x="39066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31"/>
            <p:cNvSpPr/>
            <p:nvPr/>
          </p:nvSpPr>
          <p:spPr>
            <a:xfrm>
              <a:off x="4033263" y="40283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31"/>
            <p:cNvSpPr/>
            <p:nvPr/>
          </p:nvSpPr>
          <p:spPr>
            <a:xfrm>
              <a:off x="41605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31"/>
            <p:cNvSpPr/>
            <p:nvPr/>
          </p:nvSpPr>
          <p:spPr>
            <a:xfrm>
              <a:off x="42872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31"/>
            <p:cNvSpPr/>
            <p:nvPr/>
          </p:nvSpPr>
          <p:spPr>
            <a:xfrm>
              <a:off x="32734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31"/>
            <p:cNvSpPr/>
            <p:nvPr/>
          </p:nvSpPr>
          <p:spPr>
            <a:xfrm>
              <a:off x="3400063" y="4155000"/>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31"/>
            <p:cNvSpPr/>
            <p:nvPr/>
          </p:nvSpPr>
          <p:spPr>
            <a:xfrm>
              <a:off x="3526713"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31"/>
            <p:cNvSpPr/>
            <p:nvPr/>
          </p:nvSpPr>
          <p:spPr>
            <a:xfrm>
              <a:off x="3653363"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31"/>
            <p:cNvSpPr/>
            <p:nvPr/>
          </p:nvSpPr>
          <p:spPr>
            <a:xfrm>
              <a:off x="37799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31"/>
            <p:cNvSpPr/>
            <p:nvPr/>
          </p:nvSpPr>
          <p:spPr>
            <a:xfrm>
              <a:off x="39066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31"/>
            <p:cNvSpPr/>
            <p:nvPr/>
          </p:nvSpPr>
          <p:spPr>
            <a:xfrm>
              <a:off x="4033263" y="4155000"/>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31"/>
            <p:cNvSpPr/>
            <p:nvPr/>
          </p:nvSpPr>
          <p:spPr>
            <a:xfrm>
              <a:off x="41605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31"/>
            <p:cNvSpPr/>
            <p:nvPr/>
          </p:nvSpPr>
          <p:spPr>
            <a:xfrm>
              <a:off x="42872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31"/>
            <p:cNvSpPr/>
            <p:nvPr/>
          </p:nvSpPr>
          <p:spPr>
            <a:xfrm>
              <a:off x="32734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31"/>
            <p:cNvSpPr/>
            <p:nvPr/>
          </p:nvSpPr>
          <p:spPr>
            <a:xfrm>
              <a:off x="3400063" y="42823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31"/>
            <p:cNvSpPr/>
            <p:nvPr/>
          </p:nvSpPr>
          <p:spPr>
            <a:xfrm>
              <a:off x="3526713"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31"/>
            <p:cNvSpPr/>
            <p:nvPr/>
          </p:nvSpPr>
          <p:spPr>
            <a:xfrm>
              <a:off x="3653363"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31"/>
            <p:cNvSpPr/>
            <p:nvPr/>
          </p:nvSpPr>
          <p:spPr>
            <a:xfrm>
              <a:off x="37799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31"/>
            <p:cNvSpPr/>
            <p:nvPr/>
          </p:nvSpPr>
          <p:spPr>
            <a:xfrm>
              <a:off x="39066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31"/>
            <p:cNvSpPr/>
            <p:nvPr/>
          </p:nvSpPr>
          <p:spPr>
            <a:xfrm>
              <a:off x="4033263" y="42823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31"/>
            <p:cNvSpPr/>
            <p:nvPr/>
          </p:nvSpPr>
          <p:spPr>
            <a:xfrm>
              <a:off x="41605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31"/>
            <p:cNvSpPr/>
            <p:nvPr/>
          </p:nvSpPr>
          <p:spPr>
            <a:xfrm>
              <a:off x="42872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31"/>
            <p:cNvSpPr/>
            <p:nvPr/>
          </p:nvSpPr>
          <p:spPr>
            <a:xfrm>
              <a:off x="32734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31"/>
            <p:cNvSpPr/>
            <p:nvPr/>
          </p:nvSpPr>
          <p:spPr>
            <a:xfrm>
              <a:off x="3400063" y="4408950"/>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31"/>
            <p:cNvSpPr/>
            <p:nvPr/>
          </p:nvSpPr>
          <p:spPr>
            <a:xfrm>
              <a:off x="3526713"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31"/>
            <p:cNvSpPr/>
            <p:nvPr/>
          </p:nvSpPr>
          <p:spPr>
            <a:xfrm>
              <a:off x="3653363"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31"/>
            <p:cNvSpPr/>
            <p:nvPr/>
          </p:nvSpPr>
          <p:spPr>
            <a:xfrm>
              <a:off x="37799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31"/>
            <p:cNvSpPr/>
            <p:nvPr/>
          </p:nvSpPr>
          <p:spPr>
            <a:xfrm>
              <a:off x="39066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31"/>
            <p:cNvSpPr/>
            <p:nvPr/>
          </p:nvSpPr>
          <p:spPr>
            <a:xfrm>
              <a:off x="4033263" y="4408950"/>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31"/>
            <p:cNvSpPr/>
            <p:nvPr/>
          </p:nvSpPr>
          <p:spPr>
            <a:xfrm>
              <a:off x="41605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31"/>
            <p:cNvSpPr/>
            <p:nvPr/>
          </p:nvSpPr>
          <p:spPr>
            <a:xfrm>
              <a:off x="42872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64" name="Google Shape;1064;p31"/>
          <p:cNvGrpSpPr/>
          <p:nvPr/>
        </p:nvGrpSpPr>
        <p:grpSpPr>
          <a:xfrm rot="-5400000">
            <a:off x="6278745" y="4599568"/>
            <a:ext cx="2036958" cy="2263167"/>
            <a:chOff x="3273438" y="3268525"/>
            <a:chExt cx="1140450" cy="1267100"/>
          </a:xfrm>
        </p:grpSpPr>
        <p:sp>
          <p:nvSpPr>
            <p:cNvPr id="1065" name="Google Shape;1065;p31"/>
            <p:cNvSpPr/>
            <p:nvPr/>
          </p:nvSpPr>
          <p:spPr>
            <a:xfrm>
              <a:off x="32734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31"/>
            <p:cNvSpPr/>
            <p:nvPr/>
          </p:nvSpPr>
          <p:spPr>
            <a:xfrm>
              <a:off x="3400063" y="32685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31"/>
            <p:cNvSpPr/>
            <p:nvPr/>
          </p:nvSpPr>
          <p:spPr>
            <a:xfrm>
              <a:off x="3526713"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31"/>
            <p:cNvSpPr/>
            <p:nvPr/>
          </p:nvSpPr>
          <p:spPr>
            <a:xfrm>
              <a:off x="3653363"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31"/>
            <p:cNvSpPr/>
            <p:nvPr/>
          </p:nvSpPr>
          <p:spPr>
            <a:xfrm>
              <a:off x="37799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31"/>
            <p:cNvSpPr/>
            <p:nvPr/>
          </p:nvSpPr>
          <p:spPr>
            <a:xfrm>
              <a:off x="39066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31"/>
            <p:cNvSpPr/>
            <p:nvPr/>
          </p:nvSpPr>
          <p:spPr>
            <a:xfrm>
              <a:off x="4033263" y="32685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31"/>
            <p:cNvSpPr/>
            <p:nvPr/>
          </p:nvSpPr>
          <p:spPr>
            <a:xfrm>
              <a:off x="41605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31"/>
            <p:cNvSpPr/>
            <p:nvPr/>
          </p:nvSpPr>
          <p:spPr>
            <a:xfrm>
              <a:off x="42872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31"/>
            <p:cNvSpPr/>
            <p:nvPr/>
          </p:nvSpPr>
          <p:spPr>
            <a:xfrm>
              <a:off x="32734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31"/>
            <p:cNvSpPr/>
            <p:nvPr/>
          </p:nvSpPr>
          <p:spPr>
            <a:xfrm>
              <a:off x="3400063" y="339517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31"/>
            <p:cNvSpPr/>
            <p:nvPr/>
          </p:nvSpPr>
          <p:spPr>
            <a:xfrm>
              <a:off x="3526713"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31"/>
            <p:cNvSpPr/>
            <p:nvPr/>
          </p:nvSpPr>
          <p:spPr>
            <a:xfrm>
              <a:off x="3653363"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31"/>
            <p:cNvSpPr/>
            <p:nvPr/>
          </p:nvSpPr>
          <p:spPr>
            <a:xfrm>
              <a:off x="37799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31"/>
            <p:cNvSpPr/>
            <p:nvPr/>
          </p:nvSpPr>
          <p:spPr>
            <a:xfrm>
              <a:off x="39066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31"/>
            <p:cNvSpPr/>
            <p:nvPr/>
          </p:nvSpPr>
          <p:spPr>
            <a:xfrm>
              <a:off x="4033263" y="33951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31"/>
            <p:cNvSpPr/>
            <p:nvPr/>
          </p:nvSpPr>
          <p:spPr>
            <a:xfrm>
              <a:off x="41605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31"/>
            <p:cNvSpPr/>
            <p:nvPr/>
          </p:nvSpPr>
          <p:spPr>
            <a:xfrm>
              <a:off x="42872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31"/>
            <p:cNvSpPr/>
            <p:nvPr/>
          </p:nvSpPr>
          <p:spPr>
            <a:xfrm>
              <a:off x="32734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31"/>
            <p:cNvSpPr/>
            <p:nvPr/>
          </p:nvSpPr>
          <p:spPr>
            <a:xfrm>
              <a:off x="3400063" y="35218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31"/>
            <p:cNvSpPr/>
            <p:nvPr/>
          </p:nvSpPr>
          <p:spPr>
            <a:xfrm>
              <a:off x="3526713"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31"/>
            <p:cNvSpPr/>
            <p:nvPr/>
          </p:nvSpPr>
          <p:spPr>
            <a:xfrm>
              <a:off x="3653363"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31"/>
            <p:cNvSpPr/>
            <p:nvPr/>
          </p:nvSpPr>
          <p:spPr>
            <a:xfrm>
              <a:off x="37799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31"/>
            <p:cNvSpPr/>
            <p:nvPr/>
          </p:nvSpPr>
          <p:spPr>
            <a:xfrm>
              <a:off x="39066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31"/>
            <p:cNvSpPr/>
            <p:nvPr/>
          </p:nvSpPr>
          <p:spPr>
            <a:xfrm>
              <a:off x="4033263" y="35218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31"/>
            <p:cNvSpPr/>
            <p:nvPr/>
          </p:nvSpPr>
          <p:spPr>
            <a:xfrm>
              <a:off x="41605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31"/>
            <p:cNvSpPr/>
            <p:nvPr/>
          </p:nvSpPr>
          <p:spPr>
            <a:xfrm>
              <a:off x="42872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31"/>
            <p:cNvSpPr/>
            <p:nvPr/>
          </p:nvSpPr>
          <p:spPr>
            <a:xfrm>
              <a:off x="32734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31"/>
            <p:cNvSpPr/>
            <p:nvPr/>
          </p:nvSpPr>
          <p:spPr>
            <a:xfrm>
              <a:off x="3400063" y="36484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31"/>
            <p:cNvSpPr/>
            <p:nvPr/>
          </p:nvSpPr>
          <p:spPr>
            <a:xfrm>
              <a:off x="3526713"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31"/>
            <p:cNvSpPr/>
            <p:nvPr/>
          </p:nvSpPr>
          <p:spPr>
            <a:xfrm>
              <a:off x="3653363"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31"/>
            <p:cNvSpPr/>
            <p:nvPr/>
          </p:nvSpPr>
          <p:spPr>
            <a:xfrm>
              <a:off x="37799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31"/>
            <p:cNvSpPr/>
            <p:nvPr/>
          </p:nvSpPr>
          <p:spPr>
            <a:xfrm>
              <a:off x="39066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31"/>
            <p:cNvSpPr/>
            <p:nvPr/>
          </p:nvSpPr>
          <p:spPr>
            <a:xfrm>
              <a:off x="4033263" y="36484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31"/>
            <p:cNvSpPr/>
            <p:nvPr/>
          </p:nvSpPr>
          <p:spPr>
            <a:xfrm>
              <a:off x="41605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31"/>
            <p:cNvSpPr/>
            <p:nvPr/>
          </p:nvSpPr>
          <p:spPr>
            <a:xfrm>
              <a:off x="42872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31"/>
            <p:cNvSpPr/>
            <p:nvPr/>
          </p:nvSpPr>
          <p:spPr>
            <a:xfrm>
              <a:off x="32734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31"/>
            <p:cNvSpPr/>
            <p:nvPr/>
          </p:nvSpPr>
          <p:spPr>
            <a:xfrm>
              <a:off x="3400063" y="377507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31"/>
            <p:cNvSpPr/>
            <p:nvPr/>
          </p:nvSpPr>
          <p:spPr>
            <a:xfrm>
              <a:off x="3526713"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31"/>
            <p:cNvSpPr/>
            <p:nvPr/>
          </p:nvSpPr>
          <p:spPr>
            <a:xfrm>
              <a:off x="3653363"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31"/>
            <p:cNvSpPr/>
            <p:nvPr/>
          </p:nvSpPr>
          <p:spPr>
            <a:xfrm>
              <a:off x="37799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31"/>
            <p:cNvSpPr/>
            <p:nvPr/>
          </p:nvSpPr>
          <p:spPr>
            <a:xfrm>
              <a:off x="39066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31"/>
            <p:cNvSpPr/>
            <p:nvPr/>
          </p:nvSpPr>
          <p:spPr>
            <a:xfrm>
              <a:off x="4033263" y="377507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31"/>
            <p:cNvSpPr/>
            <p:nvPr/>
          </p:nvSpPr>
          <p:spPr>
            <a:xfrm>
              <a:off x="41605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31"/>
            <p:cNvSpPr/>
            <p:nvPr/>
          </p:nvSpPr>
          <p:spPr>
            <a:xfrm>
              <a:off x="42872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31"/>
            <p:cNvSpPr/>
            <p:nvPr/>
          </p:nvSpPr>
          <p:spPr>
            <a:xfrm>
              <a:off x="32734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31"/>
            <p:cNvSpPr/>
            <p:nvPr/>
          </p:nvSpPr>
          <p:spPr>
            <a:xfrm>
              <a:off x="3400063" y="39017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31"/>
            <p:cNvSpPr/>
            <p:nvPr/>
          </p:nvSpPr>
          <p:spPr>
            <a:xfrm>
              <a:off x="3526713"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31"/>
            <p:cNvSpPr/>
            <p:nvPr/>
          </p:nvSpPr>
          <p:spPr>
            <a:xfrm>
              <a:off x="3653363"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31"/>
            <p:cNvSpPr/>
            <p:nvPr/>
          </p:nvSpPr>
          <p:spPr>
            <a:xfrm>
              <a:off x="37799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31"/>
            <p:cNvSpPr/>
            <p:nvPr/>
          </p:nvSpPr>
          <p:spPr>
            <a:xfrm>
              <a:off x="39066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31"/>
            <p:cNvSpPr/>
            <p:nvPr/>
          </p:nvSpPr>
          <p:spPr>
            <a:xfrm>
              <a:off x="4033263" y="39017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31"/>
            <p:cNvSpPr/>
            <p:nvPr/>
          </p:nvSpPr>
          <p:spPr>
            <a:xfrm>
              <a:off x="41605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31"/>
            <p:cNvSpPr/>
            <p:nvPr/>
          </p:nvSpPr>
          <p:spPr>
            <a:xfrm>
              <a:off x="42872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31"/>
            <p:cNvSpPr/>
            <p:nvPr/>
          </p:nvSpPr>
          <p:spPr>
            <a:xfrm>
              <a:off x="32734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31"/>
            <p:cNvSpPr/>
            <p:nvPr/>
          </p:nvSpPr>
          <p:spPr>
            <a:xfrm>
              <a:off x="3400063" y="40283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31"/>
            <p:cNvSpPr/>
            <p:nvPr/>
          </p:nvSpPr>
          <p:spPr>
            <a:xfrm>
              <a:off x="3526713"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31"/>
            <p:cNvSpPr/>
            <p:nvPr/>
          </p:nvSpPr>
          <p:spPr>
            <a:xfrm>
              <a:off x="3653363"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31"/>
            <p:cNvSpPr/>
            <p:nvPr/>
          </p:nvSpPr>
          <p:spPr>
            <a:xfrm>
              <a:off x="37799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31"/>
            <p:cNvSpPr/>
            <p:nvPr/>
          </p:nvSpPr>
          <p:spPr>
            <a:xfrm>
              <a:off x="39066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31"/>
            <p:cNvSpPr/>
            <p:nvPr/>
          </p:nvSpPr>
          <p:spPr>
            <a:xfrm>
              <a:off x="4033263" y="40283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31"/>
            <p:cNvSpPr/>
            <p:nvPr/>
          </p:nvSpPr>
          <p:spPr>
            <a:xfrm>
              <a:off x="41605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31"/>
            <p:cNvSpPr/>
            <p:nvPr/>
          </p:nvSpPr>
          <p:spPr>
            <a:xfrm>
              <a:off x="42872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31"/>
            <p:cNvSpPr/>
            <p:nvPr/>
          </p:nvSpPr>
          <p:spPr>
            <a:xfrm>
              <a:off x="32734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31"/>
            <p:cNvSpPr/>
            <p:nvPr/>
          </p:nvSpPr>
          <p:spPr>
            <a:xfrm>
              <a:off x="3400063" y="4155000"/>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31"/>
            <p:cNvSpPr/>
            <p:nvPr/>
          </p:nvSpPr>
          <p:spPr>
            <a:xfrm>
              <a:off x="3526713"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31"/>
            <p:cNvSpPr/>
            <p:nvPr/>
          </p:nvSpPr>
          <p:spPr>
            <a:xfrm>
              <a:off x="3653363"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31"/>
            <p:cNvSpPr/>
            <p:nvPr/>
          </p:nvSpPr>
          <p:spPr>
            <a:xfrm>
              <a:off x="37799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31"/>
            <p:cNvSpPr/>
            <p:nvPr/>
          </p:nvSpPr>
          <p:spPr>
            <a:xfrm>
              <a:off x="39066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31"/>
            <p:cNvSpPr/>
            <p:nvPr/>
          </p:nvSpPr>
          <p:spPr>
            <a:xfrm>
              <a:off x="4033263" y="4155000"/>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31"/>
            <p:cNvSpPr/>
            <p:nvPr/>
          </p:nvSpPr>
          <p:spPr>
            <a:xfrm>
              <a:off x="41605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31"/>
            <p:cNvSpPr/>
            <p:nvPr/>
          </p:nvSpPr>
          <p:spPr>
            <a:xfrm>
              <a:off x="42872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31"/>
            <p:cNvSpPr/>
            <p:nvPr/>
          </p:nvSpPr>
          <p:spPr>
            <a:xfrm>
              <a:off x="32734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31"/>
            <p:cNvSpPr/>
            <p:nvPr/>
          </p:nvSpPr>
          <p:spPr>
            <a:xfrm>
              <a:off x="3400063" y="42823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31"/>
            <p:cNvSpPr/>
            <p:nvPr/>
          </p:nvSpPr>
          <p:spPr>
            <a:xfrm>
              <a:off x="3526713"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31"/>
            <p:cNvSpPr/>
            <p:nvPr/>
          </p:nvSpPr>
          <p:spPr>
            <a:xfrm>
              <a:off x="3653363"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31"/>
            <p:cNvSpPr/>
            <p:nvPr/>
          </p:nvSpPr>
          <p:spPr>
            <a:xfrm>
              <a:off x="37799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31"/>
            <p:cNvSpPr/>
            <p:nvPr/>
          </p:nvSpPr>
          <p:spPr>
            <a:xfrm>
              <a:off x="39066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31"/>
            <p:cNvSpPr/>
            <p:nvPr/>
          </p:nvSpPr>
          <p:spPr>
            <a:xfrm>
              <a:off x="4033263" y="42823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31"/>
            <p:cNvSpPr/>
            <p:nvPr/>
          </p:nvSpPr>
          <p:spPr>
            <a:xfrm>
              <a:off x="41605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31"/>
            <p:cNvSpPr/>
            <p:nvPr/>
          </p:nvSpPr>
          <p:spPr>
            <a:xfrm>
              <a:off x="42872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31"/>
            <p:cNvSpPr/>
            <p:nvPr/>
          </p:nvSpPr>
          <p:spPr>
            <a:xfrm>
              <a:off x="32734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31"/>
            <p:cNvSpPr/>
            <p:nvPr/>
          </p:nvSpPr>
          <p:spPr>
            <a:xfrm>
              <a:off x="3400063" y="4408950"/>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31"/>
            <p:cNvSpPr/>
            <p:nvPr/>
          </p:nvSpPr>
          <p:spPr>
            <a:xfrm>
              <a:off x="3526713"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31"/>
            <p:cNvSpPr/>
            <p:nvPr/>
          </p:nvSpPr>
          <p:spPr>
            <a:xfrm>
              <a:off x="3653363"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31"/>
            <p:cNvSpPr/>
            <p:nvPr/>
          </p:nvSpPr>
          <p:spPr>
            <a:xfrm>
              <a:off x="37799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31"/>
            <p:cNvSpPr/>
            <p:nvPr/>
          </p:nvSpPr>
          <p:spPr>
            <a:xfrm>
              <a:off x="39066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31"/>
            <p:cNvSpPr/>
            <p:nvPr/>
          </p:nvSpPr>
          <p:spPr>
            <a:xfrm>
              <a:off x="4033263" y="4408950"/>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31"/>
            <p:cNvSpPr/>
            <p:nvPr/>
          </p:nvSpPr>
          <p:spPr>
            <a:xfrm>
              <a:off x="41605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31"/>
            <p:cNvSpPr/>
            <p:nvPr/>
          </p:nvSpPr>
          <p:spPr>
            <a:xfrm>
              <a:off x="42872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55" name="Google Shape;1155;p31"/>
          <p:cNvSpPr/>
          <p:nvPr/>
        </p:nvSpPr>
        <p:spPr>
          <a:xfrm rot="5400000">
            <a:off x="1297388" y="4342900"/>
            <a:ext cx="218400" cy="1382800"/>
          </a:xfrm>
          <a:custGeom>
            <a:avLst/>
            <a:gdLst/>
            <a:ahLst/>
            <a:cxnLst/>
            <a:rect l="l" t="t" r="r" b="b"/>
            <a:pathLst>
              <a:path w="8736" h="55312" extrusionOk="0">
                <a:moveTo>
                  <a:pt x="1" y="1"/>
                </a:moveTo>
                <a:lnTo>
                  <a:pt x="1" y="55311"/>
                </a:lnTo>
                <a:lnTo>
                  <a:pt x="8735" y="55311"/>
                </a:lnTo>
                <a:lnTo>
                  <a:pt x="8735" y="1"/>
                </a:lnTo>
                <a:close/>
              </a:path>
            </a:pathLst>
          </a:custGeom>
          <a:solidFill>
            <a:srgbClr val="6156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31"/>
          <p:cNvSpPr/>
          <p:nvPr/>
        </p:nvSpPr>
        <p:spPr>
          <a:xfrm rot="5400000">
            <a:off x="7628188" y="-582200"/>
            <a:ext cx="218400" cy="1382800"/>
          </a:xfrm>
          <a:custGeom>
            <a:avLst/>
            <a:gdLst/>
            <a:ahLst/>
            <a:cxnLst/>
            <a:rect l="l" t="t" r="r" b="b"/>
            <a:pathLst>
              <a:path w="8736" h="55312" extrusionOk="0">
                <a:moveTo>
                  <a:pt x="1" y="1"/>
                </a:moveTo>
                <a:lnTo>
                  <a:pt x="1" y="55311"/>
                </a:lnTo>
                <a:lnTo>
                  <a:pt x="8735" y="55311"/>
                </a:lnTo>
                <a:lnTo>
                  <a:pt x="8735" y="1"/>
                </a:lnTo>
                <a:close/>
              </a:path>
            </a:pathLst>
          </a:custGeom>
          <a:solidFill>
            <a:srgbClr val="6156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11">
    <p:spTree>
      <p:nvGrpSpPr>
        <p:cNvPr id="1" name="Shape 1157"/>
        <p:cNvGrpSpPr/>
        <p:nvPr/>
      </p:nvGrpSpPr>
      <p:grpSpPr>
        <a:xfrm>
          <a:off x="0" y="0"/>
          <a:ext cx="0" cy="0"/>
          <a:chOff x="0" y="0"/>
          <a:chExt cx="0" cy="0"/>
        </a:xfrm>
      </p:grpSpPr>
      <p:sp>
        <p:nvSpPr>
          <p:cNvPr id="1158" name="Google Shape;1158;p32"/>
          <p:cNvSpPr txBox="1">
            <a:spLocks noGrp="1"/>
          </p:cNvSpPr>
          <p:nvPr>
            <p:ph type="subTitle" idx="1"/>
          </p:nvPr>
        </p:nvSpPr>
        <p:spPr>
          <a:xfrm>
            <a:off x="2521500" y="1266075"/>
            <a:ext cx="4101000" cy="145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6"/>
              </a:buClr>
              <a:buSzPts val="1600"/>
              <a:buFont typeface="Raleway Medium"/>
              <a:buNone/>
              <a:defRPr>
                <a:solidFill>
                  <a:schemeClr val="accent2"/>
                </a:solidFill>
                <a:latin typeface="Raleway Medium"/>
                <a:ea typeface="Raleway Medium"/>
                <a:cs typeface="Raleway Medium"/>
                <a:sym typeface="Raleway Medium"/>
              </a:defRPr>
            </a:lvl1pPr>
            <a:lvl2pPr lvl="1" algn="l">
              <a:lnSpc>
                <a:spcPct val="100000"/>
              </a:lnSpc>
              <a:spcBef>
                <a:spcPts val="0"/>
              </a:spcBef>
              <a:spcAft>
                <a:spcPts val="0"/>
              </a:spcAft>
              <a:buClr>
                <a:schemeClr val="accent6"/>
              </a:buClr>
              <a:buSzPts val="1600"/>
              <a:buFont typeface="Raleway Medium"/>
              <a:buNone/>
              <a:defRPr>
                <a:solidFill>
                  <a:schemeClr val="accent6"/>
                </a:solidFill>
                <a:latin typeface="Raleway Medium"/>
                <a:ea typeface="Raleway Medium"/>
                <a:cs typeface="Raleway Medium"/>
                <a:sym typeface="Raleway Medium"/>
              </a:defRPr>
            </a:lvl2pPr>
            <a:lvl3pPr lvl="2" algn="l">
              <a:lnSpc>
                <a:spcPct val="100000"/>
              </a:lnSpc>
              <a:spcBef>
                <a:spcPts val="0"/>
              </a:spcBef>
              <a:spcAft>
                <a:spcPts val="0"/>
              </a:spcAft>
              <a:buClr>
                <a:schemeClr val="accent6"/>
              </a:buClr>
              <a:buSzPts val="1600"/>
              <a:buFont typeface="Raleway Medium"/>
              <a:buNone/>
              <a:defRPr>
                <a:solidFill>
                  <a:schemeClr val="accent6"/>
                </a:solidFill>
                <a:latin typeface="Raleway Medium"/>
                <a:ea typeface="Raleway Medium"/>
                <a:cs typeface="Raleway Medium"/>
                <a:sym typeface="Raleway Medium"/>
              </a:defRPr>
            </a:lvl3pPr>
            <a:lvl4pPr lvl="3" algn="l">
              <a:lnSpc>
                <a:spcPct val="100000"/>
              </a:lnSpc>
              <a:spcBef>
                <a:spcPts val="0"/>
              </a:spcBef>
              <a:spcAft>
                <a:spcPts val="0"/>
              </a:spcAft>
              <a:buClr>
                <a:schemeClr val="accent6"/>
              </a:buClr>
              <a:buSzPts val="1600"/>
              <a:buFont typeface="Raleway Medium"/>
              <a:buNone/>
              <a:defRPr>
                <a:solidFill>
                  <a:schemeClr val="accent6"/>
                </a:solidFill>
                <a:latin typeface="Raleway Medium"/>
                <a:ea typeface="Raleway Medium"/>
                <a:cs typeface="Raleway Medium"/>
                <a:sym typeface="Raleway Medium"/>
              </a:defRPr>
            </a:lvl4pPr>
            <a:lvl5pPr lvl="4" algn="l">
              <a:lnSpc>
                <a:spcPct val="100000"/>
              </a:lnSpc>
              <a:spcBef>
                <a:spcPts val="0"/>
              </a:spcBef>
              <a:spcAft>
                <a:spcPts val="0"/>
              </a:spcAft>
              <a:buClr>
                <a:schemeClr val="accent6"/>
              </a:buClr>
              <a:buSzPts val="1600"/>
              <a:buFont typeface="Raleway Medium"/>
              <a:buNone/>
              <a:defRPr>
                <a:solidFill>
                  <a:schemeClr val="accent6"/>
                </a:solidFill>
                <a:latin typeface="Raleway Medium"/>
                <a:ea typeface="Raleway Medium"/>
                <a:cs typeface="Raleway Medium"/>
                <a:sym typeface="Raleway Medium"/>
              </a:defRPr>
            </a:lvl5pPr>
            <a:lvl6pPr lvl="5" algn="l">
              <a:lnSpc>
                <a:spcPct val="100000"/>
              </a:lnSpc>
              <a:spcBef>
                <a:spcPts val="0"/>
              </a:spcBef>
              <a:spcAft>
                <a:spcPts val="0"/>
              </a:spcAft>
              <a:buClr>
                <a:schemeClr val="accent6"/>
              </a:buClr>
              <a:buSzPts val="1600"/>
              <a:buFont typeface="Raleway Medium"/>
              <a:buNone/>
              <a:defRPr>
                <a:solidFill>
                  <a:schemeClr val="accent6"/>
                </a:solidFill>
                <a:latin typeface="Raleway Medium"/>
                <a:ea typeface="Raleway Medium"/>
                <a:cs typeface="Raleway Medium"/>
                <a:sym typeface="Raleway Medium"/>
              </a:defRPr>
            </a:lvl6pPr>
            <a:lvl7pPr lvl="6" algn="l">
              <a:lnSpc>
                <a:spcPct val="100000"/>
              </a:lnSpc>
              <a:spcBef>
                <a:spcPts val="0"/>
              </a:spcBef>
              <a:spcAft>
                <a:spcPts val="0"/>
              </a:spcAft>
              <a:buClr>
                <a:schemeClr val="accent6"/>
              </a:buClr>
              <a:buSzPts val="1600"/>
              <a:buFont typeface="Raleway Medium"/>
              <a:buNone/>
              <a:defRPr>
                <a:solidFill>
                  <a:schemeClr val="accent6"/>
                </a:solidFill>
                <a:latin typeface="Raleway Medium"/>
                <a:ea typeface="Raleway Medium"/>
                <a:cs typeface="Raleway Medium"/>
                <a:sym typeface="Raleway Medium"/>
              </a:defRPr>
            </a:lvl7pPr>
            <a:lvl8pPr lvl="7" algn="l">
              <a:lnSpc>
                <a:spcPct val="100000"/>
              </a:lnSpc>
              <a:spcBef>
                <a:spcPts val="0"/>
              </a:spcBef>
              <a:spcAft>
                <a:spcPts val="0"/>
              </a:spcAft>
              <a:buClr>
                <a:schemeClr val="accent6"/>
              </a:buClr>
              <a:buSzPts val="1600"/>
              <a:buFont typeface="Raleway Medium"/>
              <a:buNone/>
              <a:defRPr>
                <a:solidFill>
                  <a:schemeClr val="accent6"/>
                </a:solidFill>
                <a:latin typeface="Raleway Medium"/>
                <a:ea typeface="Raleway Medium"/>
                <a:cs typeface="Raleway Medium"/>
                <a:sym typeface="Raleway Medium"/>
              </a:defRPr>
            </a:lvl8pPr>
            <a:lvl9pPr lvl="8" algn="l">
              <a:lnSpc>
                <a:spcPct val="100000"/>
              </a:lnSpc>
              <a:spcBef>
                <a:spcPts val="0"/>
              </a:spcBef>
              <a:spcAft>
                <a:spcPts val="0"/>
              </a:spcAft>
              <a:buClr>
                <a:schemeClr val="accent6"/>
              </a:buClr>
              <a:buSzPts val="1600"/>
              <a:buFont typeface="Raleway Medium"/>
              <a:buNone/>
              <a:defRPr>
                <a:solidFill>
                  <a:schemeClr val="accent6"/>
                </a:solidFill>
                <a:latin typeface="Raleway Medium"/>
                <a:ea typeface="Raleway Medium"/>
                <a:cs typeface="Raleway Medium"/>
                <a:sym typeface="Raleway Medium"/>
              </a:defRPr>
            </a:lvl9pPr>
          </a:lstStyle>
          <a:p>
            <a:endParaRPr/>
          </a:p>
        </p:txBody>
      </p:sp>
      <p:sp>
        <p:nvSpPr>
          <p:cNvPr id="1159" name="Google Shape;1159;p32"/>
          <p:cNvSpPr txBox="1"/>
          <p:nvPr/>
        </p:nvSpPr>
        <p:spPr>
          <a:xfrm>
            <a:off x="2768400" y="1233708"/>
            <a:ext cx="3607200" cy="104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Roboto"/>
              <a:ea typeface="Roboto"/>
              <a:cs typeface="Roboto"/>
              <a:sym typeface="Roboto"/>
            </a:endParaRPr>
          </a:p>
        </p:txBody>
      </p:sp>
      <p:sp>
        <p:nvSpPr>
          <p:cNvPr id="1160" name="Google Shape;1160;p32"/>
          <p:cNvSpPr txBox="1"/>
          <p:nvPr/>
        </p:nvSpPr>
        <p:spPr>
          <a:xfrm>
            <a:off x="2781450" y="3366925"/>
            <a:ext cx="3581100" cy="923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accent2"/>
                </a:solidFill>
                <a:latin typeface="Raleway"/>
                <a:ea typeface="Raleway"/>
                <a:cs typeface="Raleway"/>
                <a:sym typeface="Raleway"/>
              </a:rPr>
              <a:t>CREDITS: This presentation template was created by </a:t>
            </a:r>
            <a:r>
              <a:rPr lang="en" sz="1200" b="1" i="0" u="none" strike="noStrike" cap="none">
                <a:solidFill>
                  <a:schemeClr val="accent2"/>
                </a:solidFill>
                <a:uFill>
                  <a:noFill/>
                </a:uFill>
                <a:latin typeface="Raleway"/>
                <a:ea typeface="Raleway"/>
                <a:cs typeface="Raleway"/>
                <a:sym typeface="Raleway"/>
                <a:hlinkClick r:id="rId2">
                  <a:extLst>
                    <a:ext uri="{A12FA001-AC4F-418D-AE19-62706E023703}">
                      <ahyp:hlinkClr xmlns:ahyp="http://schemas.microsoft.com/office/drawing/2018/hyperlinkcolor" val="tx"/>
                    </a:ext>
                  </a:extLst>
                </a:hlinkClick>
              </a:rPr>
              <a:t>Slidesgo</a:t>
            </a:r>
            <a:r>
              <a:rPr lang="en" sz="1200" b="0" i="0" u="none" strike="noStrike" cap="none">
                <a:solidFill>
                  <a:schemeClr val="accent2"/>
                </a:solidFill>
                <a:latin typeface="Raleway"/>
                <a:ea typeface="Raleway"/>
                <a:cs typeface="Raleway"/>
                <a:sym typeface="Raleway"/>
              </a:rPr>
              <a:t>, including icons by </a:t>
            </a:r>
            <a:r>
              <a:rPr lang="en" sz="1200" b="1" i="0" u="none" strike="noStrike" cap="none">
                <a:solidFill>
                  <a:schemeClr val="accent2"/>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Flaticon</a:t>
            </a:r>
            <a:r>
              <a:rPr lang="en" sz="1200" b="0" i="0" u="none" strike="noStrike" cap="none">
                <a:solidFill>
                  <a:schemeClr val="accent2"/>
                </a:solidFill>
                <a:latin typeface="Raleway"/>
                <a:ea typeface="Raleway"/>
                <a:cs typeface="Raleway"/>
                <a:sym typeface="Raleway"/>
              </a:rPr>
              <a:t>, infographics &amp; images by </a:t>
            </a:r>
            <a:r>
              <a:rPr lang="en" sz="1200" b="1" i="0" u="none" strike="noStrike" cap="none">
                <a:solidFill>
                  <a:schemeClr val="accent2"/>
                </a:solidFill>
                <a:uFill>
                  <a:noFill/>
                </a:uFill>
                <a:latin typeface="Raleway"/>
                <a:ea typeface="Raleway"/>
                <a:cs typeface="Raleway"/>
                <a:sym typeface="Raleway"/>
                <a:hlinkClick r:id="rId4">
                  <a:extLst>
                    <a:ext uri="{A12FA001-AC4F-418D-AE19-62706E023703}">
                      <ahyp:hlinkClr xmlns:ahyp="http://schemas.microsoft.com/office/drawing/2018/hyperlinkcolor" val="tx"/>
                    </a:ext>
                  </a:extLst>
                </a:hlinkClick>
              </a:rPr>
              <a:t>Freepik</a:t>
            </a:r>
            <a:endParaRPr sz="1200" b="1" i="0" u="none" strike="noStrike" cap="none">
              <a:solidFill>
                <a:schemeClr val="accent2"/>
              </a:solidFill>
              <a:latin typeface="Raleway"/>
              <a:ea typeface="Raleway"/>
              <a:cs typeface="Raleway"/>
              <a:sym typeface="Raleway"/>
            </a:endParaRPr>
          </a:p>
        </p:txBody>
      </p:sp>
      <p:sp>
        <p:nvSpPr>
          <p:cNvPr id="1161" name="Google Shape;1161;p32"/>
          <p:cNvSpPr txBox="1">
            <a:spLocks noGrp="1"/>
          </p:cNvSpPr>
          <p:nvPr>
            <p:ph type="title"/>
          </p:nvPr>
        </p:nvSpPr>
        <p:spPr>
          <a:xfrm>
            <a:off x="2551950" y="539975"/>
            <a:ext cx="4040100" cy="700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6000" b="1"/>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162" name="Google Shape;1162;p32"/>
          <p:cNvSpPr/>
          <p:nvPr/>
        </p:nvSpPr>
        <p:spPr>
          <a:xfrm rot="5400000">
            <a:off x="884413" y="4342900"/>
            <a:ext cx="218400" cy="1382800"/>
          </a:xfrm>
          <a:custGeom>
            <a:avLst/>
            <a:gdLst/>
            <a:ahLst/>
            <a:cxnLst/>
            <a:rect l="l" t="t" r="r" b="b"/>
            <a:pathLst>
              <a:path w="8736" h="55312" extrusionOk="0">
                <a:moveTo>
                  <a:pt x="1" y="1"/>
                </a:moveTo>
                <a:lnTo>
                  <a:pt x="1" y="55311"/>
                </a:lnTo>
                <a:lnTo>
                  <a:pt x="8735" y="55311"/>
                </a:lnTo>
                <a:lnTo>
                  <a:pt x="8735" y="1"/>
                </a:lnTo>
                <a:close/>
              </a:path>
            </a:pathLst>
          </a:custGeom>
          <a:solidFill>
            <a:srgbClr val="6156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63" name="Google Shape;1163;p32"/>
          <p:cNvGrpSpPr/>
          <p:nvPr/>
        </p:nvGrpSpPr>
        <p:grpSpPr>
          <a:xfrm rot="-5400000">
            <a:off x="8590120" y="2993443"/>
            <a:ext cx="2036958" cy="2263167"/>
            <a:chOff x="3273438" y="3268525"/>
            <a:chExt cx="1140450" cy="1267100"/>
          </a:xfrm>
        </p:grpSpPr>
        <p:sp>
          <p:nvSpPr>
            <p:cNvPr id="1164" name="Google Shape;1164;p32"/>
            <p:cNvSpPr/>
            <p:nvPr/>
          </p:nvSpPr>
          <p:spPr>
            <a:xfrm>
              <a:off x="32734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32"/>
            <p:cNvSpPr/>
            <p:nvPr/>
          </p:nvSpPr>
          <p:spPr>
            <a:xfrm>
              <a:off x="3400063" y="32685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32"/>
            <p:cNvSpPr/>
            <p:nvPr/>
          </p:nvSpPr>
          <p:spPr>
            <a:xfrm>
              <a:off x="3526713"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32"/>
            <p:cNvSpPr/>
            <p:nvPr/>
          </p:nvSpPr>
          <p:spPr>
            <a:xfrm>
              <a:off x="3653363"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32"/>
            <p:cNvSpPr/>
            <p:nvPr/>
          </p:nvSpPr>
          <p:spPr>
            <a:xfrm>
              <a:off x="37799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32"/>
            <p:cNvSpPr/>
            <p:nvPr/>
          </p:nvSpPr>
          <p:spPr>
            <a:xfrm>
              <a:off x="39066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32"/>
            <p:cNvSpPr/>
            <p:nvPr/>
          </p:nvSpPr>
          <p:spPr>
            <a:xfrm>
              <a:off x="4033263" y="32685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32"/>
            <p:cNvSpPr/>
            <p:nvPr/>
          </p:nvSpPr>
          <p:spPr>
            <a:xfrm>
              <a:off x="41605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32"/>
            <p:cNvSpPr/>
            <p:nvPr/>
          </p:nvSpPr>
          <p:spPr>
            <a:xfrm>
              <a:off x="42872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32"/>
            <p:cNvSpPr/>
            <p:nvPr/>
          </p:nvSpPr>
          <p:spPr>
            <a:xfrm>
              <a:off x="32734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32"/>
            <p:cNvSpPr/>
            <p:nvPr/>
          </p:nvSpPr>
          <p:spPr>
            <a:xfrm>
              <a:off x="3400063" y="339517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32"/>
            <p:cNvSpPr/>
            <p:nvPr/>
          </p:nvSpPr>
          <p:spPr>
            <a:xfrm>
              <a:off x="3526713"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32"/>
            <p:cNvSpPr/>
            <p:nvPr/>
          </p:nvSpPr>
          <p:spPr>
            <a:xfrm>
              <a:off x="3653363"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32"/>
            <p:cNvSpPr/>
            <p:nvPr/>
          </p:nvSpPr>
          <p:spPr>
            <a:xfrm>
              <a:off x="37799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32"/>
            <p:cNvSpPr/>
            <p:nvPr/>
          </p:nvSpPr>
          <p:spPr>
            <a:xfrm>
              <a:off x="39066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32"/>
            <p:cNvSpPr/>
            <p:nvPr/>
          </p:nvSpPr>
          <p:spPr>
            <a:xfrm>
              <a:off x="4033263" y="33951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32"/>
            <p:cNvSpPr/>
            <p:nvPr/>
          </p:nvSpPr>
          <p:spPr>
            <a:xfrm>
              <a:off x="41605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32"/>
            <p:cNvSpPr/>
            <p:nvPr/>
          </p:nvSpPr>
          <p:spPr>
            <a:xfrm>
              <a:off x="42872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32"/>
            <p:cNvSpPr/>
            <p:nvPr/>
          </p:nvSpPr>
          <p:spPr>
            <a:xfrm>
              <a:off x="32734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32"/>
            <p:cNvSpPr/>
            <p:nvPr/>
          </p:nvSpPr>
          <p:spPr>
            <a:xfrm>
              <a:off x="3400063" y="35218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32"/>
            <p:cNvSpPr/>
            <p:nvPr/>
          </p:nvSpPr>
          <p:spPr>
            <a:xfrm>
              <a:off x="3526713"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32"/>
            <p:cNvSpPr/>
            <p:nvPr/>
          </p:nvSpPr>
          <p:spPr>
            <a:xfrm>
              <a:off x="3653363"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32"/>
            <p:cNvSpPr/>
            <p:nvPr/>
          </p:nvSpPr>
          <p:spPr>
            <a:xfrm>
              <a:off x="37799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32"/>
            <p:cNvSpPr/>
            <p:nvPr/>
          </p:nvSpPr>
          <p:spPr>
            <a:xfrm>
              <a:off x="39066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32"/>
            <p:cNvSpPr/>
            <p:nvPr/>
          </p:nvSpPr>
          <p:spPr>
            <a:xfrm>
              <a:off x="4033263" y="35218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32"/>
            <p:cNvSpPr/>
            <p:nvPr/>
          </p:nvSpPr>
          <p:spPr>
            <a:xfrm>
              <a:off x="41605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32"/>
            <p:cNvSpPr/>
            <p:nvPr/>
          </p:nvSpPr>
          <p:spPr>
            <a:xfrm>
              <a:off x="42872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32"/>
            <p:cNvSpPr/>
            <p:nvPr/>
          </p:nvSpPr>
          <p:spPr>
            <a:xfrm>
              <a:off x="32734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32"/>
            <p:cNvSpPr/>
            <p:nvPr/>
          </p:nvSpPr>
          <p:spPr>
            <a:xfrm>
              <a:off x="3400063" y="36484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32"/>
            <p:cNvSpPr/>
            <p:nvPr/>
          </p:nvSpPr>
          <p:spPr>
            <a:xfrm>
              <a:off x="3526713"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32"/>
            <p:cNvSpPr/>
            <p:nvPr/>
          </p:nvSpPr>
          <p:spPr>
            <a:xfrm>
              <a:off x="3653363"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32"/>
            <p:cNvSpPr/>
            <p:nvPr/>
          </p:nvSpPr>
          <p:spPr>
            <a:xfrm>
              <a:off x="37799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32"/>
            <p:cNvSpPr/>
            <p:nvPr/>
          </p:nvSpPr>
          <p:spPr>
            <a:xfrm>
              <a:off x="39066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32"/>
            <p:cNvSpPr/>
            <p:nvPr/>
          </p:nvSpPr>
          <p:spPr>
            <a:xfrm>
              <a:off x="4033263" y="36484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32"/>
            <p:cNvSpPr/>
            <p:nvPr/>
          </p:nvSpPr>
          <p:spPr>
            <a:xfrm>
              <a:off x="41605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32"/>
            <p:cNvSpPr/>
            <p:nvPr/>
          </p:nvSpPr>
          <p:spPr>
            <a:xfrm>
              <a:off x="42872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32"/>
            <p:cNvSpPr/>
            <p:nvPr/>
          </p:nvSpPr>
          <p:spPr>
            <a:xfrm>
              <a:off x="32734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32"/>
            <p:cNvSpPr/>
            <p:nvPr/>
          </p:nvSpPr>
          <p:spPr>
            <a:xfrm>
              <a:off x="3400063" y="377507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32"/>
            <p:cNvSpPr/>
            <p:nvPr/>
          </p:nvSpPr>
          <p:spPr>
            <a:xfrm>
              <a:off x="3526713"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32"/>
            <p:cNvSpPr/>
            <p:nvPr/>
          </p:nvSpPr>
          <p:spPr>
            <a:xfrm>
              <a:off x="3653363"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32"/>
            <p:cNvSpPr/>
            <p:nvPr/>
          </p:nvSpPr>
          <p:spPr>
            <a:xfrm>
              <a:off x="37799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32"/>
            <p:cNvSpPr/>
            <p:nvPr/>
          </p:nvSpPr>
          <p:spPr>
            <a:xfrm>
              <a:off x="39066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32"/>
            <p:cNvSpPr/>
            <p:nvPr/>
          </p:nvSpPr>
          <p:spPr>
            <a:xfrm>
              <a:off x="4033263" y="377507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32"/>
            <p:cNvSpPr/>
            <p:nvPr/>
          </p:nvSpPr>
          <p:spPr>
            <a:xfrm>
              <a:off x="41605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32"/>
            <p:cNvSpPr/>
            <p:nvPr/>
          </p:nvSpPr>
          <p:spPr>
            <a:xfrm>
              <a:off x="42872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32"/>
            <p:cNvSpPr/>
            <p:nvPr/>
          </p:nvSpPr>
          <p:spPr>
            <a:xfrm>
              <a:off x="32734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32"/>
            <p:cNvSpPr/>
            <p:nvPr/>
          </p:nvSpPr>
          <p:spPr>
            <a:xfrm>
              <a:off x="3400063" y="39017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32"/>
            <p:cNvSpPr/>
            <p:nvPr/>
          </p:nvSpPr>
          <p:spPr>
            <a:xfrm>
              <a:off x="3526713"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32"/>
            <p:cNvSpPr/>
            <p:nvPr/>
          </p:nvSpPr>
          <p:spPr>
            <a:xfrm>
              <a:off x="3653363"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32"/>
            <p:cNvSpPr/>
            <p:nvPr/>
          </p:nvSpPr>
          <p:spPr>
            <a:xfrm>
              <a:off x="37799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32"/>
            <p:cNvSpPr/>
            <p:nvPr/>
          </p:nvSpPr>
          <p:spPr>
            <a:xfrm>
              <a:off x="39066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32"/>
            <p:cNvSpPr/>
            <p:nvPr/>
          </p:nvSpPr>
          <p:spPr>
            <a:xfrm>
              <a:off x="4033263" y="39017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32"/>
            <p:cNvSpPr/>
            <p:nvPr/>
          </p:nvSpPr>
          <p:spPr>
            <a:xfrm>
              <a:off x="41605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32"/>
            <p:cNvSpPr/>
            <p:nvPr/>
          </p:nvSpPr>
          <p:spPr>
            <a:xfrm>
              <a:off x="42872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32"/>
            <p:cNvSpPr/>
            <p:nvPr/>
          </p:nvSpPr>
          <p:spPr>
            <a:xfrm>
              <a:off x="32734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32"/>
            <p:cNvSpPr/>
            <p:nvPr/>
          </p:nvSpPr>
          <p:spPr>
            <a:xfrm>
              <a:off x="3400063" y="40283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32"/>
            <p:cNvSpPr/>
            <p:nvPr/>
          </p:nvSpPr>
          <p:spPr>
            <a:xfrm>
              <a:off x="3526713"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32"/>
            <p:cNvSpPr/>
            <p:nvPr/>
          </p:nvSpPr>
          <p:spPr>
            <a:xfrm>
              <a:off x="3653363"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32"/>
            <p:cNvSpPr/>
            <p:nvPr/>
          </p:nvSpPr>
          <p:spPr>
            <a:xfrm>
              <a:off x="37799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32"/>
            <p:cNvSpPr/>
            <p:nvPr/>
          </p:nvSpPr>
          <p:spPr>
            <a:xfrm>
              <a:off x="39066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32"/>
            <p:cNvSpPr/>
            <p:nvPr/>
          </p:nvSpPr>
          <p:spPr>
            <a:xfrm>
              <a:off x="4033263" y="40283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32"/>
            <p:cNvSpPr/>
            <p:nvPr/>
          </p:nvSpPr>
          <p:spPr>
            <a:xfrm>
              <a:off x="41605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32"/>
            <p:cNvSpPr/>
            <p:nvPr/>
          </p:nvSpPr>
          <p:spPr>
            <a:xfrm>
              <a:off x="42872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32"/>
            <p:cNvSpPr/>
            <p:nvPr/>
          </p:nvSpPr>
          <p:spPr>
            <a:xfrm>
              <a:off x="32734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32"/>
            <p:cNvSpPr/>
            <p:nvPr/>
          </p:nvSpPr>
          <p:spPr>
            <a:xfrm>
              <a:off x="3400063" y="4155000"/>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32"/>
            <p:cNvSpPr/>
            <p:nvPr/>
          </p:nvSpPr>
          <p:spPr>
            <a:xfrm>
              <a:off x="3526713"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32"/>
            <p:cNvSpPr/>
            <p:nvPr/>
          </p:nvSpPr>
          <p:spPr>
            <a:xfrm>
              <a:off x="3653363"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32"/>
            <p:cNvSpPr/>
            <p:nvPr/>
          </p:nvSpPr>
          <p:spPr>
            <a:xfrm>
              <a:off x="37799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32"/>
            <p:cNvSpPr/>
            <p:nvPr/>
          </p:nvSpPr>
          <p:spPr>
            <a:xfrm>
              <a:off x="39066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32"/>
            <p:cNvSpPr/>
            <p:nvPr/>
          </p:nvSpPr>
          <p:spPr>
            <a:xfrm>
              <a:off x="4033263" y="4155000"/>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32"/>
            <p:cNvSpPr/>
            <p:nvPr/>
          </p:nvSpPr>
          <p:spPr>
            <a:xfrm>
              <a:off x="41605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32"/>
            <p:cNvSpPr/>
            <p:nvPr/>
          </p:nvSpPr>
          <p:spPr>
            <a:xfrm>
              <a:off x="42872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32"/>
            <p:cNvSpPr/>
            <p:nvPr/>
          </p:nvSpPr>
          <p:spPr>
            <a:xfrm>
              <a:off x="32734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32"/>
            <p:cNvSpPr/>
            <p:nvPr/>
          </p:nvSpPr>
          <p:spPr>
            <a:xfrm>
              <a:off x="3400063" y="42823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32"/>
            <p:cNvSpPr/>
            <p:nvPr/>
          </p:nvSpPr>
          <p:spPr>
            <a:xfrm>
              <a:off x="3526713"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32"/>
            <p:cNvSpPr/>
            <p:nvPr/>
          </p:nvSpPr>
          <p:spPr>
            <a:xfrm>
              <a:off x="3653363"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32"/>
            <p:cNvSpPr/>
            <p:nvPr/>
          </p:nvSpPr>
          <p:spPr>
            <a:xfrm>
              <a:off x="37799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32"/>
            <p:cNvSpPr/>
            <p:nvPr/>
          </p:nvSpPr>
          <p:spPr>
            <a:xfrm>
              <a:off x="39066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32"/>
            <p:cNvSpPr/>
            <p:nvPr/>
          </p:nvSpPr>
          <p:spPr>
            <a:xfrm>
              <a:off x="4033263" y="42823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32"/>
            <p:cNvSpPr/>
            <p:nvPr/>
          </p:nvSpPr>
          <p:spPr>
            <a:xfrm>
              <a:off x="41605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32"/>
            <p:cNvSpPr/>
            <p:nvPr/>
          </p:nvSpPr>
          <p:spPr>
            <a:xfrm>
              <a:off x="42872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32"/>
            <p:cNvSpPr/>
            <p:nvPr/>
          </p:nvSpPr>
          <p:spPr>
            <a:xfrm>
              <a:off x="32734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32"/>
            <p:cNvSpPr/>
            <p:nvPr/>
          </p:nvSpPr>
          <p:spPr>
            <a:xfrm>
              <a:off x="3400063" y="4408950"/>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32"/>
            <p:cNvSpPr/>
            <p:nvPr/>
          </p:nvSpPr>
          <p:spPr>
            <a:xfrm>
              <a:off x="3526713"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32"/>
            <p:cNvSpPr/>
            <p:nvPr/>
          </p:nvSpPr>
          <p:spPr>
            <a:xfrm>
              <a:off x="3653363"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32"/>
            <p:cNvSpPr/>
            <p:nvPr/>
          </p:nvSpPr>
          <p:spPr>
            <a:xfrm>
              <a:off x="37799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32"/>
            <p:cNvSpPr/>
            <p:nvPr/>
          </p:nvSpPr>
          <p:spPr>
            <a:xfrm>
              <a:off x="39066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32"/>
            <p:cNvSpPr/>
            <p:nvPr/>
          </p:nvSpPr>
          <p:spPr>
            <a:xfrm>
              <a:off x="4033263" y="4408950"/>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32"/>
            <p:cNvSpPr/>
            <p:nvPr/>
          </p:nvSpPr>
          <p:spPr>
            <a:xfrm>
              <a:off x="41605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32"/>
            <p:cNvSpPr/>
            <p:nvPr/>
          </p:nvSpPr>
          <p:spPr>
            <a:xfrm>
              <a:off x="42872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4" name="Google Shape;1254;p32"/>
          <p:cNvGrpSpPr/>
          <p:nvPr/>
        </p:nvGrpSpPr>
        <p:grpSpPr>
          <a:xfrm rot="-5400000">
            <a:off x="-1495155" y="-113107"/>
            <a:ext cx="2036958" cy="2263167"/>
            <a:chOff x="3273438" y="3268525"/>
            <a:chExt cx="1140450" cy="1267100"/>
          </a:xfrm>
        </p:grpSpPr>
        <p:sp>
          <p:nvSpPr>
            <p:cNvPr id="1255" name="Google Shape;1255;p32"/>
            <p:cNvSpPr/>
            <p:nvPr/>
          </p:nvSpPr>
          <p:spPr>
            <a:xfrm>
              <a:off x="32734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32"/>
            <p:cNvSpPr/>
            <p:nvPr/>
          </p:nvSpPr>
          <p:spPr>
            <a:xfrm>
              <a:off x="3400063" y="32685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32"/>
            <p:cNvSpPr/>
            <p:nvPr/>
          </p:nvSpPr>
          <p:spPr>
            <a:xfrm>
              <a:off x="3526713"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32"/>
            <p:cNvSpPr/>
            <p:nvPr/>
          </p:nvSpPr>
          <p:spPr>
            <a:xfrm>
              <a:off x="3653363"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32"/>
            <p:cNvSpPr/>
            <p:nvPr/>
          </p:nvSpPr>
          <p:spPr>
            <a:xfrm>
              <a:off x="37799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32"/>
            <p:cNvSpPr/>
            <p:nvPr/>
          </p:nvSpPr>
          <p:spPr>
            <a:xfrm>
              <a:off x="39066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32"/>
            <p:cNvSpPr/>
            <p:nvPr/>
          </p:nvSpPr>
          <p:spPr>
            <a:xfrm>
              <a:off x="4033263" y="32685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32"/>
            <p:cNvSpPr/>
            <p:nvPr/>
          </p:nvSpPr>
          <p:spPr>
            <a:xfrm>
              <a:off x="41605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32"/>
            <p:cNvSpPr/>
            <p:nvPr/>
          </p:nvSpPr>
          <p:spPr>
            <a:xfrm>
              <a:off x="42872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32"/>
            <p:cNvSpPr/>
            <p:nvPr/>
          </p:nvSpPr>
          <p:spPr>
            <a:xfrm>
              <a:off x="32734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32"/>
            <p:cNvSpPr/>
            <p:nvPr/>
          </p:nvSpPr>
          <p:spPr>
            <a:xfrm>
              <a:off x="3400063" y="339517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32"/>
            <p:cNvSpPr/>
            <p:nvPr/>
          </p:nvSpPr>
          <p:spPr>
            <a:xfrm>
              <a:off x="3526713"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32"/>
            <p:cNvSpPr/>
            <p:nvPr/>
          </p:nvSpPr>
          <p:spPr>
            <a:xfrm>
              <a:off x="3653363"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32"/>
            <p:cNvSpPr/>
            <p:nvPr/>
          </p:nvSpPr>
          <p:spPr>
            <a:xfrm>
              <a:off x="37799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32"/>
            <p:cNvSpPr/>
            <p:nvPr/>
          </p:nvSpPr>
          <p:spPr>
            <a:xfrm>
              <a:off x="39066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32"/>
            <p:cNvSpPr/>
            <p:nvPr/>
          </p:nvSpPr>
          <p:spPr>
            <a:xfrm>
              <a:off x="4033263" y="33951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32"/>
            <p:cNvSpPr/>
            <p:nvPr/>
          </p:nvSpPr>
          <p:spPr>
            <a:xfrm>
              <a:off x="41605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32"/>
            <p:cNvSpPr/>
            <p:nvPr/>
          </p:nvSpPr>
          <p:spPr>
            <a:xfrm>
              <a:off x="42872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32"/>
            <p:cNvSpPr/>
            <p:nvPr/>
          </p:nvSpPr>
          <p:spPr>
            <a:xfrm>
              <a:off x="32734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32"/>
            <p:cNvSpPr/>
            <p:nvPr/>
          </p:nvSpPr>
          <p:spPr>
            <a:xfrm>
              <a:off x="3400063" y="35218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32"/>
            <p:cNvSpPr/>
            <p:nvPr/>
          </p:nvSpPr>
          <p:spPr>
            <a:xfrm>
              <a:off x="3526713"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32"/>
            <p:cNvSpPr/>
            <p:nvPr/>
          </p:nvSpPr>
          <p:spPr>
            <a:xfrm>
              <a:off x="3653363"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32"/>
            <p:cNvSpPr/>
            <p:nvPr/>
          </p:nvSpPr>
          <p:spPr>
            <a:xfrm>
              <a:off x="37799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32"/>
            <p:cNvSpPr/>
            <p:nvPr/>
          </p:nvSpPr>
          <p:spPr>
            <a:xfrm>
              <a:off x="39066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32"/>
            <p:cNvSpPr/>
            <p:nvPr/>
          </p:nvSpPr>
          <p:spPr>
            <a:xfrm>
              <a:off x="4033263" y="35218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32"/>
            <p:cNvSpPr/>
            <p:nvPr/>
          </p:nvSpPr>
          <p:spPr>
            <a:xfrm>
              <a:off x="41605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32"/>
            <p:cNvSpPr/>
            <p:nvPr/>
          </p:nvSpPr>
          <p:spPr>
            <a:xfrm>
              <a:off x="42872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32"/>
            <p:cNvSpPr/>
            <p:nvPr/>
          </p:nvSpPr>
          <p:spPr>
            <a:xfrm>
              <a:off x="32734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32"/>
            <p:cNvSpPr/>
            <p:nvPr/>
          </p:nvSpPr>
          <p:spPr>
            <a:xfrm>
              <a:off x="3400063" y="36484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32"/>
            <p:cNvSpPr/>
            <p:nvPr/>
          </p:nvSpPr>
          <p:spPr>
            <a:xfrm>
              <a:off x="3526713"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32"/>
            <p:cNvSpPr/>
            <p:nvPr/>
          </p:nvSpPr>
          <p:spPr>
            <a:xfrm>
              <a:off x="3653363"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32"/>
            <p:cNvSpPr/>
            <p:nvPr/>
          </p:nvSpPr>
          <p:spPr>
            <a:xfrm>
              <a:off x="37799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32"/>
            <p:cNvSpPr/>
            <p:nvPr/>
          </p:nvSpPr>
          <p:spPr>
            <a:xfrm>
              <a:off x="39066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32"/>
            <p:cNvSpPr/>
            <p:nvPr/>
          </p:nvSpPr>
          <p:spPr>
            <a:xfrm>
              <a:off x="4033263" y="36484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32"/>
            <p:cNvSpPr/>
            <p:nvPr/>
          </p:nvSpPr>
          <p:spPr>
            <a:xfrm>
              <a:off x="41605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32"/>
            <p:cNvSpPr/>
            <p:nvPr/>
          </p:nvSpPr>
          <p:spPr>
            <a:xfrm>
              <a:off x="42872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32"/>
            <p:cNvSpPr/>
            <p:nvPr/>
          </p:nvSpPr>
          <p:spPr>
            <a:xfrm>
              <a:off x="32734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32"/>
            <p:cNvSpPr/>
            <p:nvPr/>
          </p:nvSpPr>
          <p:spPr>
            <a:xfrm>
              <a:off x="3400063" y="377507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32"/>
            <p:cNvSpPr/>
            <p:nvPr/>
          </p:nvSpPr>
          <p:spPr>
            <a:xfrm>
              <a:off x="3526713"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32"/>
            <p:cNvSpPr/>
            <p:nvPr/>
          </p:nvSpPr>
          <p:spPr>
            <a:xfrm>
              <a:off x="3653363"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32"/>
            <p:cNvSpPr/>
            <p:nvPr/>
          </p:nvSpPr>
          <p:spPr>
            <a:xfrm>
              <a:off x="37799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32"/>
            <p:cNvSpPr/>
            <p:nvPr/>
          </p:nvSpPr>
          <p:spPr>
            <a:xfrm>
              <a:off x="39066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32"/>
            <p:cNvSpPr/>
            <p:nvPr/>
          </p:nvSpPr>
          <p:spPr>
            <a:xfrm>
              <a:off x="4033263" y="377507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32"/>
            <p:cNvSpPr/>
            <p:nvPr/>
          </p:nvSpPr>
          <p:spPr>
            <a:xfrm>
              <a:off x="41605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32"/>
            <p:cNvSpPr/>
            <p:nvPr/>
          </p:nvSpPr>
          <p:spPr>
            <a:xfrm>
              <a:off x="42872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32"/>
            <p:cNvSpPr/>
            <p:nvPr/>
          </p:nvSpPr>
          <p:spPr>
            <a:xfrm>
              <a:off x="32734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32"/>
            <p:cNvSpPr/>
            <p:nvPr/>
          </p:nvSpPr>
          <p:spPr>
            <a:xfrm>
              <a:off x="3400063" y="39017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32"/>
            <p:cNvSpPr/>
            <p:nvPr/>
          </p:nvSpPr>
          <p:spPr>
            <a:xfrm>
              <a:off x="3526713"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32"/>
            <p:cNvSpPr/>
            <p:nvPr/>
          </p:nvSpPr>
          <p:spPr>
            <a:xfrm>
              <a:off x="3653363"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32"/>
            <p:cNvSpPr/>
            <p:nvPr/>
          </p:nvSpPr>
          <p:spPr>
            <a:xfrm>
              <a:off x="37799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32"/>
            <p:cNvSpPr/>
            <p:nvPr/>
          </p:nvSpPr>
          <p:spPr>
            <a:xfrm>
              <a:off x="39066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32"/>
            <p:cNvSpPr/>
            <p:nvPr/>
          </p:nvSpPr>
          <p:spPr>
            <a:xfrm>
              <a:off x="4033263" y="39017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32"/>
            <p:cNvSpPr/>
            <p:nvPr/>
          </p:nvSpPr>
          <p:spPr>
            <a:xfrm>
              <a:off x="41605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32"/>
            <p:cNvSpPr/>
            <p:nvPr/>
          </p:nvSpPr>
          <p:spPr>
            <a:xfrm>
              <a:off x="42872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32"/>
            <p:cNvSpPr/>
            <p:nvPr/>
          </p:nvSpPr>
          <p:spPr>
            <a:xfrm>
              <a:off x="32734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32"/>
            <p:cNvSpPr/>
            <p:nvPr/>
          </p:nvSpPr>
          <p:spPr>
            <a:xfrm>
              <a:off x="3400063" y="40283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32"/>
            <p:cNvSpPr/>
            <p:nvPr/>
          </p:nvSpPr>
          <p:spPr>
            <a:xfrm>
              <a:off x="3526713"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32"/>
            <p:cNvSpPr/>
            <p:nvPr/>
          </p:nvSpPr>
          <p:spPr>
            <a:xfrm>
              <a:off x="3653363"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32"/>
            <p:cNvSpPr/>
            <p:nvPr/>
          </p:nvSpPr>
          <p:spPr>
            <a:xfrm>
              <a:off x="37799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32"/>
            <p:cNvSpPr/>
            <p:nvPr/>
          </p:nvSpPr>
          <p:spPr>
            <a:xfrm>
              <a:off x="39066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32"/>
            <p:cNvSpPr/>
            <p:nvPr/>
          </p:nvSpPr>
          <p:spPr>
            <a:xfrm>
              <a:off x="4033263" y="40283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32"/>
            <p:cNvSpPr/>
            <p:nvPr/>
          </p:nvSpPr>
          <p:spPr>
            <a:xfrm>
              <a:off x="41605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32"/>
            <p:cNvSpPr/>
            <p:nvPr/>
          </p:nvSpPr>
          <p:spPr>
            <a:xfrm>
              <a:off x="42872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32"/>
            <p:cNvSpPr/>
            <p:nvPr/>
          </p:nvSpPr>
          <p:spPr>
            <a:xfrm>
              <a:off x="32734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32"/>
            <p:cNvSpPr/>
            <p:nvPr/>
          </p:nvSpPr>
          <p:spPr>
            <a:xfrm>
              <a:off x="3400063" y="4155000"/>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32"/>
            <p:cNvSpPr/>
            <p:nvPr/>
          </p:nvSpPr>
          <p:spPr>
            <a:xfrm>
              <a:off x="3526713"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32"/>
            <p:cNvSpPr/>
            <p:nvPr/>
          </p:nvSpPr>
          <p:spPr>
            <a:xfrm>
              <a:off x="3653363"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32"/>
            <p:cNvSpPr/>
            <p:nvPr/>
          </p:nvSpPr>
          <p:spPr>
            <a:xfrm>
              <a:off x="37799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32"/>
            <p:cNvSpPr/>
            <p:nvPr/>
          </p:nvSpPr>
          <p:spPr>
            <a:xfrm>
              <a:off x="39066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32"/>
            <p:cNvSpPr/>
            <p:nvPr/>
          </p:nvSpPr>
          <p:spPr>
            <a:xfrm>
              <a:off x="4033263" y="4155000"/>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32"/>
            <p:cNvSpPr/>
            <p:nvPr/>
          </p:nvSpPr>
          <p:spPr>
            <a:xfrm>
              <a:off x="41605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32"/>
            <p:cNvSpPr/>
            <p:nvPr/>
          </p:nvSpPr>
          <p:spPr>
            <a:xfrm>
              <a:off x="42872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32"/>
            <p:cNvSpPr/>
            <p:nvPr/>
          </p:nvSpPr>
          <p:spPr>
            <a:xfrm>
              <a:off x="32734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32"/>
            <p:cNvSpPr/>
            <p:nvPr/>
          </p:nvSpPr>
          <p:spPr>
            <a:xfrm>
              <a:off x="3400063" y="42823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32"/>
            <p:cNvSpPr/>
            <p:nvPr/>
          </p:nvSpPr>
          <p:spPr>
            <a:xfrm>
              <a:off x="3526713"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32"/>
            <p:cNvSpPr/>
            <p:nvPr/>
          </p:nvSpPr>
          <p:spPr>
            <a:xfrm>
              <a:off x="3653363"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32"/>
            <p:cNvSpPr/>
            <p:nvPr/>
          </p:nvSpPr>
          <p:spPr>
            <a:xfrm>
              <a:off x="37799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32"/>
            <p:cNvSpPr/>
            <p:nvPr/>
          </p:nvSpPr>
          <p:spPr>
            <a:xfrm>
              <a:off x="39066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32"/>
            <p:cNvSpPr/>
            <p:nvPr/>
          </p:nvSpPr>
          <p:spPr>
            <a:xfrm>
              <a:off x="4033263" y="42823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32"/>
            <p:cNvSpPr/>
            <p:nvPr/>
          </p:nvSpPr>
          <p:spPr>
            <a:xfrm>
              <a:off x="41605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32"/>
            <p:cNvSpPr/>
            <p:nvPr/>
          </p:nvSpPr>
          <p:spPr>
            <a:xfrm>
              <a:off x="42872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32"/>
            <p:cNvSpPr/>
            <p:nvPr/>
          </p:nvSpPr>
          <p:spPr>
            <a:xfrm>
              <a:off x="32734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32"/>
            <p:cNvSpPr/>
            <p:nvPr/>
          </p:nvSpPr>
          <p:spPr>
            <a:xfrm>
              <a:off x="3400063" y="4408950"/>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32"/>
            <p:cNvSpPr/>
            <p:nvPr/>
          </p:nvSpPr>
          <p:spPr>
            <a:xfrm>
              <a:off x="3526713"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32"/>
            <p:cNvSpPr/>
            <p:nvPr/>
          </p:nvSpPr>
          <p:spPr>
            <a:xfrm>
              <a:off x="3653363"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32"/>
            <p:cNvSpPr/>
            <p:nvPr/>
          </p:nvSpPr>
          <p:spPr>
            <a:xfrm>
              <a:off x="37799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32"/>
            <p:cNvSpPr/>
            <p:nvPr/>
          </p:nvSpPr>
          <p:spPr>
            <a:xfrm>
              <a:off x="39066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32"/>
            <p:cNvSpPr/>
            <p:nvPr/>
          </p:nvSpPr>
          <p:spPr>
            <a:xfrm>
              <a:off x="4033263" y="4408950"/>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32"/>
            <p:cNvSpPr/>
            <p:nvPr/>
          </p:nvSpPr>
          <p:spPr>
            <a:xfrm>
              <a:off x="41605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32"/>
            <p:cNvSpPr/>
            <p:nvPr/>
          </p:nvSpPr>
          <p:spPr>
            <a:xfrm>
              <a:off x="42872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rgbClr val="615656"/>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45" name="Google Shape;1345;p32"/>
          <p:cNvSpPr/>
          <p:nvPr/>
        </p:nvSpPr>
        <p:spPr>
          <a:xfrm rot="5400000">
            <a:off x="8035888" y="-582200"/>
            <a:ext cx="218400" cy="1382800"/>
          </a:xfrm>
          <a:custGeom>
            <a:avLst/>
            <a:gdLst/>
            <a:ahLst/>
            <a:cxnLst/>
            <a:rect l="l" t="t" r="r" b="b"/>
            <a:pathLst>
              <a:path w="8736" h="55312" extrusionOk="0">
                <a:moveTo>
                  <a:pt x="1" y="1"/>
                </a:moveTo>
                <a:lnTo>
                  <a:pt x="1" y="55311"/>
                </a:lnTo>
                <a:lnTo>
                  <a:pt x="8735" y="55311"/>
                </a:lnTo>
                <a:lnTo>
                  <a:pt x="8735" y="1"/>
                </a:lnTo>
                <a:close/>
              </a:path>
            </a:pathLst>
          </a:custGeom>
          <a:solidFill>
            <a:srgbClr val="6156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4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715200" y="539975"/>
            <a:ext cx="7713600" cy="700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1pPr>
            <a:lvl2pPr marR="0" lvl="1" algn="ctr" rtl="0">
              <a:lnSpc>
                <a:spcPct val="100000"/>
              </a:lnSpc>
              <a:spcBef>
                <a:spcPts val="0"/>
              </a:spcBef>
              <a:spcAft>
                <a:spcPts val="0"/>
              </a:spcAft>
              <a:buClr>
                <a:schemeClr val="accent2"/>
              </a:buClr>
              <a:buSzPts val="2800"/>
              <a:buFont typeface="Ramabhadra"/>
              <a:buNone/>
              <a:defRPr sz="2800" b="1" i="0" u="none" strike="noStrike" cap="none">
                <a:solidFill>
                  <a:schemeClr val="accent2"/>
                </a:solidFill>
                <a:latin typeface="Ramabhadra"/>
                <a:ea typeface="Ramabhadra"/>
                <a:cs typeface="Ramabhadra"/>
                <a:sym typeface="Ramabhadra"/>
              </a:defRPr>
            </a:lvl2pPr>
            <a:lvl3pPr marR="0" lvl="2" algn="ctr" rtl="0">
              <a:lnSpc>
                <a:spcPct val="100000"/>
              </a:lnSpc>
              <a:spcBef>
                <a:spcPts val="0"/>
              </a:spcBef>
              <a:spcAft>
                <a:spcPts val="0"/>
              </a:spcAft>
              <a:buClr>
                <a:schemeClr val="accent2"/>
              </a:buClr>
              <a:buSzPts val="2800"/>
              <a:buFont typeface="Ramabhadra"/>
              <a:buNone/>
              <a:defRPr sz="2800" b="1" i="0" u="none" strike="noStrike" cap="none">
                <a:solidFill>
                  <a:schemeClr val="accent2"/>
                </a:solidFill>
                <a:latin typeface="Ramabhadra"/>
                <a:ea typeface="Ramabhadra"/>
                <a:cs typeface="Ramabhadra"/>
                <a:sym typeface="Ramabhadra"/>
              </a:defRPr>
            </a:lvl3pPr>
            <a:lvl4pPr marR="0" lvl="3" algn="ctr" rtl="0">
              <a:lnSpc>
                <a:spcPct val="100000"/>
              </a:lnSpc>
              <a:spcBef>
                <a:spcPts val="0"/>
              </a:spcBef>
              <a:spcAft>
                <a:spcPts val="0"/>
              </a:spcAft>
              <a:buClr>
                <a:schemeClr val="accent2"/>
              </a:buClr>
              <a:buSzPts val="2800"/>
              <a:buFont typeface="Ramabhadra"/>
              <a:buNone/>
              <a:defRPr sz="2800" b="1" i="0" u="none" strike="noStrike" cap="none">
                <a:solidFill>
                  <a:schemeClr val="accent2"/>
                </a:solidFill>
                <a:latin typeface="Ramabhadra"/>
                <a:ea typeface="Ramabhadra"/>
                <a:cs typeface="Ramabhadra"/>
                <a:sym typeface="Ramabhadra"/>
              </a:defRPr>
            </a:lvl4pPr>
            <a:lvl5pPr marR="0" lvl="4" algn="ctr" rtl="0">
              <a:lnSpc>
                <a:spcPct val="100000"/>
              </a:lnSpc>
              <a:spcBef>
                <a:spcPts val="0"/>
              </a:spcBef>
              <a:spcAft>
                <a:spcPts val="0"/>
              </a:spcAft>
              <a:buClr>
                <a:schemeClr val="accent2"/>
              </a:buClr>
              <a:buSzPts val="2800"/>
              <a:buFont typeface="Ramabhadra"/>
              <a:buNone/>
              <a:defRPr sz="2800" b="1" i="0" u="none" strike="noStrike" cap="none">
                <a:solidFill>
                  <a:schemeClr val="accent2"/>
                </a:solidFill>
                <a:latin typeface="Ramabhadra"/>
                <a:ea typeface="Ramabhadra"/>
                <a:cs typeface="Ramabhadra"/>
                <a:sym typeface="Ramabhadra"/>
              </a:defRPr>
            </a:lvl5pPr>
            <a:lvl6pPr marR="0" lvl="5" algn="ctr" rtl="0">
              <a:lnSpc>
                <a:spcPct val="100000"/>
              </a:lnSpc>
              <a:spcBef>
                <a:spcPts val="0"/>
              </a:spcBef>
              <a:spcAft>
                <a:spcPts val="0"/>
              </a:spcAft>
              <a:buClr>
                <a:schemeClr val="accent2"/>
              </a:buClr>
              <a:buSzPts val="2800"/>
              <a:buFont typeface="Ramabhadra"/>
              <a:buNone/>
              <a:defRPr sz="2800" b="1" i="0" u="none" strike="noStrike" cap="none">
                <a:solidFill>
                  <a:schemeClr val="accent2"/>
                </a:solidFill>
                <a:latin typeface="Ramabhadra"/>
                <a:ea typeface="Ramabhadra"/>
                <a:cs typeface="Ramabhadra"/>
                <a:sym typeface="Ramabhadra"/>
              </a:defRPr>
            </a:lvl6pPr>
            <a:lvl7pPr marR="0" lvl="6" algn="ctr" rtl="0">
              <a:lnSpc>
                <a:spcPct val="100000"/>
              </a:lnSpc>
              <a:spcBef>
                <a:spcPts val="0"/>
              </a:spcBef>
              <a:spcAft>
                <a:spcPts val="0"/>
              </a:spcAft>
              <a:buClr>
                <a:schemeClr val="accent2"/>
              </a:buClr>
              <a:buSzPts val="2800"/>
              <a:buFont typeface="Ramabhadra"/>
              <a:buNone/>
              <a:defRPr sz="2800" b="1" i="0" u="none" strike="noStrike" cap="none">
                <a:solidFill>
                  <a:schemeClr val="accent2"/>
                </a:solidFill>
                <a:latin typeface="Ramabhadra"/>
                <a:ea typeface="Ramabhadra"/>
                <a:cs typeface="Ramabhadra"/>
                <a:sym typeface="Ramabhadra"/>
              </a:defRPr>
            </a:lvl7pPr>
            <a:lvl8pPr marR="0" lvl="7" algn="ctr" rtl="0">
              <a:lnSpc>
                <a:spcPct val="100000"/>
              </a:lnSpc>
              <a:spcBef>
                <a:spcPts val="0"/>
              </a:spcBef>
              <a:spcAft>
                <a:spcPts val="0"/>
              </a:spcAft>
              <a:buClr>
                <a:schemeClr val="accent2"/>
              </a:buClr>
              <a:buSzPts val="2800"/>
              <a:buFont typeface="Ramabhadra"/>
              <a:buNone/>
              <a:defRPr sz="2800" b="1" i="0" u="none" strike="noStrike" cap="none">
                <a:solidFill>
                  <a:schemeClr val="accent2"/>
                </a:solidFill>
                <a:latin typeface="Ramabhadra"/>
                <a:ea typeface="Ramabhadra"/>
                <a:cs typeface="Ramabhadra"/>
                <a:sym typeface="Ramabhadra"/>
              </a:defRPr>
            </a:lvl8pPr>
            <a:lvl9pPr marR="0" lvl="8" algn="ctr" rtl="0">
              <a:lnSpc>
                <a:spcPct val="100000"/>
              </a:lnSpc>
              <a:spcBef>
                <a:spcPts val="0"/>
              </a:spcBef>
              <a:spcAft>
                <a:spcPts val="0"/>
              </a:spcAft>
              <a:buClr>
                <a:schemeClr val="accent2"/>
              </a:buClr>
              <a:buSzPts val="2800"/>
              <a:buFont typeface="Ramabhadra"/>
              <a:buNone/>
              <a:defRPr sz="2800" b="1" i="0" u="none" strike="noStrike" cap="none">
                <a:solidFill>
                  <a:schemeClr val="accent2"/>
                </a:solidFill>
                <a:latin typeface="Ramabhadra"/>
                <a:ea typeface="Ramabhadra"/>
                <a:cs typeface="Ramabhadra"/>
                <a:sym typeface="Ramabhadra"/>
              </a:defRPr>
            </a:lvl9pPr>
          </a:lstStyle>
          <a:p>
            <a:endParaRPr/>
          </a:p>
        </p:txBody>
      </p:sp>
      <p:sp>
        <p:nvSpPr>
          <p:cNvPr id="7" name="Google Shape;7;p24"/>
          <p:cNvSpPr txBox="1">
            <a:spLocks noGrp="1"/>
          </p:cNvSpPr>
          <p:nvPr>
            <p:ph type="body" idx="1"/>
          </p:nvPr>
        </p:nvSpPr>
        <p:spPr>
          <a:xfrm>
            <a:off x="715200" y="1467475"/>
            <a:ext cx="7713600" cy="3141000"/>
          </a:xfrm>
          <a:prstGeom prst="rect">
            <a:avLst/>
          </a:prstGeom>
          <a:noFill/>
          <a:ln>
            <a:noFill/>
          </a:ln>
        </p:spPr>
        <p:txBody>
          <a:bodyPr spcFirstLastPara="1" wrap="square" lIns="91425" tIns="91425" rIns="91425" bIns="91425" anchor="ctr" anchorCtr="0">
            <a:noAutofit/>
          </a:bodyPr>
          <a:lstStyle>
            <a:lvl1pPr marL="457200" marR="0" lvl="0" indent="-330200" algn="l" rtl="0">
              <a:lnSpc>
                <a:spcPct val="100000"/>
              </a:lnSpc>
              <a:spcBef>
                <a:spcPts val="0"/>
              </a:spcBef>
              <a:spcAft>
                <a:spcPts val="0"/>
              </a:spcAft>
              <a:buClr>
                <a:srgbClr val="1A1A1A"/>
              </a:buClr>
              <a:buSzPts val="1600"/>
              <a:buFont typeface="Raleway"/>
              <a:buChar char="●"/>
              <a:defRPr sz="1600" b="0" i="0" u="none" strike="noStrike" cap="none">
                <a:solidFill>
                  <a:srgbClr val="1A1A1A"/>
                </a:solidFill>
                <a:latin typeface="Raleway"/>
                <a:ea typeface="Raleway"/>
                <a:cs typeface="Raleway"/>
                <a:sym typeface="Raleway"/>
              </a:defRPr>
            </a:lvl1pPr>
            <a:lvl2pPr marL="914400" marR="0" lvl="1" indent="-330200" algn="l" rtl="0">
              <a:lnSpc>
                <a:spcPct val="100000"/>
              </a:lnSpc>
              <a:spcBef>
                <a:spcPts val="0"/>
              </a:spcBef>
              <a:spcAft>
                <a:spcPts val="0"/>
              </a:spcAft>
              <a:buClr>
                <a:srgbClr val="1A1A1A"/>
              </a:buClr>
              <a:buSzPts val="1600"/>
              <a:buFont typeface="Raleway"/>
              <a:buChar char="○"/>
              <a:defRPr sz="1600" b="0" i="0" u="none" strike="noStrike" cap="none">
                <a:solidFill>
                  <a:srgbClr val="1A1A1A"/>
                </a:solidFill>
                <a:latin typeface="Raleway"/>
                <a:ea typeface="Raleway"/>
                <a:cs typeface="Raleway"/>
                <a:sym typeface="Raleway"/>
              </a:defRPr>
            </a:lvl2pPr>
            <a:lvl3pPr marL="1371600" marR="0" lvl="2" indent="-330200" algn="l" rtl="0">
              <a:lnSpc>
                <a:spcPct val="100000"/>
              </a:lnSpc>
              <a:spcBef>
                <a:spcPts val="0"/>
              </a:spcBef>
              <a:spcAft>
                <a:spcPts val="0"/>
              </a:spcAft>
              <a:buClr>
                <a:srgbClr val="1A1A1A"/>
              </a:buClr>
              <a:buSzPts val="1600"/>
              <a:buFont typeface="Raleway"/>
              <a:buChar char="■"/>
              <a:defRPr sz="1600" b="0" i="0" u="none" strike="noStrike" cap="none">
                <a:solidFill>
                  <a:srgbClr val="1A1A1A"/>
                </a:solidFill>
                <a:latin typeface="Raleway"/>
                <a:ea typeface="Raleway"/>
                <a:cs typeface="Raleway"/>
                <a:sym typeface="Raleway"/>
              </a:defRPr>
            </a:lvl3pPr>
            <a:lvl4pPr marL="1828800" marR="0" lvl="3" indent="-330200" algn="l" rtl="0">
              <a:lnSpc>
                <a:spcPct val="100000"/>
              </a:lnSpc>
              <a:spcBef>
                <a:spcPts val="0"/>
              </a:spcBef>
              <a:spcAft>
                <a:spcPts val="0"/>
              </a:spcAft>
              <a:buClr>
                <a:srgbClr val="1A1A1A"/>
              </a:buClr>
              <a:buSzPts val="1600"/>
              <a:buFont typeface="Raleway"/>
              <a:buChar char="●"/>
              <a:defRPr sz="1600" b="0" i="0" u="none" strike="noStrike" cap="none">
                <a:solidFill>
                  <a:srgbClr val="1A1A1A"/>
                </a:solidFill>
                <a:latin typeface="Raleway"/>
                <a:ea typeface="Raleway"/>
                <a:cs typeface="Raleway"/>
                <a:sym typeface="Raleway"/>
              </a:defRPr>
            </a:lvl4pPr>
            <a:lvl5pPr marL="2286000" marR="0" lvl="4" indent="-330200" algn="l" rtl="0">
              <a:lnSpc>
                <a:spcPct val="100000"/>
              </a:lnSpc>
              <a:spcBef>
                <a:spcPts val="0"/>
              </a:spcBef>
              <a:spcAft>
                <a:spcPts val="0"/>
              </a:spcAft>
              <a:buClr>
                <a:srgbClr val="1A1A1A"/>
              </a:buClr>
              <a:buSzPts val="1600"/>
              <a:buFont typeface="Raleway"/>
              <a:buChar char="○"/>
              <a:defRPr sz="1600" b="0" i="0" u="none" strike="noStrike" cap="none">
                <a:solidFill>
                  <a:srgbClr val="1A1A1A"/>
                </a:solidFill>
                <a:latin typeface="Raleway"/>
                <a:ea typeface="Raleway"/>
                <a:cs typeface="Raleway"/>
                <a:sym typeface="Raleway"/>
              </a:defRPr>
            </a:lvl5pPr>
            <a:lvl6pPr marL="2743200" marR="0" lvl="5" indent="-330200" algn="l" rtl="0">
              <a:lnSpc>
                <a:spcPct val="100000"/>
              </a:lnSpc>
              <a:spcBef>
                <a:spcPts val="0"/>
              </a:spcBef>
              <a:spcAft>
                <a:spcPts val="0"/>
              </a:spcAft>
              <a:buClr>
                <a:srgbClr val="1A1A1A"/>
              </a:buClr>
              <a:buSzPts val="1600"/>
              <a:buFont typeface="Raleway"/>
              <a:buChar char="■"/>
              <a:defRPr sz="1600" b="0" i="0" u="none" strike="noStrike" cap="none">
                <a:solidFill>
                  <a:srgbClr val="1A1A1A"/>
                </a:solidFill>
                <a:latin typeface="Raleway"/>
                <a:ea typeface="Raleway"/>
                <a:cs typeface="Raleway"/>
                <a:sym typeface="Raleway"/>
              </a:defRPr>
            </a:lvl6pPr>
            <a:lvl7pPr marL="3200400" marR="0" lvl="6" indent="-330200" algn="l" rtl="0">
              <a:lnSpc>
                <a:spcPct val="100000"/>
              </a:lnSpc>
              <a:spcBef>
                <a:spcPts val="0"/>
              </a:spcBef>
              <a:spcAft>
                <a:spcPts val="0"/>
              </a:spcAft>
              <a:buClr>
                <a:srgbClr val="1A1A1A"/>
              </a:buClr>
              <a:buSzPts val="1600"/>
              <a:buFont typeface="Raleway"/>
              <a:buChar char="●"/>
              <a:defRPr sz="1600" b="0" i="0" u="none" strike="noStrike" cap="none">
                <a:solidFill>
                  <a:srgbClr val="1A1A1A"/>
                </a:solidFill>
                <a:latin typeface="Raleway"/>
                <a:ea typeface="Raleway"/>
                <a:cs typeface="Raleway"/>
                <a:sym typeface="Raleway"/>
              </a:defRPr>
            </a:lvl7pPr>
            <a:lvl8pPr marL="3657600" marR="0" lvl="7" indent="-330200" algn="l" rtl="0">
              <a:lnSpc>
                <a:spcPct val="100000"/>
              </a:lnSpc>
              <a:spcBef>
                <a:spcPts val="0"/>
              </a:spcBef>
              <a:spcAft>
                <a:spcPts val="0"/>
              </a:spcAft>
              <a:buClr>
                <a:srgbClr val="1A1A1A"/>
              </a:buClr>
              <a:buSzPts val="1600"/>
              <a:buFont typeface="Raleway"/>
              <a:buChar char="○"/>
              <a:defRPr sz="1600" b="0" i="0" u="none" strike="noStrike" cap="none">
                <a:solidFill>
                  <a:srgbClr val="1A1A1A"/>
                </a:solidFill>
                <a:latin typeface="Raleway"/>
                <a:ea typeface="Raleway"/>
                <a:cs typeface="Raleway"/>
                <a:sym typeface="Raleway"/>
              </a:defRPr>
            </a:lvl8pPr>
            <a:lvl9pPr marL="4114800" marR="0" lvl="8" indent="-330200" algn="l" rtl="0">
              <a:lnSpc>
                <a:spcPct val="100000"/>
              </a:lnSpc>
              <a:spcBef>
                <a:spcPts val="0"/>
              </a:spcBef>
              <a:spcAft>
                <a:spcPts val="0"/>
              </a:spcAft>
              <a:buClr>
                <a:srgbClr val="1A1A1A"/>
              </a:buClr>
              <a:buSzPts val="1600"/>
              <a:buFont typeface="Raleway"/>
              <a:buChar char="■"/>
              <a:defRPr sz="1600" b="0" i="0" u="none" strike="noStrike" cap="none">
                <a:solidFill>
                  <a:srgbClr val="1A1A1A"/>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in/neilangelomartinez"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9"/>
        <p:cNvGrpSpPr/>
        <p:nvPr/>
      </p:nvGrpSpPr>
      <p:grpSpPr>
        <a:xfrm>
          <a:off x="0" y="0"/>
          <a:ext cx="0" cy="0"/>
          <a:chOff x="0" y="0"/>
          <a:chExt cx="0" cy="0"/>
        </a:xfrm>
      </p:grpSpPr>
      <p:sp>
        <p:nvSpPr>
          <p:cNvPr id="1540" name="Google Shape;1540;p1"/>
          <p:cNvSpPr txBox="1">
            <a:spLocks noGrp="1"/>
          </p:cNvSpPr>
          <p:nvPr>
            <p:ph type="title"/>
          </p:nvPr>
        </p:nvSpPr>
        <p:spPr>
          <a:xfrm>
            <a:off x="882825" y="914925"/>
            <a:ext cx="3738600" cy="2547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
                <a:solidFill>
                  <a:schemeClr val="accent3"/>
                </a:solidFill>
              </a:rPr>
              <a:t>Project </a:t>
            </a:r>
            <a:r>
              <a:rPr lang="en">
                <a:solidFill>
                  <a:schemeClr val="accent5"/>
                </a:solidFill>
              </a:rPr>
              <a:t>Assignment</a:t>
            </a:r>
            <a:r>
              <a:rPr lang="en">
                <a:solidFill>
                  <a:schemeClr val="accent3"/>
                </a:solidFill>
              </a:rPr>
              <a:t> #1</a:t>
            </a:r>
            <a:endParaRPr/>
          </a:p>
        </p:txBody>
      </p:sp>
      <p:sp>
        <p:nvSpPr>
          <p:cNvPr id="1541" name="Google Shape;1541;p1"/>
          <p:cNvSpPr txBox="1">
            <a:spLocks noGrp="1"/>
          </p:cNvSpPr>
          <p:nvPr>
            <p:ph type="subTitle" idx="1"/>
          </p:nvPr>
        </p:nvSpPr>
        <p:spPr>
          <a:xfrm>
            <a:off x="882825" y="3217405"/>
            <a:ext cx="3007200" cy="98132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1200"/>
              </a:spcAft>
              <a:buSzPts val="1800"/>
              <a:buNone/>
            </a:pPr>
            <a:r>
              <a:rPr lang="en">
                <a:solidFill>
                  <a:schemeClr val="accent3"/>
                </a:solidFill>
              </a:rPr>
              <a:t>Analysis regarding </a:t>
            </a:r>
            <a:r>
              <a:rPr lang="en">
                <a:solidFill>
                  <a:schemeClr val="accent5"/>
                </a:solidFill>
              </a:rPr>
              <a:t>Yellevate’s</a:t>
            </a:r>
            <a:r>
              <a:rPr lang="en"/>
              <a:t> </a:t>
            </a:r>
            <a:r>
              <a:rPr lang="en">
                <a:solidFill>
                  <a:schemeClr val="accent3"/>
                </a:solidFill>
              </a:rPr>
              <a:t>dispute problem</a:t>
            </a:r>
            <a:endParaRPr>
              <a:solidFill>
                <a:schemeClr val="accent3"/>
              </a:solidFill>
            </a:endParaRPr>
          </a:p>
        </p:txBody>
      </p:sp>
      <p:grpSp>
        <p:nvGrpSpPr>
          <p:cNvPr id="1542" name="Google Shape;1542;p1"/>
          <p:cNvGrpSpPr/>
          <p:nvPr/>
        </p:nvGrpSpPr>
        <p:grpSpPr>
          <a:xfrm>
            <a:off x="4888327" y="2631371"/>
            <a:ext cx="1759183" cy="1954502"/>
            <a:chOff x="1097500" y="772050"/>
            <a:chExt cx="1140475" cy="1267100"/>
          </a:xfrm>
        </p:grpSpPr>
        <p:sp>
          <p:nvSpPr>
            <p:cNvPr id="1543" name="Google Shape;1543;p1"/>
            <p:cNvSpPr/>
            <p:nvPr/>
          </p:nvSpPr>
          <p:spPr>
            <a:xfrm>
              <a:off x="1097500" y="7720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1"/>
            <p:cNvSpPr/>
            <p:nvPr/>
          </p:nvSpPr>
          <p:spPr>
            <a:xfrm>
              <a:off x="1224825" y="7720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1"/>
            <p:cNvSpPr/>
            <p:nvPr/>
          </p:nvSpPr>
          <p:spPr>
            <a:xfrm>
              <a:off x="1351475" y="7720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1"/>
            <p:cNvSpPr/>
            <p:nvPr/>
          </p:nvSpPr>
          <p:spPr>
            <a:xfrm>
              <a:off x="1478100" y="7720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1"/>
            <p:cNvSpPr/>
            <p:nvPr/>
          </p:nvSpPr>
          <p:spPr>
            <a:xfrm>
              <a:off x="1604750" y="7720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p1"/>
            <p:cNvSpPr/>
            <p:nvPr/>
          </p:nvSpPr>
          <p:spPr>
            <a:xfrm>
              <a:off x="1731375" y="7720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1"/>
            <p:cNvSpPr/>
            <p:nvPr/>
          </p:nvSpPr>
          <p:spPr>
            <a:xfrm>
              <a:off x="1858025" y="7720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1"/>
            <p:cNvSpPr/>
            <p:nvPr/>
          </p:nvSpPr>
          <p:spPr>
            <a:xfrm>
              <a:off x="1984650" y="7720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1"/>
            <p:cNvSpPr/>
            <p:nvPr/>
          </p:nvSpPr>
          <p:spPr>
            <a:xfrm>
              <a:off x="2111300" y="7720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1"/>
            <p:cNvSpPr/>
            <p:nvPr/>
          </p:nvSpPr>
          <p:spPr>
            <a:xfrm>
              <a:off x="1097500" y="89870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1"/>
            <p:cNvSpPr/>
            <p:nvPr/>
          </p:nvSpPr>
          <p:spPr>
            <a:xfrm>
              <a:off x="1224825" y="89870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1"/>
            <p:cNvSpPr/>
            <p:nvPr/>
          </p:nvSpPr>
          <p:spPr>
            <a:xfrm>
              <a:off x="1351475" y="89870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1"/>
            <p:cNvSpPr/>
            <p:nvPr/>
          </p:nvSpPr>
          <p:spPr>
            <a:xfrm>
              <a:off x="1478100" y="89870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1"/>
            <p:cNvSpPr/>
            <p:nvPr/>
          </p:nvSpPr>
          <p:spPr>
            <a:xfrm>
              <a:off x="1604750" y="89870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1"/>
            <p:cNvSpPr/>
            <p:nvPr/>
          </p:nvSpPr>
          <p:spPr>
            <a:xfrm>
              <a:off x="1731375" y="89870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1"/>
            <p:cNvSpPr/>
            <p:nvPr/>
          </p:nvSpPr>
          <p:spPr>
            <a:xfrm>
              <a:off x="1858025" y="89870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1"/>
            <p:cNvSpPr/>
            <p:nvPr/>
          </p:nvSpPr>
          <p:spPr>
            <a:xfrm>
              <a:off x="1984650" y="89870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1"/>
            <p:cNvSpPr/>
            <p:nvPr/>
          </p:nvSpPr>
          <p:spPr>
            <a:xfrm>
              <a:off x="2111300" y="89870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1"/>
            <p:cNvSpPr/>
            <p:nvPr/>
          </p:nvSpPr>
          <p:spPr>
            <a:xfrm>
              <a:off x="1097500" y="10253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1"/>
            <p:cNvSpPr/>
            <p:nvPr/>
          </p:nvSpPr>
          <p:spPr>
            <a:xfrm>
              <a:off x="1224825" y="10253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1"/>
            <p:cNvSpPr/>
            <p:nvPr/>
          </p:nvSpPr>
          <p:spPr>
            <a:xfrm>
              <a:off x="1351475" y="10253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1"/>
            <p:cNvSpPr/>
            <p:nvPr/>
          </p:nvSpPr>
          <p:spPr>
            <a:xfrm>
              <a:off x="1478100" y="10253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1"/>
            <p:cNvSpPr/>
            <p:nvPr/>
          </p:nvSpPr>
          <p:spPr>
            <a:xfrm>
              <a:off x="1604750" y="10253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1"/>
            <p:cNvSpPr/>
            <p:nvPr/>
          </p:nvSpPr>
          <p:spPr>
            <a:xfrm>
              <a:off x="1731375" y="10253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1"/>
            <p:cNvSpPr/>
            <p:nvPr/>
          </p:nvSpPr>
          <p:spPr>
            <a:xfrm>
              <a:off x="1858025" y="10253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1"/>
            <p:cNvSpPr/>
            <p:nvPr/>
          </p:nvSpPr>
          <p:spPr>
            <a:xfrm>
              <a:off x="1984650" y="10253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1"/>
            <p:cNvSpPr/>
            <p:nvPr/>
          </p:nvSpPr>
          <p:spPr>
            <a:xfrm>
              <a:off x="2111300" y="10253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1"/>
            <p:cNvSpPr/>
            <p:nvPr/>
          </p:nvSpPr>
          <p:spPr>
            <a:xfrm>
              <a:off x="1097500" y="1151975"/>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1"/>
            <p:cNvSpPr/>
            <p:nvPr/>
          </p:nvSpPr>
          <p:spPr>
            <a:xfrm>
              <a:off x="1224825" y="1151975"/>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1"/>
            <p:cNvSpPr/>
            <p:nvPr/>
          </p:nvSpPr>
          <p:spPr>
            <a:xfrm>
              <a:off x="1351475" y="1151975"/>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1"/>
            <p:cNvSpPr/>
            <p:nvPr/>
          </p:nvSpPr>
          <p:spPr>
            <a:xfrm>
              <a:off x="1478100" y="1151975"/>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1"/>
            <p:cNvSpPr/>
            <p:nvPr/>
          </p:nvSpPr>
          <p:spPr>
            <a:xfrm>
              <a:off x="1604750" y="1151975"/>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1"/>
            <p:cNvSpPr/>
            <p:nvPr/>
          </p:nvSpPr>
          <p:spPr>
            <a:xfrm>
              <a:off x="1731375" y="1151975"/>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1"/>
            <p:cNvSpPr/>
            <p:nvPr/>
          </p:nvSpPr>
          <p:spPr>
            <a:xfrm>
              <a:off x="1858025" y="1151975"/>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1"/>
            <p:cNvSpPr/>
            <p:nvPr/>
          </p:nvSpPr>
          <p:spPr>
            <a:xfrm>
              <a:off x="1984650" y="1151975"/>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1"/>
            <p:cNvSpPr/>
            <p:nvPr/>
          </p:nvSpPr>
          <p:spPr>
            <a:xfrm>
              <a:off x="2111300" y="1151975"/>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1"/>
            <p:cNvSpPr/>
            <p:nvPr/>
          </p:nvSpPr>
          <p:spPr>
            <a:xfrm>
              <a:off x="1097500" y="12786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1"/>
            <p:cNvSpPr/>
            <p:nvPr/>
          </p:nvSpPr>
          <p:spPr>
            <a:xfrm>
              <a:off x="1224825" y="12786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1"/>
            <p:cNvSpPr/>
            <p:nvPr/>
          </p:nvSpPr>
          <p:spPr>
            <a:xfrm>
              <a:off x="1351475" y="12786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1"/>
            <p:cNvSpPr/>
            <p:nvPr/>
          </p:nvSpPr>
          <p:spPr>
            <a:xfrm>
              <a:off x="1478100" y="12786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1"/>
            <p:cNvSpPr/>
            <p:nvPr/>
          </p:nvSpPr>
          <p:spPr>
            <a:xfrm>
              <a:off x="1604750" y="12786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1"/>
            <p:cNvSpPr/>
            <p:nvPr/>
          </p:nvSpPr>
          <p:spPr>
            <a:xfrm>
              <a:off x="1731375" y="12786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1"/>
            <p:cNvSpPr/>
            <p:nvPr/>
          </p:nvSpPr>
          <p:spPr>
            <a:xfrm>
              <a:off x="1858025" y="12786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1"/>
            <p:cNvSpPr/>
            <p:nvPr/>
          </p:nvSpPr>
          <p:spPr>
            <a:xfrm>
              <a:off x="1984650" y="12786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1"/>
            <p:cNvSpPr/>
            <p:nvPr/>
          </p:nvSpPr>
          <p:spPr>
            <a:xfrm>
              <a:off x="2111300" y="12786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1"/>
            <p:cNvSpPr/>
            <p:nvPr/>
          </p:nvSpPr>
          <p:spPr>
            <a:xfrm>
              <a:off x="1097500" y="14059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1"/>
            <p:cNvSpPr/>
            <p:nvPr/>
          </p:nvSpPr>
          <p:spPr>
            <a:xfrm>
              <a:off x="1224825" y="14059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1"/>
            <p:cNvSpPr/>
            <p:nvPr/>
          </p:nvSpPr>
          <p:spPr>
            <a:xfrm>
              <a:off x="1351475" y="14059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1"/>
            <p:cNvSpPr/>
            <p:nvPr/>
          </p:nvSpPr>
          <p:spPr>
            <a:xfrm>
              <a:off x="1478100" y="14059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1"/>
            <p:cNvSpPr/>
            <p:nvPr/>
          </p:nvSpPr>
          <p:spPr>
            <a:xfrm>
              <a:off x="1604750" y="14059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1"/>
            <p:cNvSpPr/>
            <p:nvPr/>
          </p:nvSpPr>
          <p:spPr>
            <a:xfrm>
              <a:off x="1731375" y="14059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1"/>
            <p:cNvSpPr/>
            <p:nvPr/>
          </p:nvSpPr>
          <p:spPr>
            <a:xfrm>
              <a:off x="1858025" y="14059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1"/>
            <p:cNvSpPr/>
            <p:nvPr/>
          </p:nvSpPr>
          <p:spPr>
            <a:xfrm>
              <a:off x="1984650" y="14059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1"/>
            <p:cNvSpPr/>
            <p:nvPr/>
          </p:nvSpPr>
          <p:spPr>
            <a:xfrm>
              <a:off x="2111300" y="14059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1"/>
            <p:cNvSpPr/>
            <p:nvPr/>
          </p:nvSpPr>
          <p:spPr>
            <a:xfrm>
              <a:off x="1097500" y="15325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1"/>
            <p:cNvSpPr/>
            <p:nvPr/>
          </p:nvSpPr>
          <p:spPr>
            <a:xfrm>
              <a:off x="1224825" y="15325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1"/>
            <p:cNvSpPr/>
            <p:nvPr/>
          </p:nvSpPr>
          <p:spPr>
            <a:xfrm>
              <a:off x="1351475" y="15325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1"/>
            <p:cNvSpPr/>
            <p:nvPr/>
          </p:nvSpPr>
          <p:spPr>
            <a:xfrm>
              <a:off x="1478100" y="15325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1"/>
            <p:cNvSpPr/>
            <p:nvPr/>
          </p:nvSpPr>
          <p:spPr>
            <a:xfrm>
              <a:off x="1604750" y="15325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1"/>
            <p:cNvSpPr/>
            <p:nvPr/>
          </p:nvSpPr>
          <p:spPr>
            <a:xfrm>
              <a:off x="1731375" y="15325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1"/>
            <p:cNvSpPr/>
            <p:nvPr/>
          </p:nvSpPr>
          <p:spPr>
            <a:xfrm>
              <a:off x="1858025" y="15325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1"/>
            <p:cNvSpPr/>
            <p:nvPr/>
          </p:nvSpPr>
          <p:spPr>
            <a:xfrm>
              <a:off x="1984650" y="153257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1"/>
            <p:cNvSpPr/>
            <p:nvPr/>
          </p:nvSpPr>
          <p:spPr>
            <a:xfrm>
              <a:off x="2111300" y="15325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1"/>
            <p:cNvSpPr/>
            <p:nvPr/>
          </p:nvSpPr>
          <p:spPr>
            <a:xfrm>
              <a:off x="1097500" y="16592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1"/>
            <p:cNvSpPr/>
            <p:nvPr/>
          </p:nvSpPr>
          <p:spPr>
            <a:xfrm>
              <a:off x="1224825" y="16592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1"/>
            <p:cNvSpPr/>
            <p:nvPr/>
          </p:nvSpPr>
          <p:spPr>
            <a:xfrm>
              <a:off x="1351475" y="16592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1"/>
            <p:cNvSpPr/>
            <p:nvPr/>
          </p:nvSpPr>
          <p:spPr>
            <a:xfrm>
              <a:off x="1478100" y="16592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1"/>
            <p:cNvSpPr/>
            <p:nvPr/>
          </p:nvSpPr>
          <p:spPr>
            <a:xfrm>
              <a:off x="1604750" y="16592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1"/>
            <p:cNvSpPr/>
            <p:nvPr/>
          </p:nvSpPr>
          <p:spPr>
            <a:xfrm>
              <a:off x="1731375" y="16592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1"/>
            <p:cNvSpPr/>
            <p:nvPr/>
          </p:nvSpPr>
          <p:spPr>
            <a:xfrm>
              <a:off x="1858025" y="16592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1"/>
            <p:cNvSpPr/>
            <p:nvPr/>
          </p:nvSpPr>
          <p:spPr>
            <a:xfrm>
              <a:off x="1984650" y="16592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1"/>
            <p:cNvSpPr/>
            <p:nvPr/>
          </p:nvSpPr>
          <p:spPr>
            <a:xfrm>
              <a:off x="2111300" y="16592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1"/>
            <p:cNvSpPr/>
            <p:nvPr/>
          </p:nvSpPr>
          <p:spPr>
            <a:xfrm>
              <a:off x="1097500" y="17858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1"/>
            <p:cNvSpPr/>
            <p:nvPr/>
          </p:nvSpPr>
          <p:spPr>
            <a:xfrm>
              <a:off x="1224825" y="17858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1"/>
            <p:cNvSpPr/>
            <p:nvPr/>
          </p:nvSpPr>
          <p:spPr>
            <a:xfrm>
              <a:off x="1351475" y="17858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1"/>
            <p:cNvSpPr/>
            <p:nvPr/>
          </p:nvSpPr>
          <p:spPr>
            <a:xfrm>
              <a:off x="1478100" y="17858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1"/>
            <p:cNvSpPr/>
            <p:nvPr/>
          </p:nvSpPr>
          <p:spPr>
            <a:xfrm>
              <a:off x="1604750" y="17858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1"/>
            <p:cNvSpPr/>
            <p:nvPr/>
          </p:nvSpPr>
          <p:spPr>
            <a:xfrm>
              <a:off x="1731375" y="17858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1"/>
            <p:cNvSpPr/>
            <p:nvPr/>
          </p:nvSpPr>
          <p:spPr>
            <a:xfrm>
              <a:off x="1858025" y="17858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1"/>
            <p:cNvSpPr/>
            <p:nvPr/>
          </p:nvSpPr>
          <p:spPr>
            <a:xfrm>
              <a:off x="1984650" y="17858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1"/>
            <p:cNvSpPr/>
            <p:nvPr/>
          </p:nvSpPr>
          <p:spPr>
            <a:xfrm>
              <a:off x="2111300" y="17858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1"/>
            <p:cNvSpPr/>
            <p:nvPr/>
          </p:nvSpPr>
          <p:spPr>
            <a:xfrm>
              <a:off x="1097500" y="1912475"/>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1"/>
            <p:cNvSpPr/>
            <p:nvPr/>
          </p:nvSpPr>
          <p:spPr>
            <a:xfrm>
              <a:off x="1224825" y="1912475"/>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1"/>
            <p:cNvSpPr/>
            <p:nvPr/>
          </p:nvSpPr>
          <p:spPr>
            <a:xfrm>
              <a:off x="1351475" y="1912475"/>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1"/>
            <p:cNvSpPr/>
            <p:nvPr/>
          </p:nvSpPr>
          <p:spPr>
            <a:xfrm>
              <a:off x="1478100" y="1912475"/>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p1"/>
            <p:cNvSpPr/>
            <p:nvPr/>
          </p:nvSpPr>
          <p:spPr>
            <a:xfrm>
              <a:off x="1604750" y="1912475"/>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9" name="Google Shape;1629;p1"/>
            <p:cNvSpPr/>
            <p:nvPr/>
          </p:nvSpPr>
          <p:spPr>
            <a:xfrm>
              <a:off x="1731375" y="1912475"/>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1"/>
            <p:cNvSpPr/>
            <p:nvPr/>
          </p:nvSpPr>
          <p:spPr>
            <a:xfrm>
              <a:off x="1858025" y="1912475"/>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1"/>
            <p:cNvSpPr/>
            <p:nvPr/>
          </p:nvSpPr>
          <p:spPr>
            <a:xfrm>
              <a:off x="1984650" y="1912475"/>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2" name="Google Shape;1632;p1"/>
            <p:cNvSpPr/>
            <p:nvPr/>
          </p:nvSpPr>
          <p:spPr>
            <a:xfrm>
              <a:off x="2111300" y="1912475"/>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3"/>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633" name="Google Shape;1633;p1"/>
          <p:cNvPicPr preferRelativeResize="0"/>
          <p:nvPr/>
        </p:nvPicPr>
        <p:blipFill rotWithShape="1">
          <a:blip r:embed="rId3">
            <a:alphaModFix/>
          </a:blip>
          <a:srcRect/>
          <a:stretch/>
        </p:blipFill>
        <p:spPr>
          <a:xfrm>
            <a:off x="5270375" y="756501"/>
            <a:ext cx="2929825" cy="3450900"/>
          </a:xfrm>
          <a:prstGeom prst="rect">
            <a:avLst/>
          </a:prstGeom>
          <a:noFill/>
          <a:ln>
            <a:noFill/>
          </a:ln>
        </p:spPr>
      </p:pic>
      <p:sp>
        <p:nvSpPr>
          <p:cNvPr id="1634" name="Google Shape;1634;p1"/>
          <p:cNvSpPr/>
          <p:nvPr/>
        </p:nvSpPr>
        <p:spPr>
          <a:xfrm>
            <a:off x="7819722" y="557627"/>
            <a:ext cx="522000" cy="522000"/>
          </a:xfrm>
          <a:prstGeom prst="ellipse">
            <a:avLst/>
          </a:prstGeom>
          <a:solidFill>
            <a:srgbClr val="FDF6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1"/>
          <p:cNvSpPr/>
          <p:nvPr/>
        </p:nvSpPr>
        <p:spPr>
          <a:xfrm>
            <a:off x="7867695" y="605568"/>
            <a:ext cx="426300" cy="426300"/>
          </a:xfrm>
          <a:prstGeom prst="ellipse">
            <a:avLst/>
          </a:prstGeom>
          <a:solidFill>
            <a:srgbClr val="FDF6F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1"/>
          <p:cNvSpPr/>
          <p:nvPr/>
        </p:nvSpPr>
        <p:spPr>
          <a:xfrm>
            <a:off x="7975777" y="722534"/>
            <a:ext cx="209889" cy="192383"/>
          </a:xfrm>
          <a:custGeom>
            <a:avLst/>
            <a:gdLst/>
            <a:ahLst/>
            <a:cxnLst/>
            <a:rect l="l" t="t" r="r" b="b"/>
            <a:pathLst>
              <a:path w="130976" h="94075" extrusionOk="0">
                <a:moveTo>
                  <a:pt x="48330" y="1"/>
                </a:moveTo>
                <a:lnTo>
                  <a:pt x="51187" y="33770"/>
                </a:lnTo>
                <a:lnTo>
                  <a:pt x="11460" y="21004"/>
                </a:lnTo>
                <a:lnTo>
                  <a:pt x="1" y="45351"/>
                </a:lnTo>
                <a:lnTo>
                  <a:pt x="41764" y="52646"/>
                </a:lnTo>
                <a:lnTo>
                  <a:pt x="10214" y="78816"/>
                </a:lnTo>
                <a:lnTo>
                  <a:pt x="40913" y="94075"/>
                </a:lnTo>
                <a:lnTo>
                  <a:pt x="65868" y="63041"/>
                </a:lnTo>
                <a:lnTo>
                  <a:pt x="90033" y="94075"/>
                </a:lnTo>
                <a:lnTo>
                  <a:pt x="120337" y="79151"/>
                </a:lnTo>
                <a:lnTo>
                  <a:pt x="89637" y="52646"/>
                </a:lnTo>
                <a:lnTo>
                  <a:pt x="130976" y="45351"/>
                </a:lnTo>
                <a:lnTo>
                  <a:pt x="119912" y="21004"/>
                </a:lnTo>
                <a:lnTo>
                  <a:pt x="80610" y="33770"/>
                </a:lnTo>
                <a:lnTo>
                  <a:pt x="8392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7"/>
        <p:cNvGrpSpPr/>
        <p:nvPr/>
      </p:nvGrpSpPr>
      <p:grpSpPr>
        <a:xfrm>
          <a:off x="0" y="0"/>
          <a:ext cx="0" cy="0"/>
          <a:chOff x="0" y="0"/>
          <a:chExt cx="0" cy="0"/>
        </a:xfrm>
      </p:grpSpPr>
      <p:sp>
        <p:nvSpPr>
          <p:cNvPr id="2148" name="Google Shape;2148;p10"/>
          <p:cNvSpPr txBox="1">
            <a:spLocks noGrp="1"/>
          </p:cNvSpPr>
          <p:nvPr>
            <p:ph type="title"/>
          </p:nvPr>
        </p:nvSpPr>
        <p:spPr>
          <a:xfrm>
            <a:off x="715200" y="539975"/>
            <a:ext cx="7713600" cy="70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dirty="0">
                <a:solidFill>
                  <a:schemeClr val="accent3"/>
                </a:solidFill>
              </a:rPr>
              <a:t>PROJECT</a:t>
            </a:r>
            <a:r>
              <a:rPr lang="en" dirty="0">
                <a:solidFill>
                  <a:schemeClr val="accent5"/>
                </a:solidFill>
              </a:rPr>
              <a:t> GOALS</a:t>
            </a:r>
            <a:endParaRPr dirty="0">
              <a:solidFill>
                <a:schemeClr val="accent5"/>
              </a:solidFill>
            </a:endParaRPr>
          </a:p>
        </p:txBody>
      </p:sp>
      <p:sp>
        <p:nvSpPr>
          <p:cNvPr id="2149" name="Google Shape;2149;p10"/>
          <p:cNvSpPr txBox="1">
            <a:spLocks noGrp="1"/>
          </p:cNvSpPr>
          <p:nvPr>
            <p:ph type="subTitle" idx="15"/>
          </p:nvPr>
        </p:nvSpPr>
        <p:spPr>
          <a:xfrm>
            <a:off x="432390" y="1295537"/>
            <a:ext cx="7996410" cy="3480389"/>
          </a:xfrm>
          <a:prstGeom prst="rect">
            <a:avLst/>
          </a:prstGeom>
          <a:noFill/>
          <a:ln>
            <a:noFill/>
          </a:ln>
        </p:spPr>
        <p:txBody>
          <a:bodyPr spcFirstLastPara="1" wrap="square" lIns="91425" tIns="91425" rIns="91425" bIns="91425" anchor="ctr" anchorCtr="0">
            <a:noAutofit/>
          </a:bodyPr>
          <a:lstStyle/>
          <a:p>
            <a:pPr marL="342900" marR="0" lvl="0" indent="-342900" algn="just" rtl="0">
              <a:lnSpc>
                <a:spcPct val="150000"/>
              </a:lnSpc>
              <a:spcBef>
                <a:spcPts val="0"/>
              </a:spcBef>
              <a:spcAft>
                <a:spcPts val="0"/>
              </a:spcAft>
              <a:buSzPts val="1400"/>
              <a:buFont typeface="Arial"/>
              <a:buChar char="•"/>
            </a:pPr>
            <a:r>
              <a:rPr lang="en" sz="1600" dirty="0">
                <a:solidFill>
                  <a:schemeClr val="accent3"/>
                </a:solidFill>
                <a:latin typeface="Ramabhadra"/>
                <a:ea typeface="Ramabhadra"/>
                <a:cs typeface="Ramabhadra"/>
                <a:sym typeface="Ramabhadra"/>
              </a:rPr>
              <a:t>The processing time in which invoices are settled (average # of days rounded to a whole number).</a:t>
            </a:r>
            <a:endParaRPr sz="1200" dirty="0"/>
          </a:p>
          <a:p>
            <a:pPr marL="342900" marR="0" lvl="0" indent="-342900" algn="just" rtl="0">
              <a:lnSpc>
                <a:spcPct val="150000"/>
              </a:lnSpc>
              <a:spcBef>
                <a:spcPts val="0"/>
              </a:spcBef>
              <a:spcAft>
                <a:spcPts val="0"/>
              </a:spcAft>
              <a:buSzPts val="1400"/>
              <a:buFont typeface="Arial"/>
              <a:buChar char="•"/>
            </a:pPr>
            <a:r>
              <a:rPr lang="en" sz="1600" dirty="0">
                <a:solidFill>
                  <a:schemeClr val="accent3"/>
                </a:solidFill>
                <a:latin typeface="Ramabhadra"/>
                <a:ea typeface="Ramabhadra"/>
                <a:cs typeface="Ramabhadra"/>
                <a:sym typeface="Ramabhadra"/>
              </a:rPr>
              <a:t>The processing time for the company to settle disputes (average # of days rounded to a whole number).</a:t>
            </a:r>
            <a:endParaRPr sz="1200" dirty="0"/>
          </a:p>
          <a:p>
            <a:pPr marL="342900" marR="0" lvl="0" indent="-342900" algn="just" rtl="0">
              <a:lnSpc>
                <a:spcPct val="150000"/>
              </a:lnSpc>
              <a:spcBef>
                <a:spcPts val="0"/>
              </a:spcBef>
              <a:spcAft>
                <a:spcPts val="0"/>
              </a:spcAft>
              <a:buSzPts val="1400"/>
              <a:buFont typeface="Arial"/>
              <a:buChar char="•"/>
            </a:pPr>
            <a:r>
              <a:rPr lang="en" sz="1600" dirty="0">
                <a:solidFill>
                  <a:schemeClr val="accent3"/>
                </a:solidFill>
                <a:latin typeface="Ramabhadra"/>
                <a:ea typeface="Ramabhadra"/>
                <a:cs typeface="Ramabhadra"/>
                <a:sym typeface="Ramabhadra"/>
              </a:rPr>
              <a:t>Percentage of disputes received by the company that were lost (within two decimal places).</a:t>
            </a:r>
            <a:endParaRPr sz="1200" dirty="0"/>
          </a:p>
          <a:p>
            <a:pPr marL="342900" marR="0" lvl="0" indent="-342900" algn="just" rtl="0">
              <a:lnSpc>
                <a:spcPct val="150000"/>
              </a:lnSpc>
              <a:spcBef>
                <a:spcPts val="0"/>
              </a:spcBef>
              <a:spcAft>
                <a:spcPts val="0"/>
              </a:spcAft>
              <a:buSzPts val="1400"/>
              <a:buFont typeface="Arial"/>
              <a:buChar char="•"/>
            </a:pPr>
            <a:r>
              <a:rPr lang="en" sz="1600" dirty="0">
                <a:solidFill>
                  <a:schemeClr val="accent3"/>
                </a:solidFill>
                <a:latin typeface="Ramabhadra"/>
                <a:ea typeface="Ramabhadra"/>
                <a:cs typeface="Ramabhadra"/>
                <a:sym typeface="Ramabhadra"/>
              </a:rPr>
              <a:t>Percentage of revenue lost from disputes (within two decimal places)</a:t>
            </a:r>
            <a:endParaRPr sz="1200" dirty="0"/>
          </a:p>
          <a:p>
            <a:pPr marL="342900" marR="0" lvl="0" indent="-342900" algn="just" rtl="0">
              <a:lnSpc>
                <a:spcPct val="150000"/>
              </a:lnSpc>
              <a:spcBef>
                <a:spcPts val="0"/>
              </a:spcBef>
              <a:spcAft>
                <a:spcPts val="0"/>
              </a:spcAft>
              <a:buSzPts val="1400"/>
              <a:buFont typeface="Arial"/>
              <a:buChar char="•"/>
            </a:pPr>
            <a:r>
              <a:rPr lang="en" sz="1600" dirty="0">
                <a:solidFill>
                  <a:schemeClr val="accent3"/>
                </a:solidFill>
                <a:latin typeface="Ramabhadra"/>
                <a:ea typeface="Ramabhadra"/>
                <a:cs typeface="Ramabhadra"/>
                <a:sym typeface="Ramabhadra"/>
              </a:rPr>
              <a:t>The country where the company reached the highest losses from lost disputes (in USD).</a:t>
            </a:r>
            <a:endParaRPr sz="1200" dirty="0"/>
          </a:p>
          <a:p>
            <a:pPr marL="457200" lvl="0" indent="-241300" algn="ctr" rtl="0">
              <a:lnSpc>
                <a:spcPct val="150000"/>
              </a:lnSpc>
              <a:spcBef>
                <a:spcPts val="800"/>
              </a:spcBef>
              <a:spcAft>
                <a:spcPts val="0"/>
              </a:spcAft>
              <a:buSzPts val="1400"/>
              <a:buFont typeface="Arial"/>
              <a:buNone/>
            </a:pPr>
            <a:endParaRPr sz="1200" dirty="0">
              <a:solidFill>
                <a:schemeClr val="accent3"/>
              </a:solidFill>
              <a:latin typeface="Ramabhadra"/>
              <a:ea typeface="Ramabhadra"/>
              <a:cs typeface="Ramabhadra"/>
              <a:sym typeface="Ramabhadra"/>
            </a:endParaRPr>
          </a:p>
        </p:txBody>
      </p:sp>
      <p:grpSp>
        <p:nvGrpSpPr>
          <p:cNvPr id="2150" name="Google Shape;2150;p10"/>
          <p:cNvGrpSpPr/>
          <p:nvPr/>
        </p:nvGrpSpPr>
        <p:grpSpPr>
          <a:xfrm>
            <a:off x="2587256" y="348879"/>
            <a:ext cx="893135" cy="629317"/>
            <a:chOff x="854261" y="2908813"/>
            <a:chExt cx="377474" cy="335748"/>
          </a:xfrm>
        </p:grpSpPr>
        <p:sp>
          <p:nvSpPr>
            <p:cNvPr id="2151" name="Google Shape;2151;p10"/>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2" name="Google Shape;2152;p10"/>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3" name="Google Shape;2153;p10"/>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4" name="Google Shape;2154;p10"/>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5" name="Google Shape;2155;p10"/>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2159"/>
        <p:cNvGrpSpPr/>
        <p:nvPr/>
      </p:nvGrpSpPr>
      <p:grpSpPr>
        <a:xfrm>
          <a:off x="0" y="0"/>
          <a:ext cx="0" cy="0"/>
          <a:chOff x="0" y="0"/>
          <a:chExt cx="0" cy="0"/>
        </a:xfrm>
      </p:grpSpPr>
      <p:sp>
        <p:nvSpPr>
          <p:cNvPr id="2160" name="Google Shape;2160;p11"/>
          <p:cNvSpPr txBox="1">
            <a:spLocks noGrp="1"/>
          </p:cNvSpPr>
          <p:nvPr>
            <p:ph type="title"/>
          </p:nvPr>
        </p:nvSpPr>
        <p:spPr>
          <a:xfrm>
            <a:off x="715200" y="2138000"/>
            <a:ext cx="7713600" cy="1099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dirty="0">
                <a:solidFill>
                  <a:schemeClr val="accent3"/>
                </a:solidFill>
              </a:rPr>
              <a:t>KEY </a:t>
            </a:r>
            <a:r>
              <a:rPr lang="en" dirty="0">
                <a:solidFill>
                  <a:srgbClr val="CE575C"/>
                </a:solidFill>
              </a:rPr>
              <a:t>FINDINGS</a:t>
            </a:r>
            <a:endParaRPr dirty="0">
              <a:solidFill>
                <a:srgbClr val="CE575C"/>
              </a:solidFill>
            </a:endParaRPr>
          </a:p>
        </p:txBody>
      </p:sp>
      <p:sp>
        <p:nvSpPr>
          <p:cNvPr id="2161" name="Google Shape;2161;p11"/>
          <p:cNvSpPr txBox="1">
            <a:spLocks noGrp="1"/>
          </p:cNvSpPr>
          <p:nvPr>
            <p:ph type="title" idx="2"/>
          </p:nvPr>
        </p:nvSpPr>
        <p:spPr>
          <a:xfrm>
            <a:off x="2554650" y="1031850"/>
            <a:ext cx="4034700" cy="128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0"/>
              <a:buNone/>
            </a:pPr>
            <a:r>
              <a:rPr lang="en"/>
              <a:t>02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5"/>
        <p:cNvGrpSpPr/>
        <p:nvPr/>
      </p:nvGrpSpPr>
      <p:grpSpPr>
        <a:xfrm>
          <a:off x="0" y="0"/>
          <a:ext cx="0" cy="0"/>
          <a:chOff x="0" y="0"/>
          <a:chExt cx="0" cy="0"/>
        </a:xfrm>
      </p:grpSpPr>
      <p:grpSp>
        <p:nvGrpSpPr>
          <p:cNvPr id="2166" name="Google Shape;2166;p12"/>
          <p:cNvGrpSpPr/>
          <p:nvPr/>
        </p:nvGrpSpPr>
        <p:grpSpPr>
          <a:xfrm>
            <a:off x="11870" y="3919415"/>
            <a:ext cx="2036958" cy="2263167"/>
            <a:chOff x="3273438" y="3268525"/>
            <a:chExt cx="1140450" cy="1267100"/>
          </a:xfrm>
        </p:grpSpPr>
        <p:sp>
          <p:nvSpPr>
            <p:cNvPr id="2167" name="Google Shape;2167;p12"/>
            <p:cNvSpPr/>
            <p:nvPr/>
          </p:nvSpPr>
          <p:spPr>
            <a:xfrm>
              <a:off x="32734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12"/>
            <p:cNvSpPr/>
            <p:nvPr/>
          </p:nvSpPr>
          <p:spPr>
            <a:xfrm>
              <a:off x="3400063" y="32685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12"/>
            <p:cNvSpPr/>
            <p:nvPr/>
          </p:nvSpPr>
          <p:spPr>
            <a:xfrm>
              <a:off x="3526713"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12"/>
            <p:cNvSpPr/>
            <p:nvPr/>
          </p:nvSpPr>
          <p:spPr>
            <a:xfrm>
              <a:off x="3653363"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12"/>
            <p:cNvSpPr/>
            <p:nvPr/>
          </p:nvSpPr>
          <p:spPr>
            <a:xfrm>
              <a:off x="37799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12"/>
            <p:cNvSpPr/>
            <p:nvPr/>
          </p:nvSpPr>
          <p:spPr>
            <a:xfrm>
              <a:off x="39066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12"/>
            <p:cNvSpPr/>
            <p:nvPr/>
          </p:nvSpPr>
          <p:spPr>
            <a:xfrm>
              <a:off x="4033263" y="32685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p12"/>
            <p:cNvSpPr/>
            <p:nvPr/>
          </p:nvSpPr>
          <p:spPr>
            <a:xfrm>
              <a:off x="41605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5" name="Google Shape;2175;p12"/>
            <p:cNvSpPr/>
            <p:nvPr/>
          </p:nvSpPr>
          <p:spPr>
            <a:xfrm>
              <a:off x="42872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6" name="Google Shape;2176;p12"/>
            <p:cNvSpPr/>
            <p:nvPr/>
          </p:nvSpPr>
          <p:spPr>
            <a:xfrm>
              <a:off x="32734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12"/>
            <p:cNvSpPr/>
            <p:nvPr/>
          </p:nvSpPr>
          <p:spPr>
            <a:xfrm>
              <a:off x="3400063" y="339517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p12"/>
            <p:cNvSpPr/>
            <p:nvPr/>
          </p:nvSpPr>
          <p:spPr>
            <a:xfrm>
              <a:off x="3526713"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p12"/>
            <p:cNvSpPr/>
            <p:nvPr/>
          </p:nvSpPr>
          <p:spPr>
            <a:xfrm>
              <a:off x="3653363"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12"/>
            <p:cNvSpPr/>
            <p:nvPr/>
          </p:nvSpPr>
          <p:spPr>
            <a:xfrm>
              <a:off x="37799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12"/>
            <p:cNvSpPr/>
            <p:nvPr/>
          </p:nvSpPr>
          <p:spPr>
            <a:xfrm>
              <a:off x="39066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12"/>
            <p:cNvSpPr/>
            <p:nvPr/>
          </p:nvSpPr>
          <p:spPr>
            <a:xfrm>
              <a:off x="4033263" y="33951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12"/>
            <p:cNvSpPr/>
            <p:nvPr/>
          </p:nvSpPr>
          <p:spPr>
            <a:xfrm>
              <a:off x="41605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12"/>
            <p:cNvSpPr/>
            <p:nvPr/>
          </p:nvSpPr>
          <p:spPr>
            <a:xfrm>
              <a:off x="42872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12"/>
            <p:cNvSpPr/>
            <p:nvPr/>
          </p:nvSpPr>
          <p:spPr>
            <a:xfrm>
              <a:off x="32734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12"/>
            <p:cNvSpPr/>
            <p:nvPr/>
          </p:nvSpPr>
          <p:spPr>
            <a:xfrm>
              <a:off x="3400063" y="35218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7" name="Google Shape;2187;p12"/>
            <p:cNvSpPr/>
            <p:nvPr/>
          </p:nvSpPr>
          <p:spPr>
            <a:xfrm>
              <a:off x="3526713"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8" name="Google Shape;2188;p12"/>
            <p:cNvSpPr/>
            <p:nvPr/>
          </p:nvSpPr>
          <p:spPr>
            <a:xfrm>
              <a:off x="3653363"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12"/>
            <p:cNvSpPr/>
            <p:nvPr/>
          </p:nvSpPr>
          <p:spPr>
            <a:xfrm>
              <a:off x="37799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12"/>
            <p:cNvSpPr/>
            <p:nvPr/>
          </p:nvSpPr>
          <p:spPr>
            <a:xfrm>
              <a:off x="39066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12"/>
            <p:cNvSpPr/>
            <p:nvPr/>
          </p:nvSpPr>
          <p:spPr>
            <a:xfrm>
              <a:off x="4033263" y="35218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p12"/>
            <p:cNvSpPr/>
            <p:nvPr/>
          </p:nvSpPr>
          <p:spPr>
            <a:xfrm>
              <a:off x="41605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12"/>
            <p:cNvSpPr/>
            <p:nvPr/>
          </p:nvSpPr>
          <p:spPr>
            <a:xfrm>
              <a:off x="42872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p12"/>
            <p:cNvSpPr/>
            <p:nvPr/>
          </p:nvSpPr>
          <p:spPr>
            <a:xfrm>
              <a:off x="32734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5" name="Google Shape;2195;p12"/>
            <p:cNvSpPr/>
            <p:nvPr/>
          </p:nvSpPr>
          <p:spPr>
            <a:xfrm>
              <a:off x="3400063" y="36484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6" name="Google Shape;2196;p12"/>
            <p:cNvSpPr/>
            <p:nvPr/>
          </p:nvSpPr>
          <p:spPr>
            <a:xfrm>
              <a:off x="3526713"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p12"/>
            <p:cNvSpPr/>
            <p:nvPr/>
          </p:nvSpPr>
          <p:spPr>
            <a:xfrm>
              <a:off x="3653363"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8" name="Google Shape;2198;p12"/>
            <p:cNvSpPr/>
            <p:nvPr/>
          </p:nvSpPr>
          <p:spPr>
            <a:xfrm>
              <a:off x="37799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9" name="Google Shape;2199;p12"/>
            <p:cNvSpPr/>
            <p:nvPr/>
          </p:nvSpPr>
          <p:spPr>
            <a:xfrm>
              <a:off x="39066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0" name="Google Shape;2200;p12"/>
            <p:cNvSpPr/>
            <p:nvPr/>
          </p:nvSpPr>
          <p:spPr>
            <a:xfrm>
              <a:off x="4033263" y="36484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1" name="Google Shape;2201;p12"/>
            <p:cNvSpPr/>
            <p:nvPr/>
          </p:nvSpPr>
          <p:spPr>
            <a:xfrm>
              <a:off x="41605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2" name="Google Shape;2202;p12"/>
            <p:cNvSpPr/>
            <p:nvPr/>
          </p:nvSpPr>
          <p:spPr>
            <a:xfrm>
              <a:off x="42872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3" name="Google Shape;2203;p12"/>
            <p:cNvSpPr/>
            <p:nvPr/>
          </p:nvSpPr>
          <p:spPr>
            <a:xfrm>
              <a:off x="32734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4" name="Google Shape;2204;p12"/>
            <p:cNvSpPr/>
            <p:nvPr/>
          </p:nvSpPr>
          <p:spPr>
            <a:xfrm>
              <a:off x="3400063" y="377507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5" name="Google Shape;2205;p12"/>
            <p:cNvSpPr/>
            <p:nvPr/>
          </p:nvSpPr>
          <p:spPr>
            <a:xfrm>
              <a:off x="3526713"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6" name="Google Shape;2206;p12"/>
            <p:cNvSpPr/>
            <p:nvPr/>
          </p:nvSpPr>
          <p:spPr>
            <a:xfrm>
              <a:off x="3653363"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7" name="Google Shape;2207;p12"/>
            <p:cNvSpPr/>
            <p:nvPr/>
          </p:nvSpPr>
          <p:spPr>
            <a:xfrm>
              <a:off x="37799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8" name="Google Shape;2208;p12"/>
            <p:cNvSpPr/>
            <p:nvPr/>
          </p:nvSpPr>
          <p:spPr>
            <a:xfrm>
              <a:off x="39066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9" name="Google Shape;2209;p12"/>
            <p:cNvSpPr/>
            <p:nvPr/>
          </p:nvSpPr>
          <p:spPr>
            <a:xfrm>
              <a:off x="4033263" y="377507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0" name="Google Shape;2210;p12"/>
            <p:cNvSpPr/>
            <p:nvPr/>
          </p:nvSpPr>
          <p:spPr>
            <a:xfrm>
              <a:off x="41605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12"/>
            <p:cNvSpPr/>
            <p:nvPr/>
          </p:nvSpPr>
          <p:spPr>
            <a:xfrm>
              <a:off x="42872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12"/>
            <p:cNvSpPr/>
            <p:nvPr/>
          </p:nvSpPr>
          <p:spPr>
            <a:xfrm>
              <a:off x="32734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12"/>
            <p:cNvSpPr/>
            <p:nvPr/>
          </p:nvSpPr>
          <p:spPr>
            <a:xfrm>
              <a:off x="3400063" y="39017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12"/>
            <p:cNvSpPr/>
            <p:nvPr/>
          </p:nvSpPr>
          <p:spPr>
            <a:xfrm>
              <a:off x="3526713"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12"/>
            <p:cNvSpPr/>
            <p:nvPr/>
          </p:nvSpPr>
          <p:spPr>
            <a:xfrm>
              <a:off x="3653363"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12"/>
            <p:cNvSpPr/>
            <p:nvPr/>
          </p:nvSpPr>
          <p:spPr>
            <a:xfrm>
              <a:off x="37799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12"/>
            <p:cNvSpPr/>
            <p:nvPr/>
          </p:nvSpPr>
          <p:spPr>
            <a:xfrm>
              <a:off x="39066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8" name="Google Shape;2218;p12"/>
            <p:cNvSpPr/>
            <p:nvPr/>
          </p:nvSpPr>
          <p:spPr>
            <a:xfrm>
              <a:off x="4033263" y="39017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12"/>
            <p:cNvSpPr/>
            <p:nvPr/>
          </p:nvSpPr>
          <p:spPr>
            <a:xfrm>
              <a:off x="41605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12"/>
            <p:cNvSpPr/>
            <p:nvPr/>
          </p:nvSpPr>
          <p:spPr>
            <a:xfrm>
              <a:off x="42872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1" name="Google Shape;2221;p12"/>
            <p:cNvSpPr/>
            <p:nvPr/>
          </p:nvSpPr>
          <p:spPr>
            <a:xfrm>
              <a:off x="32734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2" name="Google Shape;2222;p12"/>
            <p:cNvSpPr/>
            <p:nvPr/>
          </p:nvSpPr>
          <p:spPr>
            <a:xfrm>
              <a:off x="3400063" y="40283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12"/>
            <p:cNvSpPr/>
            <p:nvPr/>
          </p:nvSpPr>
          <p:spPr>
            <a:xfrm>
              <a:off x="3526713"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12"/>
            <p:cNvSpPr/>
            <p:nvPr/>
          </p:nvSpPr>
          <p:spPr>
            <a:xfrm>
              <a:off x="3653363"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12"/>
            <p:cNvSpPr/>
            <p:nvPr/>
          </p:nvSpPr>
          <p:spPr>
            <a:xfrm>
              <a:off x="37799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6" name="Google Shape;2226;p12"/>
            <p:cNvSpPr/>
            <p:nvPr/>
          </p:nvSpPr>
          <p:spPr>
            <a:xfrm>
              <a:off x="39066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7" name="Google Shape;2227;p12"/>
            <p:cNvSpPr/>
            <p:nvPr/>
          </p:nvSpPr>
          <p:spPr>
            <a:xfrm>
              <a:off x="4033263" y="40283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8" name="Google Shape;2228;p12"/>
            <p:cNvSpPr/>
            <p:nvPr/>
          </p:nvSpPr>
          <p:spPr>
            <a:xfrm>
              <a:off x="41605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9" name="Google Shape;2229;p12"/>
            <p:cNvSpPr/>
            <p:nvPr/>
          </p:nvSpPr>
          <p:spPr>
            <a:xfrm>
              <a:off x="42872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0" name="Google Shape;2230;p12"/>
            <p:cNvSpPr/>
            <p:nvPr/>
          </p:nvSpPr>
          <p:spPr>
            <a:xfrm>
              <a:off x="32734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1" name="Google Shape;2231;p12"/>
            <p:cNvSpPr/>
            <p:nvPr/>
          </p:nvSpPr>
          <p:spPr>
            <a:xfrm>
              <a:off x="3400063" y="4155000"/>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2" name="Google Shape;2232;p12"/>
            <p:cNvSpPr/>
            <p:nvPr/>
          </p:nvSpPr>
          <p:spPr>
            <a:xfrm>
              <a:off x="3526713"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3" name="Google Shape;2233;p12"/>
            <p:cNvSpPr/>
            <p:nvPr/>
          </p:nvSpPr>
          <p:spPr>
            <a:xfrm>
              <a:off x="3653363"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4" name="Google Shape;2234;p12"/>
            <p:cNvSpPr/>
            <p:nvPr/>
          </p:nvSpPr>
          <p:spPr>
            <a:xfrm>
              <a:off x="37799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5" name="Google Shape;2235;p12"/>
            <p:cNvSpPr/>
            <p:nvPr/>
          </p:nvSpPr>
          <p:spPr>
            <a:xfrm>
              <a:off x="39066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6" name="Google Shape;2236;p12"/>
            <p:cNvSpPr/>
            <p:nvPr/>
          </p:nvSpPr>
          <p:spPr>
            <a:xfrm>
              <a:off x="4033263" y="4155000"/>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7" name="Google Shape;2237;p12"/>
            <p:cNvSpPr/>
            <p:nvPr/>
          </p:nvSpPr>
          <p:spPr>
            <a:xfrm>
              <a:off x="41605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8" name="Google Shape;2238;p12"/>
            <p:cNvSpPr/>
            <p:nvPr/>
          </p:nvSpPr>
          <p:spPr>
            <a:xfrm>
              <a:off x="42872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9" name="Google Shape;2239;p12"/>
            <p:cNvSpPr/>
            <p:nvPr/>
          </p:nvSpPr>
          <p:spPr>
            <a:xfrm>
              <a:off x="32734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0" name="Google Shape;2240;p12"/>
            <p:cNvSpPr/>
            <p:nvPr/>
          </p:nvSpPr>
          <p:spPr>
            <a:xfrm>
              <a:off x="3400063" y="42823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1" name="Google Shape;2241;p12"/>
            <p:cNvSpPr/>
            <p:nvPr/>
          </p:nvSpPr>
          <p:spPr>
            <a:xfrm>
              <a:off x="3526713"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2" name="Google Shape;2242;p12"/>
            <p:cNvSpPr/>
            <p:nvPr/>
          </p:nvSpPr>
          <p:spPr>
            <a:xfrm>
              <a:off x="3653363"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3" name="Google Shape;2243;p12"/>
            <p:cNvSpPr/>
            <p:nvPr/>
          </p:nvSpPr>
          <p:spPr>
            <a:xfrm>
              <a:off x="37799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4" name="Google Shape;2244;p12"/>
            <p:cNvSpPr/>
            <p:nvPr/>
          </p:nvSpPr>
          <p:spPr>
            <a:xfrm>
              <a:off x="39066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5" name="Google Shape;2245;p12"/>
            <p:cNvSpPr/>
            <p:nvPr/>
          </p:nvSpPr>
          <p:spPr>
            <a:xfrm>
              <a:off x="4033263" y="42823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6" name="Google Shape;2246;p12"/>
            <p:cNvSpPr/>
            <p:nvPr/>
          </p:nvSpPr>
          <p:spPr>
            <a:xfrm>
              <a:off x="41605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7" name="Google Shape;2247;p12"/>
            <p:cNvSpPr/>
            <p:nvPr/>
          </p:nvSpPr>
          <p:spPr>
            <a:xfrm>
              <a:off x="42872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8" name="Google Shape;2248;p12"/>
            <p:cNvSpPr/>
            <p:nvPr/>
          </p:nvSpPr>
          <p:spPr>
            <a:xfrm>
              <a:off x="32734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9" name="Google Shape;2249;p12"/>
            <p:cNvSpPr/>
            <p:nvPr/>
          </p:nvSpPr>
          <p:spPr>
            <a:xfrm>
              <a:off x="3400063" y="4408950"/>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0" name="Google Shape;2250;p12"/>
            <p:cNvSpPr/>
            <p:nvPr/>
          </p:nvSpPr>
          <p:spPr>
            <a:xfrm>
              <a:off x="3526713"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1" name="Google Shape;2251;p12"/>
            <p:cNvSpPr/>
            <p:nvPr/>
          </p:nvSpPr>
          <p:spPr>
            <a:xfrm>
              <a:off x="3653363"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2" name="Google Shape;2252;p12"/>
            <p:cNvSpPr/>
            <p:nvPr/>
          </p:nvSpPr>
          <p:spPr>
            <a:xfrm>
              <a:off x="37799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3" name="Google Shape;2253;p12"/>
            <p:cNvSpPr/>
            <p:nvPr/>
          </p:nvSpPr>
          <p:spPr>
            <a:xfrm>
              <a:off x="39066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4" name="Google Shape;2254;p12"/>
            <p:cNvSpPr/>
            <p:nvPr/>
          </p:nvSpPr>
          <p:spPr>
            <a:xfrm>
              <a:off x="4033263" y="4408950"/>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5" name="Google Shape;2255;p12"/>
            <p:cNvSpPr/>
            <p:nvPr/>
          </p:nvSpPr>
          <p:spPr>
            <a:xfrm>
              <a:off x="41605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6" name="Google Shape;2256;p12"/>
            <p:cNvSpPr/>
            <p:nvPr/>
          </p:nvSpPr>
          <p:spPr>
            <a:xfrm>
              <a:off x="42872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57" name="Google Shape;2257;p12"/>
          <p:cNvGrpSpPr/>
          <p:nvPr/>
        </p:nvGrpSpPr>
        <p:grpSpPr>
          <a:xfrm>
            <a:off x="6543634" y="2740516"/>
            <a:ext cx="2036958" cy="2263167"/>
            <a:chOff x="3273438" y="3268525"/>
            <a:chExt cx="1140450" cy="1267100"/>
          </a:xfrm>
        </p:grpSpPr>
        <p:sp>
          <p:nvSpPr>
            <p:cNvPr id="2258" name="Google Shape;2258;p12"/>
            <p:cNvSpPr/>
            <p:nvPr/>
          </p:nvSpPr>
          <p:spPr>
            <a:xfrm>
              <a:off x="32734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9" name="Google Shape;2259;p12"/>
            <p:cNvSpPr/>
            <p:nvPr/>
          </p:nvSpPr>
          <p:spPr>
            <a:xfrm>
              <a:off x="3400063" y="32685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0" name="Google Shape;2260;p12"/>
            <p:cNvSpPr/>
            <p:nvPr/>
          </p:nvSpPr>
          <p:spPr>
            <a:xfrm>
              <a:off x="3526713"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1" name="Google Shape;2261;p12"/>
            <p:cNvSpPr/>
            <p:nvPr/>
          </p:nvSpPr>
          <p:spPr>
            <a:xfrm>
              <a:off x="3653363"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2" name="Google Shape;2262;p12"/>
            <p:cNvSpPr/>
            <p:nvPr/>
          </p:nvSpPr>
          <p:spPr>
            <a:xfrm>
              <a:off x="37799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3" name="Google Shape;2263;p12"/>
            <p:cNvSpPr/>
            <p:nvPr/>
          </p:nvSpPr>
          <p:spPr>
            <a:xfrm>
              <a:off x="39066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4" name="Google Shape;2264;p12"/>
            <p:cNvSpPr/>
            <p:nvPr/>
          </p:nvSpPr>
          <p:spPr>
            <a:xfrm>
              <a:off x="4033263" y="32685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5" name="Google Shape;2265;p12"/>
            <p:cNvSpPr/>
            <p:nvPr/>
          </p:nvSpPr>
          <p:spPr>
            <a:xfrm>
              <a:off x="41605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6" name="Google Shape;2266;p12"/>
            <p:cNvSpPr/>
            <p:nvPr/>
          </p:nvSpPr>
          <p:spPr>
            <a:xfrm>
              <a:off x="42872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7" name="Google Shape;2267;p12"/>
            <p:cNvSpPr/>
            <p:nvPr/>
          </p:nvSpPr>
          <p:spPr>
            <a:xfrm>
              <a:off x="32734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8" name="Google Shape;2268;p12"/>
            <p:cNvSpPr/>
            <p:nvPr/>
          </p:nvSpPr>
          <p:spPr>
            <a:xfrm>
              <a:off x="3400063" y="339517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9" name="Google Shape;2269;p12"/>
            <p:cNvSpPr/>
            <p:nvPr/>
          </p:nvSpPr>
          <p:spPr>
            <a:xfrm>
              <a:off x="3526713"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0" name="Google Shape;2270;p12"/>
            <p:cNvSpPr/>
            <p:nvPr/>
          </p:nvSpPr>
          <p:spPr>
            <a:xfrm>
              <a:off x="3653363"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1" name="Google Shape;2271;p12"/>
            <p:cNvSpPr/>
            <p:nvPr/>
          </p:nvSpPr>
          <p:spPr>
            <a:xfrm>
              <a:off x="37799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2" name="Google Shape;2272;p12"/>
            <p:cNvSpPr/>
            <p:nvPr/>
          </p:nvSpPr>
          <p:spPr>
            <a:xfrm>
              <a:off x="39066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p12"/>
            <p:cNvSpPr/>
            <p:nvPr/>
          </p:nvSpPr>
          <p:spPr>
            <a:xfrm>
              <a:off x="4033263" y="33951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4" name="Google Shape;2274;p12"/>
            <p:cNvSpPr/>
            <p:nvPr/>
          </p:nvSpPr>
          <p:spPr>
            <a:xfrm>
              <a:off x="41605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5" name="Google Shape;2275;p12"/>
            <p:cNvSpPr/>
            <p:nvPr/>
          </p:nvSpPr>
          <p:spPr>
            <a:xfrm>
              <a:off x="42872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6" name="Google Shape;2276;p12"/>
            <p:cNvSpPr/>
            <p:nvPr/>
          </p:nvSpPr>
          <p:spPr>
            <a:xfrm>
              <a:off x="32734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7" name="Google Shape;2277;p12"/>
            <p:cNvSpPr/>
            <p:nvPr/>
          </p:nvSpPr>
          <p:spPr>
            <a:xfrm>
              <a:off x="3400063" y="35218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8" name="Google Shape;2278;p12"/>
            <p:cNvSpPr/>
            <p:nvPr/>
          </p:nvSpPr>
          <p:spPr>
            <a:xfrm>
              <a:off x="3526713"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9" name="Google Shape;2279;p12"/>
            <p:cNvSpPr/>
            <p:nvPr/>
          </p:nvSpPr>
          <p:spPr>
            <a:xfrm>
              <a:off x="3653363"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0" name="Google Shape;2280;p12"/>
            <p:cNvSpPr/>
            <p:nvPr/>
          </p:nvSpPr>
          <p:spPr>
            <a:xfrm>
              <a:off x="37799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1" name="Google Shape;2281;p12"/>
            <p:cNvSpPr/>
            <p:nvPr/>
          </p:nvSpPr>
          <p:spPr>
            <a:xfrm>
              <a:off x="39066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2" name="Google Shape;2282;p12"/>
            <p:cNvSpPr/>
            <p:nvPr/>
          </p:nvSpPr>
          <p:spPr>
            <a:xfrm>
              <a:off x="4033263" y="35218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3" name="Google Shape;2283;p12"/>
            <p:cNvSpPr/>
            <p:nvPr/>
          </p:nvSpPr>
          <p:spPr>
            <a:xfrm>
              <a:off x="41605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4" name="Google Shape;2284;p12"/>
            <p:cNvSpPr/>
            <p:nvPr/>
          </p:nvSpPr>
          <p:spPr>
            <a:xfrm>
              <a:off x="42872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5" name="Google Shape;2285;p12"/>
            <p:cNvSpPr/>
            <p:nvPr/>
          </p:nvSpPr>
          <p:spPr>
            <a:xfrm>
              <a:off x="32734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6" name="Google Shape;2286;p12"/>
            <p:cNvSpPr/>
            <p:nvPr/>
          </p:nvSpPr>
          <p:spPr>
            <a:xfrm>
              <a:off x="3400063" y="36484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7" name="Google Shape;2287;p12"/>
            <p:cNvSpPr/>
            <p:nvPr/>
          </p:nvSpPr>
          <p:spPr>
            <a:xfrm>
              <a:off x="3526713"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8" name="Google Shape;2288;p12"/>
            <p:cNvSpPr/>
            <p:nvPr/>
          </p:nvSpPr>
          <p:spPr>
            <a:xfrm>
              <a:off x="3653363"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9" name="Google Shape;2289;p12"/>
            <p:cNvSpPr/>
            <p:nvPr/>
          </p:nvSpPr>
          <p:spPr>
            <a:xfrm>
              <a:off x="37799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0" name="Google Shape;2290;p12"/>
            <p:cNvSpPr/>
            <p:nvPr/>
          </p:nvSpPr>
          <p:spPr>
            <a:xfrm>
              <a:off x="39066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1" name="Google Shape;2291;p12"/>
            <p:cNvSpPr/>
            <p:nvPr/>
          </p:nvSpPr>
          <p:spPr>
            <a:xfrm>
              <a:off x="4033263" y="36484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2" name="Google Shape;2292;p12"/>
            <p:cNvSpPr/>
            <p:nvPr/>
          </p:nvSpPr>
          <p:spPr>
            <a:xfrm>
              <a:off x="41605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3" name="Google Shape;2293;p12"/>
            <p:cNvSpPr/>
            <p:nvPr/>
          </p:nvSpPr>
          <p:spPr>
            <a:xfrm>
              <a:off x="42872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4" name="Google Shape;2294;p12"/>
            <p:cNvSpPr/>
            <p:nvPr/>
          </p:nvSpPr>
          <p:spPr>
            <a:xfrm>
              <a:off x="32734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5" name="Google Shape;2295;p12"/>
            <p:cNvSpPr/>
            <p:nvPr/>
          </p:nvSpPr>
          <p:spPr>
            <a:xfrm>
              <a:off x="3400063" y="377507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6" name="Google Shape;2296;p12"/>
            <p:cNvSpPr/>
            <p:nvPr/>
          </p:nvSpPr>
          <p:spPr>
            <a:xfrm>
              <a:off x="3526713"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7" name="Google Shape;2297;p12"/>
            <p:cNvSpPr/>
            <p:nvPr/>
          </p:nvSpPr>
          <p:spPr>
            <a:xfrm>
              <a:off x="3653363"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8" name="Google Shape;2298;p12"/>
            <p:cNvSpPr/>
            <p:nvPr/>
          </p:nvSpPr>
          <p:spPr>
            <a:xfrm>
              <a:off x="37799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9" name="Google Shape;2299;p12"/>
            <p:cNvSpPr/>
            <p:nvPr/>
          </p:nvSpPr>
          <p:spPr>
            <a:xfrm>
              <a:off x="39066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0" name="Google Shape;2300;p12"/>
            <p:cNvSpPr/>
            <p:nvPr/>
          </p:nvSpPr>
          <p:spPr>
            <a:xfrm>
              <a:off x="4033263" y="377507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1" name="Google Shape;2301;p12"/>
            <p:cNvSpPr/>
            <p:nvPr/>
          </p:nvSpPr>
          <p:spPr>
            <a:xfrm>
              <a:off x="41605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2" name="Google Shape;2302;p12"/>
            <p:cNvSpPr/>
            <p:nvPr/>
          </p:nvSpPr>
          <p:spPr>
            <a:xfrm>
              <a:off x="42872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3" name="Google Shape;2303;p12"/>
            <p:cNvSpPr/>
            <p:nvPr/>
          </p:nvSpPr>
          <p:spPr>
            <a:xfrm>
              <a:off x="32734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4" name="Google Shape;2304;p12"/>
            <p:cNvSpPr/>
            <p:nvPr/>
          </p:nvSpPr>
          <p:spPr>
            <a:xfrm>
              <a:off x="3400063" y="39017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5" name="Google Shape;2305;p12"/>
            <p:cNvSpPr/>
            <p:nvPr/>
          </p:nvSpPr>
          <p:spPr>
            <a:xfrm>
              <a:off x="3526713"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6" name="Google Shape;2306;p12"/>
            <p:cNvSpPr/>
            <p:nvPr/>
          </p:nvSpPr>
          <p:spPr>
            <a:xfrm>
              <a:off x="3653363"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7" name="Google Shape;2307;p12"/>
            <p:cNvSpPr/>
            <p:nvPr/>
          </p:nvSpPr>
          <p:spPr>
            <a:xfrm>
              <a:off x="37799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8" name="Google Shape;2308;p12"/>
            <p:cNvSpPr/>
            <p:nvPr/>
          </p:nvSpPr>
          <p:spPr>
            <a:xfrm>
              <a:off x="39066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9" name="Google Shape;2309;p12"/>
            <p:cNvSpPr/>
            <p:nvPr/>
          </p:nvSpPr>
          <p:spPr>
            <a:xfrm>
              <a:off x="4033263" y="39017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0" name="Google Shape;2310;p12"/>
            <p:cNvSpPr/>
            <p:nvPr/>
          </p:nvSpPr>
          <p:spPr>
            <a:xfrm>
              <a:off x="41605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1" name="Google Shape;2311;p12"/>
            <p:cNvSpPr/>
            <p:nvPr/>
          </p:nvSpPr>
          <p:spPr>
            <a:xfrm>
              <a:off x="42872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2" name="Google Shape;2312;p12"/>
            <p:cNvSpPr/>
            <p:nvPr/>
          </p:nvSpPr>
          <p:spPr>
            <a:xfrm>
              <a:off x="32734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3" name="Google Shape;2313;p12"/>
            <p:cNvSpPr/>
            <p:nvPr/>
          </p:nvSpPr>
          <p:spPr>
            <a:xfrm>
              <a:off x="3400063" y="40283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4" name="Google Shape;2314;p12"/>
            <p:cNvSpPr/>
            <p:nvPr/>
          </p:nvSpPr>
          <p:spPr>
            <a:xfrm>
              <a:off x="3526713"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5" name="Google Shape;2315;p12"/>
            <p:cNvSpPr/>
            <p:nvPr/>
          </p:nvSpPr>
          <p:spPr>
            <a:xfrm>
              <a:off x="3653363"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6" name="Google Shape;2316;p12"/>
            <p:cNvSpPr/>
            <p:nvPr/>
          </p:nvSpPr>
          <p:spPr>
            <a:xfrm>
              <a:off x="37799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7" name="Google Shape;2317;p12"/>
            <p:cNvSpPr/>
            <p:nvPr/>
          </p:nvSpPr>
          <p:spPr>
            <a:xfrm>
              <a:off x="39066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8" name="Google Shape;2318;p12"/>
            <p:cNvSpPr/>
            <p:nvPr/>
          </p:nvSpPr>
          <p:spPr>
            <a:xfrm>
              <a:off x="4033263" y="40283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9" name="Google Shape;2319;p12"/>
            <p:cNvSpPr/>
            <p:nvPr/>
          </p:nvSpPr>
          <p:spPr>
            <a:xfrm>
              <a:off x="41605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0" name="Google Shape;2320;p12"/>
            <p:cNvSpPr/>
            <p:nvPr/>
          </p:nvSpPr>
          <p:spPr>
            <a:xfrm>
              <a:off x="42872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1" name="Google Shape;2321;p12"/>
            <p:cNvSpPr/>
            <p:nvPr/>
          </p:nvSpPr>
          <p:spPr>
            <a:xfrm>
              <a:off x="32734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2" name="Google Shape;2322;p12"/>
            <p:cNvSpPr/>
            <p:nvPr/>
          </p:nvSpPr>
          <p:spPr>
            <a:xfrm>
              <a:off x="3400063" y="4155000"/>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3" name="Google Shape;2323;p12"/>
            <p:cNvSpPr/>
            <p:nvPr/>
          </p:nvSpPr>
          <p:spPr>
            <a:xfrm>
              <a:off x="3526713"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4" name="Google Shape;2324;p12"/>
            <p:cNvSpPr/>
            <p:nvPr/>
          </p:nvSpPr>
          <p:spPr>
            <a:xfrm>
              <a:off x="3653363"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5" name="Google Shape;2325;p12"/>
            <p:cNvSpPr/>
            <p:nvPr/>
          </p:nvSpPr>
          <p:spPr>
            <a:xfrm>
              <a:off x="37799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6" name="Google Shape;2326;p12"/>
            <p:cNvSpPr/>
            <p:nvPr/>
          </p:nvSpPr>
          <p:spPr>
            <a:xfrm>
              <a:off x="39066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7" name="Google Shape;2327;p12"/>
            <p:cNvSpPr/>
            <p:nvPr/>
          </p:nvSpPr>
          <p:spPr>
            <a:xfrm>
              <a:off x="4033263" y="4155000"/>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8" name="Google Shape;2328;p12"/>
            <p:cNvSpPr/>
            <p:nvPr/>
          </p:nvSpPr>
          <p:spPr>
            <a:xfrm>
              <a:off x="41605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9" name="Google Shape;2329;p12"/>
            <p:cNvSpPr/>
            <p:nvPr/>
          </p:nvSpPr>
          <p:spPr>
            <a:xfrm>
              <a:off x="42872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0" name="Google Shape;2330;p12"/>
            <p:cNvSpPr/>
            <p:nvPr/>
          </p:nvSpPr>
          <p:spPr>
            <a:xfrm>
              <a:off x="32734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1" name="Google Shape;2331;p12"/>
            <p:cNvSpPr/>
            <p:nvPr/>
          </p:nvSpPr>
          <p:spPr>
            <a:xfrm>
              <a:off x="3400063" y="42823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2" name="Google Shape;2332;p12"/>
            <p:cNvSpPr/>
            <p:nvPr/>
          </p:nvSpPr>
          <p:spPr>
            <a:xfrm>
              <a:off x="3526713"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3" name="Google Shape;2333;p12"/>
            <p:cNvSpPr/>
            <p:nvPr/>
          </p:nvSpPr>
          <p:spPr>
            <a:xfrm>
              <a:off x="3653363"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4" name="Google Shape;2334;p12"/>
            <p:cNvSpPr/>
            <p:nvPr/>
          </p:nvSpPr>
          <p:spPr>
            <a:xfrm>
              <a:off x="37799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5" name="Google Shape;2335;p12"/>
            <p:cNvSpPr/>
            <p:nvPr/>
          </p:nvSpPr>
          <p:spPr>
            <a:xfrm>
              <a:off x="39066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6" name="Google Shape;2336;p12"/>
            <p:cNvSpPr/>
            <p:nvPr/>
          </p:nvSpPr>
          <p:spPr>
            <a:xfrm>
              <a:off x="4033263" y="42823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7" name="Google Shape;2337;p12"/>
            <p:cNvSpPr/>
            <p:nvPr/>
          </p:nvSpPr>
          <p:spPr>
            <a:xfrm>
              <a:off x="41605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8" name="Google Shape;2338;p12"/>
            <p:cNvSpPr/>
            <p:nvPr/>
          </p:nvSpPr>
          <p:spPr>
            <a:xfrm>
              <a:off x="42872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9" name="Google Shape;2339;p12"/>
            <p:cNvSpPr/>
            <p:nvPr/>
          </p:nvSpPr>
          <p:spPr>
            <a:xfrm>
              <a:off x="32734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0" name="Google Shape;2340;p12"/>
            <p:cNvSpPr/>
            <p:nvPr/>
          </p:nvSpPr>
          <p:spPr>
            <a:xfrm>
              <a:off x="3400063" y="4408950"/>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1" name="Google Shape;2341;p12"/>
            <p:cNvSpPr/>
            <p:nvPr/>
          </p:nvSpPr>
          <p:spPr>
            <a:xfrm>
              <a:off x="3526713"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2" name="Google Shape;2342;p12"/>
            <p:cNvSpPr/>
            <p:nvPr/>
          </p:nvSpPr>
          <p:spPr>
            <a:xfrm>
              <a:off x="3653363"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3" name="Google Shape;2343;p12"/>
            <p:cNvSpPr/>
            <p:nvPr/>
          </p:nvSpPr>
          <p:spPr>
            <a:xfrm>
              <a:off x="37799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4" name="Google Shape;2344;p12"/>
            <p:cNvSpPr/>
            <p:nvPr/>
          </p:nvSpPr>
          <p:spPr>
            <a:xfrm>
              <a:off x="39066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5" name="Google Shape;2345;p12"/>
            <p:cNvSpPr/>
            <p:nvPr/>
          </p:nvSpPr>
          <p:spPr>
            <a:xfrm>
              <a:off x="4033263" y="4408950"/>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6" name="Google Shape;2346;p12"/>
            <p:cNvSpPr/>
            <p:nvPr/>
          </p:nvSpPr>
          <p:spPr>
            <a:xfrm>
              <a:off x="41605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7" name="Google Shape;2347;p12"/>
            <p:cNvSpPr/>
            <p:nvPr/>
          </p:nvSpPr>
          <p:spPr>
            <a:xfrm>
              <a:off x="42872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49" name="Google Shape;2349;p12"/>
          <p:cNvGrpSpPr/>
          <p:nvPr/>
        </p:nvGrpSpPr>
        <p:grpSpPr>
          <a:xfrm>
            <a:off x="416056" y="569432"/>
            <a:ext cx="505815" cy="395409"/>
            <a:chOff x="2611458" y="3816374"/>
            <a:chExt cx="426329" cy="332375"/>
          </a:xfrm>
        </p:grpSpPr>
        <p:sp>
          <p:nvSpPr>
            <p:cNvPr id="2350" name="Google Shape;2350;p12"/>
            <p:cNvSpPr/>
            <p:nvPr/>
          </p:nvSpPr>
          <p:spPr>
            <a:xfrm>
              <a:off x="2611458" y="3816374"/>
              <a:ext cx="426329" cy="332375"/>
            </a:xfrm>
            <a:custGeom>
              <a:avLst/>
              <a:gdLst/>
              <a:ahLst/>
              <a:cxnLst/>
              <a:rect l="l" t="t" r="r" b="b"/>
              <a:pathLst>
                <a:path w="13395" h="10443" extrusionOk="0">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1" name="Google Shape;2351;p12"/>
            <p:cNvSpPr/>
            <p:nvPr/>
          </p:nvSpPr>
          <p:spPr>
            <a:xfrm>
              <a:off x="2803568" y="3950909"/>
              <a:ext cx="40198" cy="85648"/>
            </a:xfrm>
            <a:custGeom>
              <a:avLst/>
              <a:gdLst/>
              <a:ahLst/>
              <a:cxnLst/>
              <a:rect l="l" t="t" r="r" b="b"/>
              <a:pathLst>
                <a:path w="1263" h="2691" extrusionOk="0">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2" name="Google Shape;2352;p12"/>
            <p:cNvSpPr/>
            <p:nvPr/>
          </p:nvSpPr>
          <p:spPr>
            <a:xfrm>
              <a:off x="2851691" y="3917935"/>
              <a:ext cx="40580" cy="118621"/>
            </a:xfrm>
            <a:custGeom>
              <a:avLst/>
              <a:gdLst/>
              <a:ahLst/>
              <a:cxnLst/>
              <a:rect l="l" t="t" r="r" b="b"/>
              <a:pathLst>
                <a:path w="1275" h="3727" extrusionOk="0">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3" name="Google Shape;2353;p12"/>
            <p:cNvSpPr/>
            <p:nvPr/>
          </p:nvSpPr>
          <p:spPr>
            <a:xfrm>
              <a:off x="2900197" y="3934995"/>
              <a:ext cx="40198" cy="101562"/>
            </a:xfrm>
            <a:custGeom>
              <a:avLst/>
              <a:gdLst/>
              <a:ahLst/>
              <a:cxnLst/>
              <a:rect l="l" t="t" r="r" b="b"/>
              <a:pathLst>
                <a:path w="1263" h="3191" extrusionOk="0">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4" name="Google Shape;2354;p12"/>
            <p:cNvSpPr/>
            <p:nvPr/>
          </p:nvSpPr>
          <p:spPr>
            <a:xfrm>
              <a:off x="2948320" y="3879265"/>
              <a:ext cx="40580" cy="156941"/>
            </a:xfrm>
            <a:custGeom>
              <a:avLst/>
              <a:gdLst/>
              <a:ahLst/>
              <a:cxnLst/>
              <a:rect l="l" t="t" r="r" b="b"/>
              <a:pathLst>
                <a:path w="1275" h="4931" extrusionOk="0">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5" name="Google Shape;2355;p12"/>
            <p:cNvSpPr/>
            <p:nvPr/>
          </p:nvSpPr>
          <p:spPr>
            <a:xfrm>
              <a:off x="2716807" y="3896325"/>
              <a:ext cx="49269" cy="13304"/>
            </a:xfrm>
            <a:custGeom>
              <a:avLst/>
              <a:gdLst/>
              <a:ahLst/>
              <a:cxnLst/>
              <a:rect l="l" t="t" r="r" b="b"/>
              <a:pathLst>
                <a:path w="1548" h="418" extrusionOk="0">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6" name="Google Shape;2356;p12"/>
            <p:cNvSpPr/>
            <p:nvPr/>
          </p:nvSpPr>
          <p:spPr>
            <a:xfrm>
              <a:off x="2717157" y="3917553"/>
              <a:ext cx="69002" cy="13304"/>
            </a:xfrm>
            <a:custGeom>
              <a:avLst/>
              <a:gdLst/>
              <a:ahLst/>
              <a:cxnLst/>
              <a:rect l="l" t="t" r="r" b="b"/>
              <a:pathLst>
                <a:path w="2168" h="418" extrusionOk="0">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7" name="Google Shape;2357;p12"/>
            <p:cNvSpPr/>
            <p:nvPr/>
          </p:nvSpPr>
          <p:spPr>
            <a:xfrm>
              <a:off x="2717157" y="3938782"/>
              <a:ext cx="69002" cy="13272"/>
            </a:xfrm>
            <a:custGeom>
              <a:avLst/>
              <a:gdLst/>
              <a:ahLst/>
              <a:cxnLst/>
              <a:rect l="l" t="t" r="r" b="b"/>
              <a:pathLst>
                <a:path w="2168" h="417" extrusionOk="0">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8" name="Google Shape;2358;p12"/>
            <p:cNvSpPr/>
            <p:nvPr/>
          </p:nvSpPr>
          <p:spPr>
            <a:xfrm>
              <a:off x="2717157" y="3960361"/>
              <a:ext cx="69002" cy="13304"/>
            </a:xfrm>
            <a:custGeom>
              <a:avLst/>
              <a:gdLst/>
              <a:ahLst/>
              <a:cxnLst/>
              <a:rect l="l" t="t" r="r" b="b"/>
              <a:pathLst>
                <a:path w="2168" h="418" extrusionOk="0">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9" name="Google Shape;2359;p12"/>
            <p:cNvSpPr/>
            <p:nvPr/>
          </p:nvSpPr>
          <p:spPr>
            <a:xfrm>
              <a:off x="2655793" y="4020993"/>
              <a:ext cx="84152" cy="82656"/>
            </a:xfrm>
            <a:custGeom>
              <a:avLst/>
              <a:gdLst/>
              <a:ahLst/>
              <a:cxnLst/>
              <a:rect l="l" t="t" r="r" b="b"/>
              <a:pathLst>
                <a:path w="2644" h="2597" extrusionOk="0">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aphicFrame>
        <p:nvGraphicFramePr>
          <p:cNvPr id="2360" name="Google Shape;2360;p12"/>
          <p:cNvGraphicFramePr/>
          <p:nvPr/>
        </p:nvGraphicFramePr>
        <p:xfrm>
          <a:off x="4908151" y="1271400"/>
          <a:ext cx="3817916" cy="3052926"/>
        </p:xfrm>
        <a:graphic>
          <a:graphicData uri="http://schemas.openxmlformats.org/drawingml/2006/chart">
            <c:chart xmlns:c="http://schemas.openxmlformats.org/drawingml/2006/chart" xmlns:r="http://schemas.openxmlformats.org/officeDocument/2006/relationships" r:id="rId3"/>
          </a:graphicData>
        </a:graphic>
      </p:graphicFrame>
      <p:grpSp>
        <p:nvGrpSpPr>
          <p:cNvPr id="2361" name="Google Shape;2361;p12"/>
          <p:cNvGrpSpPr/>
          <p:nvPr/>
        </p:nvGrpSpPr>
        <p:grpSpPr>
          <a:xfrm>
            <a:off x="8360700" y="1180871"/>
            <a:ext cx="522000" cy="522000"/>
            <a:chOff x="7752097" y="1355002"/>
            <a:chExt cx="522000" cy="522000"/>
          </a:xfrm>
        </p:grpSpPr>
        <p:sp>
          <p:nvSpPr>
            <p:cNvPr id="2362" name="Google Shape;2362;p12"/>
            <p:cNvSpPr/>
            <p:nvPr/>
          </p:nvSpPr>
          <p:spPr>
            <a:xfrm>
              <a:off x="7752097" y="1355002"/>
              <a:ext cx="522000" cy="522000"/>
            </a:xfrm>
            <a:prstGeom prst="ellipse">
              <a:avLst/>
            </a:prstGeom>
            <a:solidFill>
              <a:srgbClr val="FDF6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3" name="Google Shape;2363;p12"/>
            <p:cNvSpPr/>
            <p:nvPr/>
          </p:nvSpPr>
          <p:spPr>
            <a:xfrm>
              <a:off x="7800070" y="1402943"/>
              <a:ext cx="426300" cy="426300"/>
            </a:xfrm>
            <a:prstGeom prst="ellipse">
              <a:avLst/>
            </a:prstGeom>
            <a:solidFill>
              <a:srgbClr val="FDF6F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4" name="Google Shape;2364;p12"/>
            <p:cNvSpPr/>
            <p:nvPr/>
          </p:nvSpPr>
          <p:spPr>
            <a:xfrm>
              <a:off x="7908152" y="1519909"/>
              <a:ext cx="209889" cy="192383"/>
            </a:xfrm>
            <a:custGeom>
              <a:avLst/>
              <a:gdLst/>
              <a:ahLst/>
              <a:cxnLst/>
              <a:rect l="l" t="t" r="r" b="b"/>
              <a:pathLst>
                <a:path w="130976" h="94075" extrusionOk="0">
                  <a:moveTo>
                    <a:pt x="48330" y="1"/>
                  </a:moveTo>
                  <a:lnTo>
                    <a:pt x="51187" y="33770"/>
                  </a:lnTo>
                  <a:lnTo>
                    <a:pt x="11460" y="21004"/>
                  </a:lnTo>
                  <a:lnTo>
                    <a:pt x="1" y="45351"/>
                  </a:lnTo>
                  <a:lnTo>
                    <a:pt x="41764" y="52646"/>
                  </a:lnTo>
                  <a:lnTo>
                    <a:pt x="10214" y="78816"/>
                  </a:lnTo>
                  <a:lnTo>
                    <a:pt x="40913" y="94075"/>
                  </a:lnTo>
                  <a:lnTo>
                    <a:pt x="65868" y="63041"/>
                  </a:lnTo>
                  <a:lnTo>
                    <a:pt x="90033" y="94075"/>
                  </a:lnTo>
                  <a:lnTo>
                    <a:pt x="120337" y="79151"/>
                  </a:lnTo>
                  <a:lnTo>
                    <a:pt x="89637" y="52646"/>
                  </a:lnTo>
                  <a:lnTo>
                    <a:pt x="130976" y="45351"/>
                  </a:lnTo>
                  <a:lnTo>
                    <a:pt x="119912" y="21004"/>
                  </a:lnTo>
                  <a:lnTo>
                    <a:pt x="80610" y="33770"/>
                  </a:lnTo>
                  <a:lnTo>
                    <a:pt x="8392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65" name="Google Shape;2365;p12"/>
          <p:cNvSpPr txBox="1"/>
          <p:nvPr/>
        </p:nvSpPr>
        <p:spPr>
          <a:xfrm>
            <a:off x="309027" y="1180871"/>
            <a:ext cx="7996410" cy="348038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Ramabhadra"/>
              <a:ea typeface="Ramabhadra"/>
              <a:cs typeface="Ramabhadra"/>
              <a:sym typeface="Ramabhadra"/>
            </a:endParaRPr>
          </a:p>
        </p:txBody>
      </p:sp>
      <p:sp>
        <p:nvSpPr>
          <p:cNvPr id="2366" name="Google Shape;2366;p12"/>
          <p:cNvSpPr txBox="1"/>
          <p:nvPr/>
        </p:nvSpPr>
        <p:spPr>
          <a:xfrm>
            <a:off x="625290" y="1472202"/>
            <a:ext cx="3963815" cy="1830915"/>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 sz="1400" b="1" i="0" u="none" strike="noStrike" cap="none" dirty="0">
                <a:solidFill>
                  <a:schemeClr val="accent5"/>
                </a:solidFill>
                <a:latin typeface="Ramabhadra"/>
                <a:ea typeface="Ramabhadra"/>
                <a:cs typeface="Ramabhadra"/>
                <a:sym typeface="Ramabhadra"/>
              </a:rPr>
              <a:t>Russia</a:t>
            </a:r>
            <a:r>
              <a:rPr lang="en" sz="1400" b="0" i="0" u="none" strike="noStrike" cap="none" dirty="0">
                <a:solidFill>
                  <a:schemeClr val="accent3"/>
                </a:solidFill>
                <a:latin typeface="Ramabhadra"/>
                <a:ea typeface="Ramabhadra"/>
                <a:cs typeface="Ramabhadra"/>
                <a:sym typeface="Ramabhadra"/>
              </a:rPr>
              <a:t> has the longest average processing time of </a:t>
            </a:r>
            <a:r>
              <a:rPr lang="en" sz="1400" b="0" i="0" u="none" strike="noStrike" cap="none" dirty="0">
                <a:solidFill>
                  <a:schemeClr val="accent5"/>
                </a:solidFill>
                <a:latin typeface="Ramabhadra"/>
                <a:ea typeface="Ramabhadra"/>
                <a:cs typeface="Ramabhadra"/>
                <a:sym typeface="Ramabhadra"/>
              </a:rPr>
              <a:t>29 days</a:t>
            </a:r>
            <a:r>
              <a:rPr lang="en" sz="1400" b="0" i="0" u="none" strike="noStrike" cap="none" dirty="0">
                <a:solidFill>
                  <a:schemeClr val="accent3"/>
                </a:solidFill>
                <a:latin typeface="Ramabhadra"/>
                <a:ea typeface="Ramabhadra"/>
                <a:cs typeface="Ramabhadra"/>
                <a:sym typeface="Ramabhadra"/>
              </a:rPr>
              <a:t>, which is 22.81% longer than </a:t>
            </a:r>
            <a:r>
              <a:rPr lang="en" sz="1400" b="0" i="0" u="none" strike="noStrike" cap="none" dirty="0">
                <a:solidFill>
                  <a:schemeClr val="accent5"/>
                </a:solidFill>
                <a:latin typeface="Ramabhadra"/>
                <a:ea typeface="Ramabhadra"/>
                <a:cs typeface="Ramabhadra"/>
                <a:sym typeface="Ramabhadra"/>
              </a:rPr>
              <a:t>China</a:t>
            </a:r>
            <a:r>
              <a:rPr lang="en" sz="1400" b="0" i="0" u="none" strike="noStrike" cap="none" dirty="0">
                <a:solidFill>
                  <a:schemeClr val="accent3"/>
                </a:solidFill>
                <a:latin typeface="Ramabhadra"/>
                <a:ea typeface="Ramabhadra"/>
                <a:cs typeface="Ramabhadra"/>
                <a:sym typeface="Ramabhadra"/>
              </a:rPr>
              <a:t>, which has the shortest data of </a:t>
            </a:r>
            <a:r>
              <a:rPr lang="en" sz="1400" b="0" i="0" u="none" strike="noStrike" cap="none" dirty="0">
                <a:solidFill>
                  <a:schemeClr val="accent5"/>
                </a:solidFill>
                <a:latin typeface="Ramabhadra"/>
                <a:ea typeface="Ramabhadra"/>
                <a:cs typeface="Ramabhadra"/>
                <a:sym typeface="Ramabhadra"/>
              </a:rPr>
              <a:t>23 days</a:t>
            </a:r>
            <a:r>
              <a:rPr lang="en" sz="1400" b="0" i="0" u="none" strike="noStrike" cap="none" dirty="0">
                <a:solidFill>
                  <a:schemeClr val="accent3"/>
                </a:solidFill>
                <a:latin typeface="Ramabhadra"/>
                <a:ea typeface="Ramabhadra"/>
                <a:cs typeface="Ramabhadra"/>
                <a:sym typeface="Ramabhadra"/>
              </a:rPr>
              <a:t>. Furthermore, the average processing time for the entire dataset is 26 days.</a:t>
            </a:r>
            <a:endParaRPr dirty="0"/>
          </a:p>
        </p:txBody>
      </p:sp>
      <p:sp>
        <p:nvSpPr>
          <p:cNvPr id="4" name="Google Shape;2553;p13">
            <a:extLst>
              <a:ext uri="{FF2B5EF4-FFF2-40B4-BE49-F238E27FC236}">
                <a16:creationId xmlns:a16="http://schemas.microsoft.com/office/drawing/2014/main" id="{53CCD2B0-7CE8-F77E-5C1C-989187D71918}"/>
              </a:ext>
            </a:extLst>
          </p:cNvPr>
          <p:cNvSpPr txBox="1">
            <a:spLocks noGrp="1"/>
          </p:cNvSpPr>
          <p:nvPr>
            <p:ph type="title"/>
          </p:nvPr>
        </p:nvSpPr>
        <p:spPr>
          <a:xfrm>
            <a:off x="652655" y="424623"/>
            <a:ext cx="8055552" cy="70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US" sz="2400" dirty="0">
                <a:solidFill>
                  <a:schemeClr val="accent3"/>
                </a:solidFill>
              </a:rPr>
              <a:t>1. The processing time in which invoices are settled</a:t>
            </a:r>
            <a:endParaRPr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0"/>
        <p:cNvGrpSpPr/>
        <p:nvPr/>
      </p:nvGrpSpPr>
      <p:grpSpPr>
        <a:xfrm>
          <a:off x="0" y="0"/>
          <a:ext cx="0" cy="0"/>
          <a:chOff x="0" y="0"/>
          <a:chExt cx="0" cy="0"/>
        </a:xfrm>
      </p:grpSpPr>
      <p:grpSp>
        <p:nvGrpSpPr>
          <p:cNvPr id="2371" name="Google Shape;2371;p13"/>
          <p:cNvGrpSpPr/>
          <p:nvPr/>
        </p:nvGrpSpPr>
        <p:grpSpPr>
          <a:xfrm>
            <a:off x="11870" y="3919415"/>
            <a:ext cx="2036958" cy="2263167"/>
            <a:chOff x="3273438" y="3268525"/>
            <a:chExt cx="1140450" cy="1267100"/>
          </a:xfrm>
        </p:grpSpPr>
        <p:sp>
          <p:nvSpPr>
            <p:cNvPr id="2372" name="Google Shape;2372;p13"/>
            <p:cNvSpPr/>
            <p:nvPr/>
          </p:nvSpPr>
          <p:spPr>
            <a:xfrm>
              <a:off x="32734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3" name="Google Shape;2373;p13"/>
            <p:cNvSpPr/>
            <p:nvPr/>
          </p:nvSpPr>
          <p:spPr>
            <a:xfrm>
              <a:off x="3400063" y="32685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4" name="Google Shape;2374;p13"/>
            <p:cNvSpPr/>
            <p:nvPr/>
          </p:nvSpPr>
          <p:spPr>
            <a:xfrm>
              <a:off x="3526713"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5" name="Google Shape;2375;p13"/>
            <p:cNvSpPr/>
            <p:nvPr/>
          </p:nvSpPr>
          <p:spPr>
            <a:xfrm>
              <a:off x="3653363"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6" name="Google Shape;2376;p13"/>
            <p:cNvSpPr/>
            <p:nvPr/>
          </p:nvSpPr>
          <p:spPr>
            <a:xfrm>
              <a:off x="37799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7" name="Google Shape;2377;p13"/>
            <p:cNvSpPr/>
            <p:nvPr/>
          </p:nvSpPr>
          <p:spPr>
            <a:xfrm>
              <a:off x="39066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8" name="Google Shape;2378;p13"/>
            <p:cNvSpPr/>
            <p:nvPr/>
          </p:nvSpPr>
          <p:spPr>
            <a:xfrm>
              <a:off x="4033263" y="32685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9" name="Google Shape;2379;p13"/>
            <p:cNvSpPr/>
            <p:nvPr/>
          </p:nvSpPr>
          <p:spPr>
            <a:xfrm>
              <a:off x="41605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0" name="Google Shape;2380;p13"/>
            <p:cNvSpPr/>
            <p:nvPr/>
          </p:nvSpPr>
          <p:spPr>
            <a:xfrm>
              <a:off x="42872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1" name="Google Shape;2381;p13"/>
            <p:cNvSpPr/>
            <p:nvPr/>
          </p:nvSpPr>
          <p:spPr>
            <a:xfrm>
              <a:off x="32734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2" name="Google Shape;2382;p13"/>
            <p:cNvSpPr/>
            <p:nvPr/>
          </p:nvSpPr>
          <p:spPr>
            <a:xfrm>
              <a:off x="3400063" y="339517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3" name="Google Shape;2383;p13"/>
            <p:cNvSpPr/>
            <p:nvPr/>
          </p:nvSpPr>
          <p:spPr>
            <a:xfrm>
              <a:off x="3526713"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4" name="Google Shape;2384;p13"/>
            <p:cNvSpPr/>
            <p:nvPr/>
          </p:nvSpPr>
          <p:spPr>
            <a:xfrm>
              <a:off x="3653363"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5" name="Google Shape;2385;p13"/>
            <p:cNvSpPr/>
            <p:nvPr/>
          </p:nvSpPr>
          <p:spPr>
            <a:xfrm>
              <a:off x="37799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6" name="Google Shape;2386;p13"/>
            <p:cNvSpPr/>
            <p:nvPr/>
          </p:nvSpPr>
          <p:spPr>
            <a:xfrm>
              <a:off x="39066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7" name="Google Shape;2387;p13"/>
            <p:cNvSpPr/>
            <p:nvPr/>
          </p:nvSpPr>
          <p:spPr>
            <a:xfrm>
              <a:off x="4033263" y="33951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8" name="Google Shape;2388;p13"/>
            <p:cNvSpPr/>
            <p:nvPr/>
          </p:nvSpPr>
          <p:spPr>
            <a:xfrm>
              <a:off x="41605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9" name="Google Shape;2389;p13"/>
            <p:cNvSpPr/>
            <p:nvPr/>
          </p:nvSpPr>
          <p:spPr>
            <a:xfrm>
              <a:off x="42872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0" name="Google Shape;2390;p13"/>
            <p:cNvSpPr/>
            <p:nvPr/>
          </p:nvSpPr>
          <p:spPr>
            <a:xfrm>
              <a:off x="32734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1" name="Google Shape;2391;p13"/>
            <p:cNvSpPr/>
            <p:nvPr/>
          </p:nvSpPr>
          <p:spPr>
            <a:xfrm>
              <a:off x="3400063" y="35218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2" name="Google Shape;2392;p13"/>
            <p:cNvSpPr/>
            <p:nvPr/>
          </p:nvSpPr>
          <p:spPr>
            <a:xfrm>
              <a:off x="3526713"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3" name="Google Shape;2393;p13"/>
            <p:cNvSpPr/>
            <p:nvPr/>
          </p:nvSpPr>
          <p:spPr>
            <a:xfrm>
              <a:off x="3653363"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4" name="Google Shape;2394;p13"/>
            <p:cNvSpPr/>
            <p:nvPr/>
          </p:nvSpPr>
          <p:spPr>
            <a:xfrm>
              <a:off x="37799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5" name="Google Shape;2395;p13"/>
            <p:cNvSpPr/>
            <p:nvPr/>
          </p:nvSpPr>
          <p:spPr>
            <a:xfrm>
              <a:off x="39066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6" name="Google Shape;2396;p13"/>
            <p:cNvSpPr/>
            <p:nvPr/>
          </p:nvSpPr>
          <p:spPr>
            <a:xfrm>
              <a:off x="4033263" y="35218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7" name="Google Shape;2397;p13"/>
            <p:cNvSpPr/>
            <p:nvPr/>
          </p:nvSpPr>
          <p:spPr>
            <a:xfrm>
              <a:off x="41605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8" name="Google Shape;2398;p13"/>
            <p:cNvSpPr/>
            <p:nvPr/>
          </p:nvSpPr>
          <p:spPr>
            <a:xfrm>
              <a:off x="42872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9" name="Google Shape;2399;p13"/>
            <p:cNvSpPr/>
            <p:nvPr/>
          </p:nvSpPr>
          <p:spPr>
            <a:xfrm>
              <a:off x="32734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0" name="Google Shape;2400;p13"/>
            <p:cNvSpPr/>
            <p:nvPr/>
          </p:nvSpPr>
          <p:spPr>
            <a:xfrm>
              <a:off x="3400063" y="36484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1" name="Google Shape;2401;p13"/>
            <p:cNvSpPr/>
            <p:nvPr/>
          </p:nvSpPr>
          <p:spPr>
            <a:xfrm>
              <a:off x="3526713"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2" name="Google Shape;2402;p13"/>
            <p:cNvSpPr/>
            <p:nvPr/>
          </p:nvSpPr>
          <p:spPr>
            <a:xfrm>
              <a:off x="3653363"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3" name="Google Shape;2403;p13"/>
            <p:cNvSpPr/>
            <p:nvPr/>
          </p:nvSpPr>
          <p:spPr>
            <a:xfrm>
              <a:off x="37799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4" name="Google Shape;2404;p13"/>
            <p:cNvSpPr/>
            <p:nvPr/>
          </p:nvSpPr>
          <p:spPr>
            <a:xfrm>
              <a:off x="39066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5" name="Google Shape;2405;p13"/>
            <p:cNvSpPr/>
            <p:nvPr/>
          </p:nvSpPr>
          <p:spPr>
            <a:xfrm>
              <a:off x="4033263" y="36484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6" name="Google Shape;2406;p13"/>
            <p:cNvSpPr/>
            <p:nvPr/>
          </p:nvSpPr>
          <p:spPr>
            <a:xfrm>
              <a:off x="41605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7" name="Google Shape;2407;p13"/>
            <p:cNvSpPr/>
            <p:nvPr/>
          </p:nvSpPr>
          <p:spPr>
            <a:xfrm>
              <a:off x="42872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8" name="Google Shape;2408;p13"/>
            <p:cNvSpPr/>
            <p:nvPr/>
          </p:nvSpPr>
          <p:spPr>
            <a:xfrm>
              <a:off x="32734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9" name="Google Shape;2409;p13"/>
            <p:cNvSpPr/>
            <p:nvPr/>
          </p:nvSpPr>
          <p:spPr>
            <a:xfrm>
              <a:off x="3400063" y="377507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0" name="Google Shape;2410;p13"/>
            <p:cNvSpPr/>
            <p:nvPr/>
          </p:nvSpPr>
          <p:spPr>
            <a:xfrm>
              <a:off x="3526713"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1" name="Google Shape;2411;p13"/>
            <p:cNvSpPr/>
            <p:nvPr/>
          </p:nvSpPr>
          <p:spPr>
            <a:xfrm>
              <a:off x="3653363"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2" name="Google Shape;2412;p13"/>
            <p:cNvSpPr/>
            <p:nvPr/>
          </p:nvSpPr>
          <p:spPr>
            <a:xfrm>
              <a:off x="37799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3" name="Google Shape;2413;p13"/>
            <p:cNvSpPr/>
            <p:nvPr/>
          </p:nvSpPr>
          <p:spPr>
            <a:xfrm>
              <a:off x="39066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4" name="Google Shape;2414;p13"/>
            <p:cNvSpPr/>
            <p:nvPr/>
          </p:nvSpPr>
          <p:spPr>
            <a:xfrm>
              <a:off x="4033263" y="377507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5" name="Google Shape;2415;p13"/>
            <p:cNvSpPr/>
            <p:nvPr/>
          </p:nvSpPr>
          <p:spPr>
            <a:xfrm>
              <a:off x="41605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6" name="Google Shape;2416;p13"/>
            <p:cNvSpPr/>
            <p:nvPr/>
          </p:nvSpPr>
          <p:spPr>
            <a:xfrm>
              <a:off x="42872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7" name="Google Shape;2417;p13"/>
            <p:cNvSpPr/>
            <p:nvPr/>
          </p:nvSpPr>
          <p:spPr>
            <a:xfrm>
              <a:off x="32734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8" name="Google Shape;2418;p13"/>
            <p:cNvSpPr/>
            <p:nvPr/>
          </p:nvSpPr>
          <p:spPr>
            <a:xfrm>
              <a:off x="3400063" y="39017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9" name="Google Shape;2419;p13"/>
            <p:cNvSpPr/>
            <p:nvPr/>
          </p:nvSpPr>
          <p:spPr>
            <a:xfrm>
              <a:off x="3526713"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0" name="Google Shape;2420;p13"/>
            <p:cNvSpPr/>
            <p:nvPr/>
          </p:nvSpPr>
          <p:spPr>
            <a:xfrm>
              <a:off x="3653363"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1" name="Google Shape;2421;p13"/>
            <p:cNvSpPr/>
            <p:nvPr/>
          </p:nvSpPr>
          <p:spPr>
            <a:xfrm>
              <a:off x="37799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2" name="Google Shape;2422;p13"/>
            <p:cNvSpPr/>
            <p:nvPr/>
          </p:nvSpPr>
          <p:spPr>
            <a:xfrm>
              <a:off x="39066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3" name="Google Shape;2423;p13"/>
            <p:cNvSpPr/>
            <p:nvPr/>
          </p:nvSpPr>
          <p:spPr>
            <a:xfrm>
              <a:off x="4033263" y="39017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4" name="Google Shape;2424;p13"/>
            <p:cNvSpPr/>
            <p:nvPr/>
          </p:nvSpPr>
          <p:spPr>
            <a:xfrm>
              <a:off x="41605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5" name="Google Shape;2425;p13"/>
            <p:cNvSpPr/>
            <p:nvPr/>
          </p:nvSpPr>
          <p:spPr>
            <a:xfrm>
              <a:off x="42872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6" name="Google Shape;2426;p13"/>
            <p:cNvSpPr/>
            <p:nvPr/>
          </p:nvSpPr>
          <p:spPr>
            <a:xfrm>
              <a:off x="32734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7" name="Google Shape;2427;p13"/>
            <p:cNvSpPr/>
            <p:nvPr/>
          </p:nvSpPr>
          <p:spPr>
            <a:xfrm>
              <a:off x="3400063" y="40283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8" name="Google Shape;2428;p13"/>
            <p:cNvSpPr/>
            <p:nvPr/>
          </p:nvSpPr>
          <p:spPr>
            <a:xfrm>
              <a:off x="3526713"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9" name="Google Shape;2429;p13"/>
            <p:cNvSpPr/>
            <p:nvPr/>
          </p:nvSpPr>
          <p:spPr>
            <a:xfrm>
              <a:off x="3653363"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0" name="Google Shape;2430;p13"/>
            <p:cNvSpPr/>
            <p:nvPr/>
          </p:nvSpPr>
          <p:spPr>
            <a:xfrm>
              <a:off x="37799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1" name="Google Shape;2431;p13"/>
            <p:cNvSpPr/>
            <p:nvPr/>
          </p:nvSpPr>
          <p:spPr>
            <a:xfrm>
              <a:off x="39066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2" name="Google Shape;2432;p13"/>
            <p:cNvSpPr/>
            <p:nvPr/>
          </p:nvSpPr>
          <p:spPr>
            <a:xfrm>
              <a:off x="4033263" y="40283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3" name="Google Shape;2433;p13"/>
            <p:cNvSpPr/>
            <p:nvPr/>
          </p:nvSpPr>
          <p:spPr>
            <a:xfrm>
              <a:off x="41605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p13"/>
            <p:cNvSpPr/>
            <p:nvPr/>
          </p:nvSpPr>
          <p:spPr>
            <a:xfrm>
              <a:off x="42872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5" name="Google Shape;2435;p13"/>
            <p:cNvSpPr/>
            <p:nvPr/>
          </p:nvSpPr>
          <p:spPr>
            <a:xfrm>
              <a:off x="32734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6" name="Google Shape;2436;p13"/>
            <p:cNvSpPr/>
            <p:nvPr/>
          </p:nvSpPr>
          <p:spPr>
            <a:xfrm>
              <a:off x="3400063" y="4155000"/>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7" name="Google Shape;2437;p13"/>
            <p:cNvSpPr/>
            <p:nvPr/>
          </p:nvSpPr>
          <p:spPr>
            <a:xfrm>
              <a:off x="3526713"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8" name="Google Shape;2438;p13"/>
            <p:cNvSpPr/>
            <p:nvPr/>
          </p:nvSpPr>
          <p:spPr>
            <a:xfrm>
              <a:off x="3653363"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9" name="Google Shape;2439;p13"/>
            <p:cNvSpPr/>
            <p:nvPr/>
          </p:nvSpPr>
          <p:spPr>
            <a:xfrm>
              <a:off x="37799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0" name="Google Shape;2440;p13"/>
            <p:cNvSpPr/>
            <p:nvPr/>
          </p:nvSpPr>
          <p:spPr>
            <a:xfrm>
              <a:off x="39066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1" name="Google Shape;2441;p13"/>
            <p:cNvSpPr/>
            <p:nvPr/>
          </p:nvSpPr>
          <p:spPr>
            <a:xfrm>
              <a:off x="4033263" y="4155000"/>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2" name="Google Shape;2442;p13"/>
            <p:cNvSpPr/>
            <p:nvPr/>
          </p:nvSpPr>
          <p:spPr>
            <a:xfrm>
              <a:off x="41605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3" name="Google Shape;2443;p13"/>
            <p:cNvSpPr/>
            <p:nvPr/>
          </p:nvSpPr>
          <p:spPr>
            <a:xfrm>
              <a:off x="42872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4" name="Google Shape;2444;p13"/>
            <p:cNvSpPr/>
            <p:nvPr/>
          </p:nvSpPr>
          <p:spPr>
            <a:xfrm>
              <a:off x="32734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5" name="Google Shape;2445;p13"/>
            <p:cNvSpPr/>
            <p:nvPr/>
          </p:nvSpPr>
          <p:spPr>
            <a:xfrm>
              <a:off x="3400063" y="42823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6" name="Google Shape;2446;p13"/>
            <p:cNvSpPr/>
            <p:nvPr/>
          </p:nvSpPr>
          <p:spPr>
            <a:xfrm>
              <a:off x="3526713"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7" name="Google Shape;2447;p13"/>
            <p:cNvSpPr/>
            <p:nvPr/>
          </p:nvSpPr>
          <p:spPr>
            <a:xfrm>
              <a:off x="3653363"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Google Shape;2448;p13"/>
            <p:cNvSpPr/>
            <p:nvPr/>
          </p:nvSpPr>
          <p:spPr>
            <a:xfrm>
              <a:off x="37799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9" name="Google Shape;2449;p13"/>
            <p:cNvSpPr/>
            <p:nvPr/>
          </p:nvSpPr>
          <p:spPr>
            <a:xfrm>
              <a:off x="39066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Google Shape;2450;p13"/>
            <p:cNvSpPr/>
            <p:nvPr/>
          </p:nvSpPr>
          <p:spPr>
            <a:xfrm>
              <a:off x="4033263" y="42823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1" name="Google Shape;2451;p13"/>
            <p:cNvSpPr/>
            <p:nvPr/>
          </p:nvSpPr>
          <p:spPr>
            <a:xfrm>
              <a:off x="41605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2" name="Google Shape;2452;p13"/>
            <p:cNvSpPr/>
            <p:nvPr/>
          </p:nvSpPr>
          <p:spPr>
            <a:xfrm>
              <a:off x="42872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3" name="Google Shape;2453;p13"/>
            <p:cNvSpPr/>
            <p:nvPr/>
          </p:nvSpPr>
          <p:spPr>
            <a:xfrm>
              <a:off x="32734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4" name="Google Shape;2454;p13"/>
            <p:cNvSpPr/>
            <p:nvPr/>
          </p:nvSpPr>
          <p:spPr>
            <a:xfrm>
              <a:off x="3400063" y="4408950"/>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5" name="Google Shape;2455;p13"/>
            <p:cNvSpPr/>
            <p:nvPr/>
          </p:nvSpPr>
          <p:spPr>
            <a:xfrm>
              <a:off x="3526713"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6" name="Google Shape;2456;p13"/>
            <p:cNvSpPr/>
            <p:nvPr/>
          </p:nvSpPr>
          <p:spPr>
            <a:xfrm>
              <a:off x="3653363"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7" name="Google Shape;2457;p13"/>
            <p:cNvSpPr/>
            <p:nvPr/>
          </p:nvSpPr>
          <p:spPr>
            <a:xfrm>
              <a:off x="37799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8" name="Google Shape;2458;p13"/>
            <p:cNvSpPr/>
            <p:nvPr/>
          </p:nvSpPr>
          <p:spPr>
            <a:xfrm>
              <a:off x="39066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9" name="Google Shape;2459;p13"/>
            <p:cNvSpPr/>
            <p:nvPr/>
          </p:nvSpPr>
          <p:spPr>
            <a:xfrm>
              <a:off x="4033263" y="4408950"/>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0" name="Google Shape;2460;p13"/>
            <p:cNvSpPr/>
            <p:nvPr/>
          </p:nvSpPr>
          <p:spPr>
            <a:xfrm>
              <a:off x="41605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1" name="Google Shape;2461;p13"/>
            <p:cNvSpPr/>
            <p:nvPr/>
          </p:nvSpPr>
          <p:spPr>
            <a:xfrm>
              <a:off x="42872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62" name="Google Shape;2462;p13"/>
          <p:cNvGrpSpPr/>
          <p:nvPr/>
        </p:nvGrpSpPr>
        <p:grpSpPr>
          <a:xfrm>
            <a:off x="6718915" y="2788457"/>
            <a:ext cx="2036958" cy="2263167"/>
            <a:chOff x="3273438" y="3268525"/>
            <a:chExt cx="1140450" cy="1267100"/>
          </a:xfrm>
        </p:grpSpPr>
        <p:sp>
          <p:nvSpPr>
            <p:cNvPr id="2463" name="Google Shape;2463;p13"/>
            <p:cNvSpPr/>
            <p:nvPr/>
          </p:nvSpPr>
          <p:spPr>
            <a:xfrm>
              <a:off x="32734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4" name="Google Shape;2464;p13"/>
            <p:cNvSpPr/>
            <p:nvPr/>
          </p:nvSpPr>
          <p:spPr>
            <a:xfrm>
              <a:off x="3400063" y="32685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5" name="Google Shape;2465;p13"/>
            <p:cNvSpPr/>
            <p:nvPr/>
          </p:nvSpPr>
          <p:spPr>
            <a:xfrm>
              <a:off x="3526713"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Google Shape;2466;p13"/>
            <p:cNvSpPr/>
            <p:nvPr/>
          </p:nvSpPr>
          <p:spPr>
            <a:xfrm>
              <a:off x="3653363"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7" name="Google Shape;2467;p13"/>
            <p:cNvSpPr/>
            <p:nvPr/>
          </p:nvSpPr>
          <p:spPr>
            <a:xfrm>
              <a:off x="37799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Google Shape;2468;p13"/>
            <p:cNvSpPr/>
            <p:nvPr/>
          </p:nvSpPr>
          <p:spPr>
            <a:xfrm>
              <a:off x="39066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9" name="Google Shape;2469;p13"/>
            <p:cNvSpPr/>
            <p:nvPr/>
          </p:nvSpPr>
          <p:spPr>
            <a:xfrm>
              <a:off x="4033263" y="32685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Google Shape;2470;p13"/>
            <p:cNvSpPr/>
            <p:nvPr/>
          </p:nvSpPr>
          <p:spPr>
            <a:xfrm>
              <a:off x="41605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1" name="Google Shape;2471;p13"/>
            <p:cNvSpPr/>
            <p:nvPr/>
          </p:nvSpPr>
          <p:spPr>
            <a:xfrm>
              <a:off x="42872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2" name="Google Shape;2472;p13"/>
            <p:cNvSpPr/>
            <p:nvPr/>
          </p:nvSpPr>
          <p:spPr>
            <a:xfrm>
              <a:off x="32734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3" name="Google Shape;2473;p13"/>
            <p:cNvSpPr/>
            <p:nvPr/>
          </p:nvSpPr>
          <p:spPr>
            <a:xfrm>
              <a:off x="3400063" y="339517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4" name="Google Shape;2474;p13"/>
            <p:cNvSpPr/>
            <p:nvPr/>
          </p:nvSpPr>
          <p:spPr>
            <a:xfrm>
              <a:off x="3526713"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5" name="Google Shape;2475;p13"/>
            <p:cNvSpPr/>
            <p:nvPr/>
          </p:nvSpPr>
          <p:spPr>
            <a:xfrm>
              <a:off x="3653363"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6" name="Google Shape;2476;p13"/>
            <p:cNvSpPr/>
            <p:nvPr/>
          </p:nvSpPr>
          <p:spPr>
            <a:xfrm>
              <a:off x="37799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7" name="Google Shape;2477;p13"/>
            <p:cNvSpPr/>
            <p:nvPr/>
          </p:nvSpPr>
          <p:spPr>
            <a:xfrm>
              <a:off x="39066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8" name="Google Shape;2478;p13"/>
            <p:cNvSpPr/>
            <p:nvPr/>
          </p:nvSpPr>
          <p:spPr>
            <a:xfrm>
              <a:off x="4033263" y="33951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9" name="Google Shape;2479;p13"/>
            <p:cNvSpPr/>
            <p:nvPr/>
          </p:nvSpPr>
          <p:spPr>
            <a:xfrm>
              <a:off x="41605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0" name="Google Shape;2480;p13"/>
            <p:cNvSpPr/>
            <p:nvPr/>
          </p:nvSpPr>
          <p:spPr>
            <a:xfrm>
              <a:off x="42872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1" name="Google Shape;2481;p13"/>
            <p:cNvSpPr/>
            <p:nvPr/>
          </p:nvSpPr>
          <p:spPr>
            <a:xfrm>
              <a:off x="32734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2" name="Google Shape;2482;p13"/>
            <p:cNvSpPr/>
            <p:nvPr/>
          </p:nvSpPr>
          <p:spPr>
            <a:xfrm>
              <a:off x="3400063" y="35218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3" name="Google Shape;2483;p13"/>
            <p:cNvSpPr/>
            <p:nvPr/>
          </p:nvSpPr>
          <p:spPr>
            <a:xfrm>
              <a:off x="3526713"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4" name="Google Shape;2484;p13"/>
            <p:cNvSpPr/>
            <p:nvPr/>
          </p:nvSpPr>
          <p:spPr>
            <a:xfrm>
              <a:off x="3653363"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5" name="Google Shape;2485;p13"/>
            <p:cNvSpPr/>
            <p:nvPr/>
          </p:nvSpPr>
          <p:spPr>
            <a:xfrm>
              <a:off x="37799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6" name="Google Shape;2486;p13"/>
            <p:cNvSpPr/>
            <p:nvPr/>
          </p:nvSpPr>
          <p:spPr>
            <a:xfrm>
              <a:off x="39066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7" name="Google Shape;2487;p13"/>
            <p:cNvSpPr/>
            <p:nvPr/>
          </p:nvSpPr>
          <p:spPr>
            <a:xfrm>
              <a:off x="4033263" y="35218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8" name="Google Shape;2488;p13"/>
            <p:cNvSpPr/>
            <p:nvPr/>
          </p:nvSpPr>
          <p:spPr>
            <a:xfrm>
              <a:off x="41605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9" name="Google Shape;2489;p13"/>
            <p:cNvSpPr/>
            <p:nvPr/>
          </p:nvSpPr>
          <p:spPr>
            <a:xfrm>
              <a:off x="42872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0" name="Google Shape;2490;p13"/>
            <p:cNvSpPr/>
            <p:nvPr/>
          </p:nvSpPr>
          <p:spPr>
            <a:xfrm>
              <a:off x="32734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1" name="Google Shape;2491;p13"/>
            <p:cNvSpPr/>
            <p:nvPr/>
          </p:nvSpPr>
          <p:spPr>
            <a:xfrm>
              <a:off x="3400063" y="36484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2" name="Google Shape;2492;p13"/>
            <p:cNvSpPr/>
            <p:nvPr/>
          </p:nvSpPr>
          <p:spPr>
            <a:xfrm>
              <a:off x="3526713"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3" name="Google Shape;2493;p13"/>
            <p:cNvSpPr/>
            <p:nvPr/>
          </p:nvSpPr>
          <p:spPr>
            <a:xfrm>
              <a:off x="3653363"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4" name="Google Shape;2494;p13"/>
            <p:cNvSpPr/>
            <p:nvPr/>
          </p:nvSpPr>
          <p:spPr>
            <a:xfrm>
              <a:off x="37799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5" name="Google Shape;2495;p13"/>
            <p:cNvSpPr/>
            <p:nvPr/>
          </p:nvSpPr>
          <p:spPr>
            <a:xfrm>
              <a:off x="39066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p13"/>
            <p:cNvSpPr/>
            <p:nvPr/>
          </p:nvSpPr>
          <p:spPr>
            <a:xfrm>
              <a:off x="4033263" y="36484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7" name="Google Shape;2497;p13"/>
            <p:cNvSpPr/>
            <p:nvPr/>
          </p:nvSpPr>
          <p:spPr>
            <a:xfrm>
              <a:off x="41605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8" name="Google Shape;2498;p13"/>
            <p:cNvSpPr/>
            <p:nvPr/>
          </p:nvSpPr>
          <p:spPr>
            <a:xfrm>
              <a:off x="42872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9" name="Google Shape;2499;p13"/>
            <p:cNvSpPr/>
            <p:nvPr/>
          </p:nvSpPr>
          <p:spPr>
            <a:xfrm>
              <a:off x="32734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0" name="Google Shape;2500;p13"/>
            <p:cNvSpPr/>
            <p:nvPr/>
          </p:nvSpPr>
          <p:spPr>
            <a:xfrm>
              <a:off x="3400063" y="377507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1" name="Google Shape;2501;p13"/>
            <p:cNvSpPr/>
            <p:nvPr/>
          </p:nvSpPr>
          <p:spPr>
            <a:xfrm>
              <a:off x="3526713"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2" name="Google Shape;2502;p13"/>
            <p:cNvSpPr/>
            <p:nvPr/>
          </p:nvSpPr>
          <p:spPr>
            <a:xfrm>
              <a:off x="3653363"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3" name="Google Shape;2503;p13"/>
            <p:cNvSpPr/>
            <p:nvPr/>
          </p:nvSpPr>
          <p:spPr>
            <a:xfrm>
              <a:off x="37799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4" name="Google Shape;2504;p13"/>
            <p:cNvSpPr/>
            <p:nvPr/>
          </p:nvSpPr>
          <p:spPr>
            <a:xfrm>
              <a:off x="39066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5" name="Google Shape;2505;p13"/>
            <p:cNvSpPr/>
            <p:nvPr/>
          </p:nvSpPr>
          <p:spPr>
            <a:xfrm>
              <a:off x="4033263" y="377507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6" name="Google Shape;2506;p13"/>
            <p:cNvSpPr/>
            <p:nvPr/>
          </p:nvSpPr>
          <p:spPr>
            <a:xfrm>
              <a:off x="41605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7" name="Google Shape;2507;p13"/>
            <p:cNvSpPr/>
            <p:nvPr/>
          </p:nvSpPr>
          <p:spPr>
            <a:xfrm>
              <a:off x="42872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Google Shape;2508;p13"/>
            <p:cNvSpPr/>
            <p:nvPr/>
          </p:nvSpPr>
          <p:spPr>
            <a:xfrm>
              <a:off x="32734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Google Shape;2509;p13"/>
            <p:cNvSpPr/>
            <p:nvPr/>
          </p:nvSpPr>
          <p:spPr>
            <a:xfrm>
              <a:off x="3400063" y="39017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0" name="Google Shape;2510;p13"/>
            <p:cNvSpPr/>
            <p:nvPr/>
          </p:nvSpPr>
          <p:spPr>
            <a:xfrm>
              <a:off x="3526713"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1" name="Google Shape;2511;p13"/>
            <p:cNvSpPr/>
            <p:nvPr/>
          </p:nvSpPr>
          <p:spPr>
            <a:xfrm>
              <a:off x="3653363"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2" name="Google Shape;2512;p13"/>
            <p:cNvSpPr/>
            <p:nvPr/>
          </p:nvSpPr>
          <p:spPr>
            <a:xfrm>
              <a:off x="37799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3" name="Google Shape;2513;p13"/>
            <p:cNvSpPr/>
            <p:nvPr/>
          </p:nvSpPr>
          <p:spPr>
            <a:xfrm>
              <a:off x="39066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4" name="Google Shape;2514;p13"/>
            <p:cNvSpPr/>
            <p:nvPr/>
          </p:nvSpPr>
          <p:spPr>
            <a:xfrm>
              <a:off x="4033263" y="39017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5" name="Google Shape;2515;p13"/>
            <p:cNvSpPr/>
            <p:nvPr/>
          </p:nvSpPr>
          <p:spPr>
            <a:xfrm>
              <a:off x="41605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6" name="Google Shape;2516;p13"/>
            <p:cNvSpPr/>
            <p:nvPr/>
          </p:nvSpPr>
          <p:spPr>
            <a:xfrm>
              <a:off x="42872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7" name="Google Shape;2517;p13"/>
            <p:cNvSpPr/>
            <p:nvPr/>
          </p:nvSpPr>
          <p:spPr>
            <a:xfrm>
              <a:off x="32734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8" name="Google Shape;2518;p13"/>
            <p:cNvSpPr/>
            <p:nvPr/>
          </p:nvSpPr>
          <p:spPr>
            <a:xfrm>
              <a:off x="3400063" y="40283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9" name="Google Shape;2519;p13"/>
            <p:cNvSpPr/>
            <p:nvPr/>
          </p:nvSpPr>
          <p:spPr>
            <a:xfrm>
              <a:off x="3526713"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0" name="Google Shape;2520;p13"/>
            <p:cNvSpPr/>
            <p:nvPr/>
          </p:nvSpPr>
          <p:spPr>
            <a:xfrm>
              <a:off x="3653363"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1" name="Google Shape;2521;p13"/>
            <p:cNvSpPr/>
            <p:nvPr/>
          </p:nvSpPr>
          <p:spPr>
            <a:xfrm>
              <a:off x="37799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2" name="Google Shape;2522;p13"/>
            <p:cNvSpPr/>
            <p:nvPr/>
          </p:nvSpPr>
          <p:spPr>
            <a:xfrm>
              <a:off x="39066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3" name="Google Shape;2523;p13"/>
            <p:cNvSpPr/>
            <p:nvPr/>
          </p:nvSpPr>
          <p:spPr>
            <a:xfrm>
              <a:off x="4033263" y="40283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4" name="Google Shape;2524;p13"/>
            <p:cNvSpPr/>
            <p:nvPr/>
          </p:nvSpPr>
          <p:spPr>
            <a:xfrm>
              <a:off x="41605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5" name="Google Shape;2525;p13"/>
            <p:cNvSpPr/>
            <p:nvPr/>
          </p:nvSpPr>
          <p:spPr>
            <a:xfrm>
              <a:off x="42872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6" name="Google Shape;2526;p13"/>
            <p:cNvSpPr/>
            <p:nvPr/>
          </p:nvSpPr>
          <p:spPr>
            <a:xfrm>
              <a:off x="32734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7" name="Google Shape;2527;p13"/>
            <p:cNvSpPr/>
            <p:nvPr/>
          </p:nvSpPr>
          <p:spPr>
            <a:xfrm>
              <a:off x="3400063" y="4155000"/>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8" name="Google Shape;2528;p13"/>
            <p:cNvSpPr/>
            <p:nvPr/>
          </p:nvSpPr>
          <p:spPr>
            <a:xfrm>
              <a:off x="3526713"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9" name="Google Shape;2529;p13"/>
            <p:cNvSpPr/>
            <p:nvPr/>
          </p:nvSpPr>
          <p:spPr>
            <a:xfrm>
              <a:off x="3653363"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0" name="Google Shape;2530;p13"/>
            <p:cNvSpPr/>
            <p:nvPr/>
          </p:nvSpPr>
          <p:spPr>
            <a:xfrm>
              <a:off x="37799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1" name="Google Shape;2531;p13"/>
            <p:cNvSpPr/>
            <p:nvPr/>
          </p:nvSpPr>
          <p:spPr>
            <a:xfrm>
              <a:off x="39066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2" name="Google Shape;2532;p13"/>
            <p:cNvSpPr/>
            <p:nvPr/>
          </p:nvSpPr>
          <p:spPr>
            <a:xfrm>
              <a:off x="4033263" y="4155000"/>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3" name="Google Shape;2533;p13"/>
            <p:cNvSpPr/>
            <p:nvPr/>
          </p:nvSpPr>
          <p:spPr>
            <a:xfrm>
              <a:off x="41605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4" name="Google Shape;2534;p13"/>
            <p:cNvSpPr/>
            <p:nvPr/>
          </p:nvSpPr>
          <p:spPr>
            <a:xfrm>
              <a:off x="42872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5" name="Google Shape;2535;p13"/>
            <p:cNvSpPr/>
            <p:nvPr/>
          </p:nvSpPr>
          <p:spPr>
            <a:xfrm>
              <a:off x="32734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6" name="Google Shape;2536;p13"/>
            <p:cNvSpPr/>
            <p:nvPr/>
          </p:nvSpPr>
          <p:spPr>
            <a:xfrm>
              <a:off x="3400063" y="42823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7" name="Google Shape;2537;p13"/>
            <p:cNvSpPr/>
            <p:nvPr/>
          </p:nvSpPr>
          <p:spPr>
            <a:xfrm>
              <a:off x="3526713"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8" name="Google Shape;2538;p13"/>
            <p:cNvSpPr/>
            <p:nvPr/>
          </p:nvSpPr>
          <p:spPr>
            <a:xfrm>
              <a:off x="3653363"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9" name="Google Shape;2539;p13"/>
            <p:cNvSpPr/>
            <p:nvPr/>
          </p:nvSpPr>
          <p:spPr>
            <a:xfrm>
              <a:off x="37799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0" name="Google Shape;2540;p13"/>
            <p:cNvSpPr/>
            <p:nvPr/>
          </p:nvSpPr>
          <p:spPr>
            <a:xfrm>
              <a:off x="39066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1" name="Google Shape;2541;p13"/>
            <p:cNvSpPr/>
            <p:nvPr/>
          </p:nvSpPr>
          <p:spPr>
            <a:xfrm>
              <a:off x="4033263" y="42823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2" name="Google Shape;2542;p13"/>
            <p:cNvSpPr/>
            <p:nvPr/>
          </p:nvSpPr>
          <p:spPr>
            <a:xfrm>
              <a:off x="41605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3" name="Google Shape;2543;p13"/>
            <p:cNvSpPr/>
            <p:nvPr/>
          </p:nvSpPr>
          <p:spPr>
            <a:xfrm>
              <a:off x="42872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4" name="Google Shape;2544;p13"/>
            <p:cNvSpPr/>
            <p:nvPr/>
          </p:nvSpPr>
          <p:spPr>
            <a:xfrm>
              <a:off x="32734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5" name="Google Shape;2545;p13"/>
            <p:cNvSpPr/>
            <p:nvPr/>
          </p:nvSpPr>
          <p:spPr>
            <a:xfrm>
              <a:off x="3400063" y="4408950"/>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6" name="Google Shape;2546;p13"/>
            <p:cNvSpPr/>
            <p:nvPr/>
          </p:nvSpPr>
          <p:spPr>
            <a:xfrm>
              <a:off x="3526713"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Google Shape;2547;p13"/>
            <p:cNvSpPr/>
            <p:nvPr/>
          </p:nvSpPr>
          <p:spPr>
            <a:xfrm>
              <a:off x="3653363"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Google Shape;2548;p13"/>
            <p:cNvSpPr/>
            <p:nvPr/>
          </p:nvSpPr>
          <p:spPr>
            <a:xfrm>
              <a:off x="37799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p13"/>
            <p:cNvSpPr/>
            <p:nvPr/>
          </p:nvSpPr>
          <p:spPr>
            <a:xfrm>
              <a:off x="39066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0" name="Google Shape;2550;p13"/>
            <p:cNvSpPr/>
            <p:nvPr/>
          </p:nvSpPr>
          <p:spPr>
            <a:xfrm>
              <a:off x="4033263" y="4408950"/>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1" name="Google Shape;2551;p13"/>
            <p:cNvSpPr/>
            <p:nvPr/>
          </p:nvSpPr>
          <p:spPr>
            <a:xfrm>
              <a:off x="41605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2" name="Google Shape;2552;p13"/>
            <p:cNvSpPr/>
            <p:nvPr/>
          </p:nvSpPr>
          <p:spPr>
            <a:xfrm>
              <a:off x="42872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53" name="Google Shape;2553;p13"/>
          <p:cNvSpPr txBox="1">
            <a:spLocks noGrp="1"/>
          </p:cNvSpPr>
          <p:nvPr>
            <p:ph type="title"/>
          </p:nvPr>
        </p:nvSpPr>
        <p:spPr>
          <a:xfrm>
            <a:off x="217011" y="480671"/>
            <a:ext cx="8509633" cy="70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US" sz="2000" dirty="0">
                <a:solidFill>
                  <a:schemeClr val="accent3"/>
                </a:solidFill>
              </a:rPr>
              <a:t>2. The processing time for the company to settle disputes</a:t>
            </a:r>
            <a:endParaRPr sz="2000" dirty="0"/>
          </a:p>
        </p:txBody>
      </p:sp>
      <p:grpSp>
        <p:nvGrpSpPr>
          <p:cNvPr id="2554" name="Google Shape;2554;p13"/>
          <p:cNvGrpSpPr/>
          <p:nvPr/>
        </p:nvGrpSpPr>
        <p:grpSpPr>
          <a:xfrm>
            <a:off x="437546" y="615007"/>
            <a:ext cx="505815" cy="395409"/>
            <a:chOff x="2611458" y="3816374"/>
            <a:chExt cx="426329" cy="332375"/>
          </a:xfrm>
        </p:grpSpPr>
        <p:sp>
          <p:nvSpPr>
            <p:cNvPr id="2555" name="Google Shape;2555;p13"/>
            <p:cNvSpPr/>
            <p:nvPr/>
          </p:nvSpPr>
          <p:spPr>
            <a:xfrm>
              <a:off x="2611458" y="3816374"/>
              <a:ext cx="426329" cy="332375"/>
            </a:xfrm>
            <a:custGeom>
              <a:avLst/>
              <a:gdLst/>
              <a:ahLst/>
              <a:cxnLst/>
              <a:rect l="l" t="t" r="r" b="b"/>
              <a:pathLst>
                <a:path w="13395" h="10443" extrusionOk="0">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6" name="Google Shape;2556;p13"/>
            <p:cNvSpPr/>
            <p:nvPr/>
          </p:nvSpPr>
          <p:spPr>
            <a:xfrm>
              <a:off x="2803568" y="3950909"/>
              <a:ext cx="40198" cy="85648"/>
            </a:xfrm>
            <a:custGeom>
              <a:avLst/>
              <a:gdLst/>
              <a:ahLst/>
              <a:cxnLst/>
              <a:rect l="l" t="t" r="r" b="b"/>
              <a:pathLst>
                <a:path w="1263" h="2691" extrusionOk="0">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7" name="Google Shape;2557;p13"/>
            <p:cNvSpPr/>
            <p:nvPr/>
          </p:nvSpPr>
          <p:spPr>
            <a:xfrm>
              <a:off x="2851691" y="3917935"/>
              <a:ext cx="40580" cy="118621"/>
            </a:xfrm>
            <a:custGeom>
              <a:avLst/>
              <a:gdLst/>
              <a:ahLst/>
              <a:cxnLst/>
              <a:rect l="l" t="t" r="r" b="b"/>
              <a:pathLst>
                <a:path w="1275" h="3727" extrusionOk="0">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8" name="Google Shape;2558;p13"/>
            <p:cNvSpPr/>
            <p:nvPr/>
          </p:nvSpPr>
          <p:spPr>
            <a:xfrm>
              <a:off x="2900197" y="3934995"/>
              <a:ext cx="40198" cy="101562"/>
            </a:xfrm>
            <a:custGeom>
              <a:avLst/>
              <a:gdLst/>
              <a:ahLst/>
              <a:cxnLst/>
              <a:rect l="l" t="t" r="r" b="b"/>
              <a:pathLst>
                <a:path w="1263" h="3191" extrusionOk="0">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9" name="Google Shape;2559;p13"/>
            <p:cNvSpPr/>
            <p:nvPr/>
          </p:nvSpPr>
          <p:spPr>
            <a:xfrm>
              <a:off x="2948320" y="3879265"/>
              <a:ext cx="40580" cy="156941"/>
            </a:xfrm>
            <a:custGeom>
              <a:avLst/>
              <a:gdLst/>
              <a:ahLst/>
              <a:cxnLst/>
              <a:rect l="l" t="t" r="r" b="b"/>
              <a:pathLst>
                <a:path w="1275" h="4931" extrusionOk="0">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0" name="Google Shape;2560;p13"/>
            <p:cNvSpPr/>
            <p:nvPr/>
          </p:nvSpPr>
          <p:spPr>
            <a:xfrm>
              <a:off x="2716807" y="3896325"/>
              <a:ext cx="49269" cy="13304"/>
            </a:xfrm>
            <a:custGeom>
              <a:avLst/>
              <a:gdLst/>
              <a:ahLst/>
              <a:cxnLst/>
              <a:rect l="l" t="t" r="r" b="b"/>
              <a:pathLst>
                <a:path w="1548" h="418" extrusionOk="0">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1" name="Google Shape;2561;p13"/>
            <p:cNvSpPr/>
            <p:nvPr/>
          </p:nvSpPr>
          <p:spPr>
            <a:xfrm>
              <a:off x="2717157" y="3917553"/>
              <a:ext cx="69002" cy="13304"/>
            </a:xfrm>
            <a:custGeom>
              <a:avLst/>
              <a:gdLst/>
              <a:ahLst/>
              <a:cxnLst/>
              <a:rect l="l" t="t" r="r" b="b"/>
              <a:pathLst>
                <a:path w="2168" h="418" extrusionOk="0">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2" name="Google Shape;2562;p13"/>
            <p:cNvSpPr/>
            <p:nvPr/>
          </p:nvSpPr>
          <p:spPr>
            <a:xfrm>
              <a:off x="2717157" y="3938782"/>
              <a:ext cx="69002" cy="13272"/>
            </a:xfrm>
            <a:custGeom>
              <a:avLst/>
              <a:gdLst/>
              <a:ahLst/>
              <a:cxnLst/>
              <a:rect l="l" t="t" r="r" b="b"/>
              <a:pathLst>
                <a:path w="2168" h="417" extrusionOk="0">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3" name="Google Shape;2563;p13"/>
            <p:cNvSpPr/>
            <p:nvPr/>
          </p:nvSpPr>
          <p:spPr>
            <a:xfrm>
              <a:off x="2717157" y="3960361"/>
              <a:ext cx="69002" cy="13304"/>
            </a:xfrm>
            <a:custGeom>
              <a:avLst/>
              <a:gdLst/>
              <a:ahLst/>
              <a:cxnLst/>
              <a:rect l="l" t="t" r="r" b="b"/>
              <a:pathLst>
                <a:path w="2168" h="418" extrusionOk="0">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4" name="Google Shape;2564;p13"/>
            <p:cNvSpPr/>
            <p:nvPr/>
          </p:nvSpPr>
          <p:spPr>
            <a:xfrm>
              <a:off x="2655793" y="4020993"/>
              <a:ext cx="84152" cy="82656"/>
            </a:xfrm>
            <a:custGeom>
              <a:avLst/>
              <a:gdLst/>
              <a:ahLst/>
              <a:cxnLst/>
              <a:rect l="l" t="t" r="r" b="b"/>
              <a:pathLst>
                <a:path w="2644" h="2597" extrusionOk="0">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65" name="Google Shape;2565;p13"/>
          <p:cNvSpPr txBox="1"/>
          <p:nvPr/>
        </p:nvSpPr>
        <p:spPr>
          <a:xfrm>
            <a:off x="339517" y="1181102"/>
            <a:ext cx="7996410" cy="348038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Ramabhadra"/>
              <a:ea typeface="Ramabhadra"/>
              <a:cs typeface="Ramabhadra"/>
              <a:sym typeface="Ramabhadra"/>
            </a:endParaRPr>
          </a:p>
        </p:txBody>
      </p:sp>
      <p:sp>
        <p:nvSpPr>
          <p:cNvPr id="2566" name="Google Shape;2566;p13"/>
          <p:cNvSpPr txBox="1"/>
          <p:nvPr/>
        </p:nvSpPr>
        <p:spPr>
          <a:xfrm>
            <a:off x="625290" y="1472202"/>
            <a:ext cx="3963815" cy="2105841"/>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 sz="1400" b="1" i="0" u="none" strike="noStrike" cap="none" dirty="0">
                <a:solidFill>
                  <a:schemeClr val="accent1"/>
                </a:solidFill>
                <a:latin typeface="Ramabhadra"/>
                <a:ea typeface="Ramabhadra"/>
                <a:cs typeface="Ramabhadra"/>
                <a:sym typeface="Ramabhadra"/>
              </a:rPr>
              <a:t>Russia</a:t>
            </a:r>
            <a:r>
              <a:rPr lang="en" sz="1400" b="0" i="0" u="none" strike="noStrike" cap="none" dirty="0">
                <a:solidFill>
                  <a:schemeClr val="dk2"/>
                </a:solidFill>
                <a:latin typeface="Ramabhadra"/>
                <a:ea typeface="Ramabhadra"/>
                <a:cs typeface="Ramabhadra"/>
                <a:sym typeface="Ramabhadra"/>
              </a:rPr>
              <a:t> has the highest average processing time of </a:t>
            </a:r>
            <a:r>
              <a:rPr lang="en" sz="1400" b="1" i="0" u="none" strike="noStrike" cap="none" dirty="0">
                <a:solidFill>
                  <a:schemeClr val="accent1"/>
                </a:solidFill>
                <a:latin typeface="Ramabhadra"/>
                <a:ea typeface="Ramabhadra"/>
                <a:cs typeface="Ramabhadra"/>
                <a:sym typeface="Ramabhadra"/>
              </a:rPr>
              <a:t>5 days</a:t>
            </a:r>
            <a:r>
              <a:rPr lang="en" sz="1400" b="0" i="0" u="none" strike="noStrike" cap="none" dirty="0">
                <a:solidFill>
                  <a:schemeClr val="dk2"/>
                </a:solidFill>
                <a:latin typeface="Ramabhadra"/>
                <a:ea typeface="Ramabhadra"/>
                <a:cs typeface="Ramabhadra"/>
                <a:sym typeface="Ramabhadra"/>
              </a:rPr>
              <a:t>, which is 2.5 times faster than China, which has an average processing time of 2 days. Furthermore, the average processing time for the five countries is three days.</a:t>
            </a:r>
            <a:endParaRPr dirty="0"/>
          </a:p>
        </p:txBody>
      </p:sp>
      <p:graphicFrame>
        <p:nvGraphicFramePr>
          <p:cNvPr id="2567" name="Google Shape;2567;p13"/>
          <p:cNvGraphicFramePr/>
          <p:nvPr/>
        </p:nvGraphicFramePr>
        <p:xfrm>
          <a:off x="5006910" y="1379514"/>
          <a:ext cx="3633639" cy="2938589"/>
        </p:xfrm>
        <a:graphic>
          <a:graphicData uri="http://schemas.openxmlformats.org/drawingml/2006/chart">
            <c:chart xmlns:c="http://schemas.openxmlformats.org/drawingml/2006/chart" xmlns:r="http://schemas.openxmlformats.org/officeDocument/2006/relationships" r:id="rId3"/>
          </a:graphicData>
        </a:graphic>
      </p:graphicFrame>
      <p:grpSp>
        <p:nvGrpSpPr>
          <p:cNvPr id="2568" name="Google Shape;2568;p13"/>
          <p:cNvGrpSpPr/>
          <p:nvPr/>
        </p:nvGrpSpPr>
        <p:grpSpPr>
          <a:xfrm>
            <a:off x="8360700" y="1180871"/>
            <a:ext cx="522000" cy="522000"/>
            <a:chOff x="7752097" y="1355002"/>
            <a:chExt cx="522000" cy="522000"/>
          </a:xfrm>
        </p:grpSpPr>
        <p:sp>
          <p:nvSpPr>
            <p:cNvPr id="2569" name="Google Shape;2569;p13"/>
            <p:cNvSpPr/>
            <p:nvPr/>
          </p:nvSpPr>
          <p:spPr>
            <a:xfrm>
              <a:off x="7752097" y="1355002"/>
              <a:ext cx="522000" cy="522000"/>
            </a:xfrm>
            <a:prstGeom prst="ellipse">
              <a:avLst/>
            </a:prstGeom>
            <a:solidFill>
              <a:srgbClr val="FDF6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0" name="Google Shape;2570;p13"/>
            <p:cNvSpPr/>
            <p:nvPr/>
          </p:nvSpPr>
          <p:spPr>
            <a:xfrm>
              <a:off x="7800070" y="1402943"/>
              <a:ext cx="426300" cy="426300"/>
            </a:xfrm>
            <a:prstGeom prst="ellipse">
              <a:avLst/>
            </a:prstGeom>
            <a:solidFill>
              <a:srgbClr val="FDF6F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1" name="Google Shape;2571;p13"/>
            <p:cNvSpPr/>
            <p:nvPr/>
          </p:nvSpPr>
          <p:spPr>
            <a:xfrm>
              <a:off x="7908152" y="1519909"/>
              <a:ext cx="209889" cy="192383"/>
            </a:xfrm>
            <a:custGeom>
              <a:avLst/>
              <a:gdLst/>
              <a:ahLst/>
              <a:cxnLst/>
              <a:rect l="l" t="t" r="r" b="b"/>
              <a:pathLst>
                <a:path w="130976" h="94075" extrusionOk="0">
                  <a:moveTo>
                    <a:pt x="48330" y="1"/>
                  </a:moveTo>
                  <a:lnTo>
                    <a:pt x="51187" y="33770"/>
                  </a:lnTo>
                  <a:lnTo>
                    <a:pt x="11460" y="21004"/>
                  </a:lnTo>
                  <a:lnTo>
                    <a:pt x="1" y="45351"/>
                  </a:lnTo>
                  <a:lnTo>
                    <a:pt x="41764" y="52646"/>
                  </a:lnTo>
                  <a:lnTo>
                    <a:pt x="10214" y="78816"/>
                  </a:lnTo>
                  <a:lnTo>
                    <a:pt x="40913" y="94075"/>
                  </a:lnTo>
                  <a:lnTo>
                    <a:pt x="65868" y="63041"/>
                  </a:lnTo>
                  <a:lnTo>
                    <a:pt x="90033" y="94075"/>
                  </a:lnTo>
                  <a:lnTo>
                    <a:pt x="120337" y="79151"/>
                  </a:lnTo>
                  <a:lnTo>
                    <a:pt x="89637" y="52646"/>
                  </a:lnTo>
                  <a:lnTo>
                    <a:pt x="130976" y="45351"/>
                  </a:lnTo>
                  <a:lnTo>
                    <a:pt x="119912" y="21004"/>
                  </a:lnTo>
                  <a:lnTo>
                    <a:pt x="80610" y="33770"/>
                  </a:lnTo>
                  <a:lnTo>
                    <a:pt x="8392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5"/>
        <p:cNvGrpSpPr/>
        <p:nvPr/>
      </p:nvGrpSpPr>
      <p:grpSpPr>
        <a:xfrm>
          <a:off x="0" y="0"/>
          <a:ext cx="0" cy="0"/>
          <a:chOff x="0" y="0"/>
          <a:chExt cx="0" cy="0"/>
        </a:xfrm>
      </p:grpSpPr>
      <p:grpSp>
        <p:nvGrpSpPr>
          <p:cNvPr id="2667" name="Google Shape;2667;p14"/>
          <p:cNvGrpSpPr/>
          <p:nvPr/>
        </p:nvGrpSpPr>
        <p:grpSpPr>
          <a:xfrm>
            <a:off x="6862406" y="1896734"/>
            <a:ext cx="2036958" cy="2263167"/>
            <a:chOff x="3273438" y="3268525"/>
            <a:chExt cx="1140450" cy="1267100"/>
          </a:xfrm>
        </p:grpSpPr>
        <p:sp>
          <p:nvSpPr>
            <p:cNvPr id="2668" name="Google Shape;2668;p14"/>
            <p:cNvSpPr/>
            <p:nvPr/>
          </p:nvSpPr>
          <p:spPr>
            <a:xfrm>
              <a:off x="32734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9" name="Google Shape;2669;p14"/>
            <p:cNvSpPr/>
            <p:nvPr/>
          </p:nvSpPr>
          <p:spPr>
            <a:xfrm>
              <a:off x="3400063" y="32685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0" name="Google Shape;2670;p14"/>
            <p:cNvSpPr/>
            <p:nvPr/>
          </p:nvSpPr>
          <p:spPr>
            <a:xfrm>
              <a:off x="3526713"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1" name="Google Shape;2671;p14"/>
            <p:cNvSpPr/>
            <p:nvPr/>
          </p:nvSpPr>
          <p:spPr>
            <a:xfrm>
              <a:off x="3653363"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2" name="Google Shape;2672;p14"/>
            <p:cNvSpPr/>
            <p:nvPr/>
          </p:nvSpPr>
          <p:spPr>
            <a:xfrm>
              <a:off x="37799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3" name="Google Shape;2673;p14"/>
            <p:cNvSpPr/>
            <p:nvPr/>
          </p:nvSpPr>
          <p:spPr>
            <a:xfrm>
              <a:off x="39066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4" name="Google Shape;2674;p14"/>
            <p:cNvSpPr/>
            <p:nvPr/>
          </p:nvSpPr>
          <p:spPr>
            <a:xfrm>
              <a:off x="4033263" y="32685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5" name="Google Shape;2675;p14"/>
            <p:cNvSpPr/>
            <p:nvPr/>
          </p:nvSpPr>
          <p:spPr>
            <a:xfrm>
              <a:off x="41605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6" name="Google Shape;2676;p14"/>
            <p:cNvSpPr/>
            <p:nvPr/>
          </p:nvSpPr>
          <p:spPr>
            <a:xfrm>
              <a:off x="42872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7" name="Google Shape;2677;p14"/>
            <p:cNvSpPr/>
            <p:nvPr/>
          </p:nvSpPr>
          <p:spPr>
            <a:xfrm>
              <a:off x="32734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8" name="Google Shape;2678;p14"/>
            <p:cNvSpPr/>
            <p:nvPr/>
          </p:nvSpPr>
          <p:spPr>
            <a:xfrm>
              <a:off x="3400063" y="339517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9" name="Google Shape;2679;p14"/>
            <p:cNvSpPr/>
            <p:nvPr/>
          </p:nvSpPr>
          <p:spPr>
            <a:xfrm>
              <a:off x="3526713"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0" name="Google Shape;2680;p14"/>
            <p:cNvSpPr/>
            <p:nvPr/>
          </p:nvSpPr>
          <p:spPr>
            <a:xfrm>
              <a:off x="3653363"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1" name="Google Shape;2681;p14"/>
            <p:cNvSpPr/>
            <p:nvPr/>
          </p:nvSpPr>
          <p:spPr>
            <a:xfrm>
              <a:off x="37799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2" name="Google Shape;2682;p14"/>
            <p:cNvSpPr/>
            <p:nvPr/>
          </p:nvSpPr>
          <p:spPr>
            <a:xfrm>
              <a:off x="39066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3" name="Google Shape;2683;p14"/>
            <p:cNvSpPr/>
            <p:nvPr/>
          </p:nvSpPr>
          <p:spPr>
            <a:xfrm>
              <a:off x="4033263" y="33951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4" name="Google Shape;2684;p14"/>
            <p:cNvSpPr/>
            <p:nvPr/>
          </p:nvSpPr>
          <p:spPr>
            <a:xfrm>
              <a:off x="41605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5" name="Google Shape;2685;p14"/>
            <p:cNvSpPr/>
            <p:nvPr/>
          </p:nvSpPr>
          <p:spPr>
            <a:xfrm>
              <a:off x="42872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6" name="Google Shape;2686;p14"/>
            <p:cNvSpPr/>
            <p:nvPr/>
          </p:nvSpPr>
          <p:spPr>
            <a:xfrm>
              <a:off x="32734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7" name="Google Shape;2687;p14"/>
            <p:cNvSpPr/>
            <p:nvPr/>
          </p:nvSpPr>
          <p:spPr>
            <a:xfrm>
              <a:off x="3400063" y="35218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8" name="Google Shape;2688;p14"/>
            <p:cNvSpPr/>
            <p:nvPr/>
          </p:nvSpPr>
          <p:spPr>
            <a:xfrm>
              <a:off x="3526713"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9" name="Google Shape;2689;p14"/>
            <p:cNvSpPr/>
            <p:nvPr/>
          </p:nvSpPr>
          <p:spPr>
            <a:xfrm>
              <a:off x="3653363"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0" name="Google Shape;2690;p14"/>
            <p:cNvSpPr/>
            <p:nvPr/>
          </p:nvSpPr>
          <p:spPr>
            <a:xfrm>
              <a:off x="37799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1" name="Google Shape;2691;p14"/>
            <p:cNvSpPr/>
            <p:nvPr/>
          </p:nvSpPr>
          <p:spPr>
            <a:xfrm>
              <a:off x="39066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2" name="Google Shape;2692;p14"/>
            <p:cNvSpPr/>
            <p:nvPr/>
          </p:nvSpPr>
          <p:spPr>
            <a:xfrm>
              <a:off x="4033263" y="35218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3" name="Google Shape;2693;p14"/>
            <p:cNvSpPr/>
            <p:nvPr/>
          </p:nvSpPr>
          <p:spPr>
            <a:xfrm>
              <a:off x="41605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4" name="Google Shape;2694;p14"/>
            <p:cNvSpPr/>
            <p:nvPr/>
          </p:nvSpPr>
          <p:spPr>
            <a:xfrm>
              <a:off x="42872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5" name="Google Shape;2695;p14"/>
            <p:cNvSpPr/>
            <p:nvPr/>
          </p:nvSpPr>
          <p:spPr>
            <a:xfrm>
              <a:off x="32734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6" name="Google Shape;2696;p14"/>
            <p:cNvSpPr/>
            <p:nvPr/>
          </p:nvSpPr>
          <p:spPr>
            <a:xfrm>
              <a:off x="3400063" y="36484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7" name="Google Shape;2697;p14"/>
            <p:cNvSpPr/>
            <p:nvPr/>
          </p:nvSpPr>
          <p:spPr>
            <a:xfrm>
              <a:off x="3526713"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8" name="Google Shape;2698;p14"/>
            <p:cNvSpPr/>
            <p:nvPr/>
          </p:nvSpPr>
          <p:spPr>
            <a:xfrm>
              <a:off x="3653363"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9" name="Google Shape;2699;p14"/>
            <p:cNvSpPr/>
            <p:nvPr/>
          </p:nvSpPr>
          <p:spPr>
            <a:xfrm>
              <a:off x="37799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0" name="Google Shape;2700;p14"/>
            <p:cNvSpPr/>
            <p:nvPr/>
          </p:nvSpPr>
          <p:spPr>
            <a:xfrm>
              <a:off x="39066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1" name="Google Shape;2701;p14"/>
            <p:cNvSpPr/>
            <p:nvPr/>
          </p:nvSpPr>
          <p:spPr>
            <a:xfrm>
              <a:off x="4033263" y="36484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2" name="Google Shape;2702;p14"/>
            <p:cNvSpPr/>
            <p:nvPr/>
          </p:nvSpPr>
          <p:spPr>
            <a:xfrm>
              <a:off x="41605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3" name="Google Shape;2703;p14"/>
            <p:cNvSpPr/>
            <p:nvPr/>
          </p:nvSpPr>
          <p:spPr>
            <a:xfrm>
              <a:off x="42872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4" name="Google Shape;2704;p14"/>
            <p:cNvSpPr/>
            <p:nvPr/>
          </p:nvSpPr>
          <p:spPr>
            <a:xfrm>
              <a:off x="32734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5" name="Google Shape;2705;p14"/>
            <p:cNvSpPr/>
            <p:nvPr/>
          </p:nvSpPr>
          <p:spPr>
            <a:xfrm>
              <a:off x="3400063" y="377507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6" name="Google Shape;2706;p14"/>
            <p:cNvSpPr/>
            <p:nvPr/>
          </p:nvSpPr>
          <p:spPr>
            <a:xfrm>
              <a:off x="3526713"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7" name="Google Shape;2707;p14"/>
            <p:cNvSpPr/>
            <p:nvPr/>
          </p:nvSpPr>
          <p:spPr>
            <a:xfrm>
              <a:off x="3653363"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8" name="Google Shape;2708;p14"/>
            <p:cNvSpPr/>
            <p:nvPr/>
          </p:nvSpPr>
          <p:spPr>
            <a:xfrm>
              <a:off x="37799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9" name="Google Shape;2709;p14"/>
            <p:cNvSpPr/>
            <p:nvPr/>
          </p:nvSpPr>
          <p:spPr>
            <a:xfrm>
              <a:off x="39066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0" name="Google Shape;2710;p14"/>
            <p:cNvSpPr/>
            <p:nvPr/>
          </p:nvSpPr>
          <p:spPr>
            <a:xfrm>
              <a:off x="4033263" y="377507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1" name="Google Shape;2711;p14"/>
            <p:cNvSpPr/>
            <p:nvPr/>
          </p:nvSpPr>
          <p:spPr>
            <a:xfrm>
              <a:off x="41605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2" name="Google Shape;2712;p14"/>
            <p:cNvSpPr/>
            <p:nvPr/>
          </p:nvSpPr>
          <p:spPr>
            <a:xfrm>
              <a:off x="42872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3" name="Google Shape;2713;p14"/>
            <p:cNvSpPr/>
            <p:nvPr/>
          </p:nvSpPr>
          <p:spPr>
            <a:xfrm>
              <a:off x="32734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4" name="Google Shape;2714;p14"/>
            <p:cNvSpPr/>
            <p:nvPr/>
          </p:nvSpPr>
          <p:spPr>
            <a:xfrm>
              <a:off x="3400063" y="39017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5" name="Google Shape;2715;p14"/>
            <p:cNvSpPr/>
            <p:nvPr/>
          </p:nvSpPr>
          <p:spPr>
            <a:xfrm>
              <a:off x="3526713"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6" name="Google Shape;2716;p14"/>
            <p:cNvSpPr/>
            <p:nvPr/>
          </p:nvSpPr>
          <p:spPr>
            <a:xfrm>
              <a:off x="3653363"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7" name="Google Shape;2717;p14"/>
            <p:cNvSpPr/>
            <p:nvPr/>
          </p:nvSpPr>
          <p:spPr>
            <a:xfrm>
              <a:off x="37799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8" name="Google Shape;2718;p14"/>
            <p:cNvSpPr/>
            <p:nvPr/>
          </p:nvSpPr>
          <p:spPr>
            <a:xfrm>
              <a:off x="39066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9" name="Google Shape;2719;p14"/>
            <p:cNvSpPr/>
            <p:nvPr/>
          </p:nvSpPr>
          <p:spPr>
            <a:xfrm>
              <a:off x="4033263" y="39017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0" name="Google Shape;2720;p14"/>
            <p:cNvSpPr/>
            <p:nvPr/>
          </p:nvSpPr>
          <p:spPr>
            <a:xfrm>
              <a:off x="41605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1" name="Google Shape;2721;p14"/>
            <p:cNvSpPr/>
            <p:nvPr/>
          </p:nvSpPr>
          <p:spPr>
            <a:xfrm>
              <a:off x="42872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2" name="Google Shape;2722;p14"/>
            <p:cNvSpPr/>
            <p:nvPr/>
          </p:nvSpPr>
          <p:spPr>
            <a:xfrm>
              <a:off x="32734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3" name="Google Shape;2723;p14"/>
            <p:cNvSpPr/>
            <p:nvPr/>
          </p:nvSpPr>
          <p:spPr>
            <a:xfrm>
              <a:off x="3400063" y="40283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4" name="Google Shape;2724;p14"/>
            <p:cNvSpPr/>
            <p:nvPr/>
          </p:nvSpPr>
          <p:spPr>
            <a:xfrm>
              <a:off x="3526713"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5" name="Google Shape;2725;p14"/>
            <p:cNvSpPr/>
            <p:nvPr/>
          </p:nvSpPr>
          <p:spPr>
            <a:xfrm>
              <a:off x="3653363"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6" name="Google Shape;2726;p14"/>
            <p:cNvSpPr/>
            <p:nvPr/>
          </p:nvSpPr>
          <p:spPr>
            <a:xfrm>
              <a:off x="37799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7" name="Google Shape;2727;p14"/>
            <p:cNvSpPr/>
            <p:nvPr/>
          </p:nvSpPr>
          <p:spPr>
            <a:xfrm>
              <a:off x="39066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8" name="Google Shape;2728;p14"/>
            <p:cNvSpPr/>
            <p:nvPr/>
          </p:nvSpPr>
          <p:spPr>
            <a:xfrm>
              <a:off x="4033263" y="40283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9" name="Google Shape;2729;p14"/>
            <p:cNvSpPr/>
            <p:nvPr/>
          </p:nvSpPr>
          <p:spPr>
            <a:xfrm>
              <a:off x="41605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0" name="Google Shape;2730;p14"/>
            <p:cNvSpPr/>
            <p:nvPr/>
          </p:nvSpPr>
          <p:spPr>
            <a:xfrm>
              <a:off x="42872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1" name="Google Shape;2731;p14"/>
            <p:cNvSpPr/>
            <p:nvPr/>
          </p:nvSpPr>
          <p:spPr>
            <a:xfrm>
              <a:off x="32734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2" name="Google Shape;2732;p14"/>
            <p:cNvSpPr/>
            <p:nvPr/>
          </p:nvSpPr>
          <p:spPr>
            <a:xfrm>
              <a:off x="3400063" y="4155000"/>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3" name="Google Shape;2733;p14"/>
            <p:cNvSpPr/>
            <p:nvPr/>
          </p:nvSpPr>
          <p:spPr>
            <a:xfrm>
              <a:off x="3526713"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4" name="Google Shape;2734;p14"/>
            <p:cNvSpPr/>
            <p:nvPr/>
          </p:nvSpPr>
          <p:spPr>
            <a:xfrm>
              <a:off x="3653363"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5" name="Google Shape;2735;p14"/>
            <p:cNvSpPr/>
            <p:nvPr/>
          </p:nvSpPr>
          <p:spPr>
            <a:xfrm>
              <a:off x="37799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6" name="Google Shape;2736;p14"/>
            <p:cNvSpPr/>
            <p:nvPr/>
          </p:nvSpPr>
          <p:spPr>
            <a:xfrm>
              <a:off x="39066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7" name="Google Shape;2737;p14"/>
            <p:cNvSpPr/>
            <p:nvPr/>
          </p:nvSpPr>
          <p:spPr>
            <a:xfrm>
              <a:off x="4033263" y="4155000"/>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8" name="Google Shape;2738;p14"/>
            <p:cNvSpPr/>
            <p:nvPr/>
          </p:nvSpPr>
          <p:spPr>
            <a:xfrm>
              <a:off x="41605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9" name="Google Shape;2739;p14"/>
            <p:cNvSpPr/>
            <p:nvPr/>
          </p:nvSpPr>
          <p:spPr>
            <a:xfrm>
              <a:off x="42872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0" name="Google Shape;2740;p14"/>
            <p:cNvSpPr/>
            <p:nvPr/>
          </p:nvSpPr>
          <p:spPr>
            <a:xfrm>
              <a:off x="32734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1" name="Google Shape;2741;p14"/>
            <p:cNvSpPr/>
            <p:nvPr/>
          </p:nvSpPr>
          <p:spPr>
            <a:xfrm>
              <a:off x="3400063" y="42823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2" name="Google Shape;2742;p14"/>
            <p:cNvSpPr/>
            <p:nvPr/>
          </p:nvSpPr>
          <p:spPr>
            <a:xfrm>
              <a:off x="3526713"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3" name="Google Shape;2743;p14"/>
            <p:cNvSpPr/>
            <p:nvPr/>
          </p:nvSpPr>
          <p:spPr>
            <a:xfrm>
              <a:off x="3653363"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4" name="Google Shape;2744;p14"/>
            <p:cNvSpPr/>
            <p:nvPr/>
          </p:nvSpPr>
          <p:spPr>
            <a:xfrm>
              <a:off x="37799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5" name="Google Shape;2745;p14"/>
            <p:cNvSpPr/>
            <p:nvPr/>
          </p:nvSpPr>
          <p:spPr>
            <a:xfrm>
              <a:off x="39066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6" name="Google Shape;2746;p14"/>
            <p:cNvSpPr/>
            <p:nvPr/>
          </p:nvSpPr>
          <p:spPr>
            <a:xfrm>
              <a:off x="4033263" y="42823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7" name="Google Shape;2747;p14"/>
            <p:cNvSpPr/>
            <p:nvPr/>
          </p:nvSpPr>
          <p:spPr>
            <a:xfrm>
              <a:off x="41605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8" name="Google Shape;2748;p14"/>
            <p:cNvSpPr/>
            <p:nvPr/>
          </p:nvSpPr>
          <p:spPr>
            <a:xfrm>
              <a:off x="42872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9" name="Google Shape;2749;p14"/>
            <p:cNvSpPr/>
            <p:nvPr/>
          </p:nvSpPr>
          <p:spPr>
            <a:xfrm>
              <a:off x="32734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0" name="Google Shape;2750;p14"/>
            <p:cNvSpPr/>
            <p:nvPr/>
          </p:nvSpPr>
          <p:spPr>
            <a:xfrm>
              <a:off x="3400063" y="4408950"/>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1" name="Google Shape;2751;p14"/>
            <p:cNvSpPr/>
            <p:nvPr/>
          </p:nvSpPr>
          <p:spPr>
            <a:xfrm>
              <a:off x="3526713"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2" name="Google Shape;2752;p14"/>
            <p:cNvSpPr/>
            <p:nvPr/>
          </p:nvSpPr>
          <p:spPr>
            <a:xfrm>
              <a:off x="3653363"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3" name="Google Shape;2753;p14"/>
            <p:cNvSpPr/>
            <p:nvPr/>
          </p:nvSpPr>
          <p:spPr>
            <a:xfrm>
              <a:off x="37799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4" name="Google Shape;2754;p14"/>
            <p:cNvSpPr/>
            <p:nvPr/>
          </p:nvSpPr>
          <p:spPr>
            <a:xfrm>
              <a:off x="39066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5" name="Google Shape;2755;p14"/>
            <p:cNvSpPr/>
            <p:nvPr/>
          </p:nvSpPr>
          <p:spPr>
            <a:xfrm>
              <a:off x="4033263" y="4408950"/>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6" name="Google Shape;2756;p14"/>
            <p:cNvSpPr/>
            <p:nvPr/>
          </p:nvSpPr>
          <p:spPr>
            <a:xfrm>
              <a:off x="41605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7" name="Google Shape;2757;p14"/>
            <p:cNvSpPr/>
            <p:nvPr/>
          </p:nvSpPr>
          <p:spPr>
            <a:xfrm>
              <a:off x="42872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58" name="Google Shape;2758;p14"/>
          <p:cNvSpPr txBox="1">
            <a:spLocks noGrp="1"/>
          </p:cNvSpPr>
          <p:nvPr>
            <p:ph type="title"/>
          </p:nvPr>
        </p:nvSpPr>
        <p:spPr>
          <a:xfrm>
            <a:off x="648850" y="253300"/>
            <a:ext cx="8133391" cy="70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US" sz="2000" dirty="0">
                <a:solidFill>
                  <a:schemeClr val="accent6"/>
                </a:solidFill>
              </a:rPr>
              <a:t>3. Percentage of disputes received by the company that were lost</a:t>
            </a:r>
            <a:endParaRPr sz="2000" dirty="0"/>
          </a:p>
        </p:txBody>
      </p:sp>
      <p:grpSp>
        <p:nvGrpSpPr>
          <p:cNvPr id="2759" name="Google Shape;2759;p14"/>
          <p:cNvGrpSpPr/>
          <p:nvPr/>
        </p:nvGrpSpPr>
        <p:grpSpPr>
          <a:xfrm>
            <a:off x="297744" y="405695"/>
            <a:ext cx="505815" cy="395409"/>
            <a:chOff x="2611458" y="3816374"/>
            <a:chExt cx="426329" cy="332375"/>
          </a:xfrm>
        </p:grpSpPr>
        <p:sp>
          <p:nvSpPr>
            <p:cNvPr id="2760" name="Google Shape;2760;p14"/>
            <p:cNvSpPr/>
            <p:nvPr/>
          </p:nvSpPr>
          <p:spPr>
            <a:xfrm>
              <a:off x="2611458" y="3816374"/>
              <a:ext cx="426329" cy="332375"/>
            </a:xfrm>
            <a:custGeom>
              <a:avLst/>
              <a:gdLst/>
              <a:ahLst/>
              <a:cxnLst/>
              <a:rect l="l" t="t" r="r" b="b"/>
              <a:pathLst>
                <a:path w="13395" h="10443" extrusionOk="0">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1" name="Google Shape;2761;p14"/>
            <p:cNvSpPr/>
            <p:nvPr/>
          </p:nvSpPr>
          <p:spPr>
            <a:xfrm>
              <a:off x="2803568" y="3950909"/>
              <a:ext cx="40198" cy="85648"/>
            </a:xfrm>
            <a:custGeom>
              <a:avLst/>
              <a:gdLst/>
              <a:ahLst/>
              <a:cxnLst/>
              <a:rect l="l" t="t" r="r" b="b"/>
              <a:pathLst>
                <a:path w="1263" h="2691" extrusionOk="0">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2" name="Google Shape;2762;p14"/>
            <p:cNvSpPr/>
            <p:nvPr/>
          </p:nvSpPr>
          <p:spPr>
            <a:xfrm>
              <a:off x="2851691" y="3917935"/>
              <a:ext cx="40580" cy="118621"/>
            </a:xfrm>
            <a:custGeom>
              <a:avLst/>
              <a:gdLst/>
              <a:ahLst/>
              <a:cxnLst/>
              <a:rect l="l" t="t" r="r" b="b"/>
              <a:pathLst>
                <a:path w="1275" h="3727" extrusionOk="0">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3" name="Google Shape;2763;p14"/>
            <p:cNvSpPr/>
            <p:nvPr/>
          </p:nvSpPr>
          <p:spPr>
            <a:xfrm>
              <a:off x="2900197" y="3934995"/>
              <a:ext cx="40198" cy="101562"/>
            </a:xfrm>
            <a:custGeom>
              <a:avLst/>
              <a:gdLst/>
              <a:ahLst/>
              <a:cxnLst/>
              <a:rect l="l" t="t" r="r" b="b"/>
              <a:pathLst>
                <a:path w="1263" h="3191" extrusionOk="0">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4" name="Google Shape;2764;p14"/>
            <p:cNvSpPr/>
            <p:nvPr/>
          </p:nvSpPr>
          <p:spPr>
            <a:xfrm>
              <a:off x="2948320" y="3879265"/>
              <a:ext cx="40580" cy="156941"/>
            </a:xfrm>
            <a:custGeom>
              <a:avLst/>
              <a:gdLst/>
              <a:ahLst/>
              <a:cxnLst/>
              <a:rect l="l" t="t" r="r" b="b"/>
              <a:pathLst>
                <a:path w="1275" h="4931" extrusionOk="0">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5" name="Google Shape;2765;p14"/>
            <p:cNvSpPr/>
            <p:nvPr/>
          </p:nvSpPr>
          <p:spPr>
            <a:xfrm>
              <a:off x="2716807" y="3896325"/>
              <a:ext cx="49269" cy="13304"/>
            </a:xfrm>
            <a:custGeom>
              <a:avLst/>
              <a:gdLst/>
              <a:ahLst/>
              <a:cxnLst/>
              <a:rect l="l" t="t" r="r" b="b"/>
              <a:pathLst>
                <a:path w="1548" h="418" extrusionOk="0">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6" name="Google Shape;2766;p14"/>
            <p:cNvSpPr/>
            <p:nvPr/>
          </p:nvSpPr>
          <p:spPr>
            <a:xfrm>
              <a:off x="2717157" y="3917553"/>
              <a:ext cx="69002" cy="13304"/>
            </a:xfrm>
            <a:custGeom>
              <a:avLst/>
              <a:gdLst/>
              <a:ahLst/>
              <a:cxnLst/>
              <a:rect l="l" t="t" r="r" b="b"/>
              <a:pathLst>
                <a:path w="2168" h="418" extrusionOk="0">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7" name="Google Shape;2767;p14"/>
            <p:cNvSpPr/>
            <p:nvPr/>
          </p:nvSpPr>
          <p:spPr>
            <a:xfrm>
              <a:off x="2717157" y="3938782"/>
              <a:ext cx="69002" cy="13272"/>
            </a:xfrm>
            <a:custGeom>
              <a:avLst/>
              <a:gdLst/>
              <a:ahLst/>
              <a:cxnLst/>
              <a:rect l="l" t="t" r="r" b="b"/>
              <a:pathLst>
                <a:path w="2168" h="417" extrusionOk="0">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8" name="Google Shape;2768;p14"/>
            <p:cNvSpPr/>
            <p:nvPr/>
          </p:nvSpPr>
          <p:spPr>
            <a:xfrm>
              <a:off x="2717157" y="3960361"/>
              <a:ext cx="69002" cy="13304"/>
            </a:xfrm>
            <a:custGeom>
              <a:avLst/>
              <a:gdLst/>
              <a:ahLst/>
              <a:cxnLst/>
              <a:rect l="l" t="t" r="r" b="b"/>
              <a:pathLst>
                <a:path w="2168" h="418" extrusionOk="0">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9" name="Google Shape;2769;p14"/>
            <p:cNvSpPr/>
            <p:nvPr/>
          </p:nvSpPr>
          <p:spPr>
            <a:xfrm>
              <a:off x="2655793" y="4020993"/>
              <a:ext cx="84152" cy="82656"/>
            </a:xfrm>
            <a:custGeom>
              <a:avLst/>
              <a:gdLst/>
              <a:ahLst/>
              <a:cxnLst/>
              <a:rect l="l" t="t" r="r" b="b"/>
              <a:pathLst>
                <a:path w="2644" h="2597" extrusionOk="0">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70" name="Google Shape;2770;p14"/>
          <p:cNvSpPr txBox="1"/>
          <p:nvPr/>
        </p:nvSpPr>
        <p:spPr>
          <a:xfrm>
            <a:off x="339517" y="1181102"/>
            <a:ext cx="4322538" cy="16073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Ramabhadra"/>
              <a:ea typeface="Ramabhadra"/>
              <a:cs typeface="Ramabhadra"/>
              <a:sym typeface="Ramabhadra"/>
            </a:endParaRPr>
          </a:p>
        </p:txBody>
      </p:sp>
      <p:sp>
        <p:nvSpPr>
          <p:cNvPr id="2771" name="Google Shape;2771;p14"/>
          <p:cNvSpPr txBox="1"/>
          <p:nvPr/>
        </p:nvSpPr>
        <p:spPr>
          <a:xfrm>
            <a:off x="840903" y="4243016"/>
            <a:ext cx="7832251" cy="2105841"/>
          </a:xfrm>
          <a:prstGeom prst="rect">
            <a:avLst/>
          </a:prstGeom>
          <a:noFill/>
          <a:ln>
            <a:noFill/>
          </a:ln>
        </p:spPr>
        <p:txBody>
          <a:bodyPr spcFirstLastPara="1" wrap="square" lIns="91425" tIns="45700" rIns="91425" bIns="45700" anchor="t" anchorCtr="0">
            <a:noAutofit/>
          </a:bodyPr>
          <a:lstStyle/>
          <a:p>
            <a:pPr algn="just">
              <a:lnSpc>
                <a:spcPct val="150000"/>
              </a:lnSpc>
            </a:pPr>
            <a:r>
              <a:rPr lang="en-US" sz="1400" b="1" dirty="0">
                <a:solidFill>
                  <a:srgbClr val="E06666"/>
                </a:solidFill>
                <a:latin typeface="Ramabhadra" panose="020B0604020202020204" charset="0"/>
                <a:ea typeface="Tahoma" panose="020B0604030504040204" pitchFamily="34" charset="0"/>
                <a:cs typeface="Ramabhadra" panose="020B0604020202020204" charset="0"/>
              </a:rPr>
              <a:t>France</a:t>
            </a:r>
            <a:r>
              <a:rPr lang="en-US" sz="1400" b="0" baseline="0" dirty="0">
                <a:solidFill>
                  <a:srgbClr val="6A6565"/>
                </a:solidFill>
                <a:latin typeface="Ramabhadra" panose="020B0604020202020204" charset="0"/>
                <a:ea typeface="Tahoma" panose="020B0604030504040204" pitchFamily="34" charset="0"/>
                <a:cs typeface="Ramabhadra" panose="020B0604020202020204" charset="0"/>
              </a:rPr>
              <a:t> has the highest percentage of lost disputes of </a:t>
            </a:r>
            <a:r>
              <a:rPr lang="en-US" b="1" dirty="0">
                <a:solidFill>
                  <a:srgbClr val="E06666"/>
                </a:solidFill>
                <a:latin typeface="Ramabhadra" panose="020B0604020202020204" charset="0"/>
                <a:ea typeface="Tahoma" panose="020B0604030504040204" pitchFamily="34" charset="0"/>
                <a:cs typeface="Ramabhadra" panose="020B0604020202020204" charset="0"/>
              </a:rPr>
              <a:t>34.23</a:t>
            </a:r>
            <a:r>
              <a:rPr lang="en-US" sz="1400" b="1" baseline="0" dirty="0">
                <a:solidFill>
                  <a:srgbClr val="E06666"/>
                </a:solidFill>
                <a:latin typeface="Ramabhadra" panose="020B0604020202020204" charset="0"/>
                <a:ea typeface="Tahoma" panose="020B0604030504040204" pitchFamily="34" charset="0"/>
                <a:cs typeface="Ramabhadra" panose="020B0604020202020204" charset="0"/>
              </a:rPr>
              <a:t>% </a:t>
            </a:r>
            <a:r>
              <a:rPr lang="en-US" sz="1400" b="0" baseline="0" dirty="0">
                <a:solidFill>
                  <a:srgbClr val="6A6565"/>
                </a:solidFill>
                <a:latin typeface="Ramabhadra" panose="020B0604020202020204" charset="0"/>
                <a:ea typeface="Tahoma" panose="020B0604030504040204" pitchFamily="34" charset="0"/>
                <a:cs typeface="Ramabhadra" panose="020B0604020202020204" charset="0"/>
              </a:rPr>
              <a:t>which is 9 times higher than United States which only has 3.75% lost disputes.</a:t>
            </a:r>
          </a:p>
        </p:txBody>
      </p:sp>
      <p:graphicFrame>
        <p:nvGraphicFramePr>
          <p:cNvPr id="2" name="Chart 1">
            <a:extLst>
              <a:ext uri="{FF2B5EF4-FFF2-40B4-BE49-F238E27FC236}">
                <a16:creationId xmlns:a16="http://schemas.microsoft.com/office/drawing/2014/main" id="{B4049756-4AA4-14B6-0197-221CE85E8342}"/>
              </a:ext>
            </a:extLst>
          </p:cNvPr>
          <p:cNvGraphicFramePr>
            <a:graphicFrameLocks/>
          </p:cNvGraphicFramePr>
          <p:nvPr>
            <p:extLst>
              <p:ext uri="{D42A27DB-BD31-4B8C-83A1-F6EECF244321}">
                <p14:modId xmlns:p14="http://schemas.microsoft.com/office/powerpoint/2010/main" val="3514069465"/>
              </p:ext>
            </p:extLst>
          </p:nvPr>
        </p:nvGraphicFramePr>
        <p:xfrm>
          <a:off x="1514315" y="792735"/>
          <a:ext cx="5978948" cy="3367165"/>
        </p:xfrm>
        <a:graphic>
          <a:graphicData uri="http://schemas.openxmlformats.org/drawingml/2006/chart">
            <c:chart xmlns:c="http://schemas.openxmlformats.org/drawingml/2006/chart" xmlns:r="http://schemas.openxmlformats.org/officeDocument/2006/relationships" r:id="rId3"/>
          </a:graphicData>
        </a:graphic>
      </p:graphicFrame>
      <p:grpSp>
        <p:nvGrpSpPr>
          <p:cNvPr id="2773" name="Google Shape;2773;p14"/>
          <p:cNvGrpSpPr/>
          <p:nvPr/>
        </p:nvGrpSpPr>
        <p:grpSpPr>
          <a:xfrm>
            <a:off x="8360700" y="1180871"/>
            <a:ext cx="522000" cy="522000"/>
            <a:chOff x="7752097" y="1355002"/>
            <a:chExt cx="522000" cy="522000"/>
          </a:xfrm>
        </p:grpSpPr>
        <p:sp>
          <p:nvSpPr>
            <p:cNvPr id="2774" name="Google Shape;2774;p14"/>
            <p:cNvSpPr/>
            <p:nvPr/>
          </p:nvSpPr>
          <p:spPr>
            <a:xfrm>
              <a:off x="7752097" y="1355002"/>
              <a:ext cx="522000" cy="522000"/>
            </a:xfrm>
            <a:prstGeom prst="ellipse">
              <a:avLst/>
            </a:prstGeom>
            <a:solidFill>
              <a:srgbClr val="FDF6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5" name="Google Shape;2775;p14"/>
            <p:cNvSpPr/>
            <p:nvPr/>
          </p:nvSpPr>
          <p:spPr>
            <a:xfrm>
              <a:off x="7800070" y="1402943"/>
              <a:ext cx="426300" cy="426300"/>
            </a:xfrm>
            <a:prstGeom prst="ellipse">
              <a:avLst/>
            </a:prstGeom>
            <a:solidFill>
              <a:srgbClr val="FDF6F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6" name="Google Shape;2776;p14"/>
            <p:cNvSpPr/>
            <p:nvPr/>
          </p:nvSpPr>
          <p:spPr>
            <a:xfrm>
              <a:off x="7908152" y="1519909"/>
              <a:ext cx="209889" cy="192383"/>
            </a:xfrm>
            <a:custGeom>
              <a:avLst/>
              <a:gdLst/>
              <a:ahLst/>
              <a:cxnLst/>
              <a:rect l="l" t="t" r="r" b="b"/>
              <a:pathLst>
                <a:path w="130976" h="94075" extrusionOk="0">
                  <a:moveTo>
                    <a:pt x="48330" y="1"/>
                  </a:moveTo>
                  <a:lnTo>
                    <a:pt x="51187" y="33770"/>
                  </a:lnTo>
                  <a:lnTo>
                    <a:pt x="11460" y="21004"/>
                  </a:lnTo>
                  <a:lnTo>
                    <a:pt x="1" y="45351"/>
                  </a:lnTo>
                  <a:lnTo>
                    <a:pt x="41764" y="52646"/>
                  </a:lnTo>
                  <a:lnTo>
                    <a:pt x="10214" y="78816"/>
                  </a:lnTo>
                  <a:lnTo>
                    <a:pt x="40913" y="94075"/>
                  </a:lnTo>
                  <a:lnTo>
                    <a:pt x="65868" y="63041"/>
                  </a:lnTo>
                  <a:lnTo>
                    <a:pt x="90033" y="94075"/>
                  </a:lnTo>
                  <a:lnTo>
                    <a:pt x="120337" y="79151"/>
                  </a:lnTo>
                  <a:lnTo>
                    <a:pt x="89637" y="52646"/>
                  </a:lnTo>
                  <a:lnTo>
                    <a:pt x="130976" y="45351"/>
                  </a:lnTo>
                  <a:lnTo>
                    <a:pt x="119912" y="21004"/>
                  </a:lnTo>
                  <a:lnTo>
                    <a:pt x="80610" y="33770"/>
                  </a:lnTo>
                  <a:lnTo>
                    <a:pt x="8392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80"/>
        <p:cNvGrpSpPr/>
        <p:nvPr/>
      </p:nvGrpSpPr>
      <p:grpSpPr>
        <a:xfrm>
          <a:off x="0" y="0"/>
          <a:ext cx="0" cy="0"/>
          <a:chOff x="0" y="0"/>
          <a:chExt cx="0" cy="0"/>
        </a:xfrm>
      </p:grpSpPr>
      <p:grpSp>
        <p:nvGrpSpPr>
          <p:cNvPr id="2781" name="Google Shape;2781;p16"/>
          <p:cNvGrpSpPr/>
          <p:nvPr/>
        </p:nvGrpSpPr>
        <p:grpSpPr>
          <a:xfrm>
            <a:off x="114392" y="1228859"/>
            <a:ext cx="2036958" cy="2263167"/>
            <a:chOff x="3273438" y="3268525"/>
            <a:chExt cx="1140450" cy="1267100"/>
          </a:xfrm>
        </p:grpSpPr>
        <p:sp>
          <p:nvSpPr>
            <p:cNvPr id="2782" name="Google Shape;2782;p16"/>
            <p:cNvSpPr/>
            <p:nvPr/>
          </p:nvSpPr>
          <p:spPr>
            <a:xfrm>
              <a:off x="32734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3" name="Google Shape;2783;p16"/>
            <p:cNvSpPr/>
            <p:nvPr/>
          </p:nvSpPr>
          <p:spPr>
            <a:xfrm>
              <a:off x="3400063" y="32685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4" name="Google Shape;2784;p16"/>
            <p:cNvSpPr/>
            <p:nvPr/>
          </p:nvSpPr>
          <p:spPr>
            <a:xfrm>
              <a:off x="3526713"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5" name="Google Shape;2785;p16"/>
            <p:cNvSpPr/>
            <p:nvPr/>
          </p:nvSpPr>
          <p:spPr>
            <a:xfrm>
              <a:off x="3653363"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6" name="Google Shape;2786;p16"/>
            <p:cNvSpPr/>
            <p:nvPr/>
          </p:nvSpPr>
          <p:spPr>
            <a:xfrm>
              <a:off x="37799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7" name="Google Shape;2787;p16"/>
            <p:cNvSpPr/>
            <p:nvPr/>
          </p:nvSpPr>
          <p:spPr>
            <a:xfrm>
              <a:off x="39066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8" name="Google Shape;2788;p16"/>
            <p:cNvSpPr/>
            <p:nvPr/>
          </p:nvSpPr>
          <p:spPr>
            <a:xfrm>
              <a:off x="4033263" y="32685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9" name="Google Shape;2789;p16"/>
            <p:cNvSpPr/>
            <p:nvPr/>
          </p:nvSpPr>
          <p:spPr>
            <a:xfrm>
              <a:off x="41605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0" name="Google Shape;2790;p16"/>
            <p:cNvSpPr/>
            <p:nvPr/>
          </p:nvSpPr>
          <p:spPr>
            <a:xfrm>
              <a:off x="42872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1" name="Google Shape;2791;p16"/>
            <p:cNvSpPr/>
            <p:nvPr/>
          </p:nvSpPr>
          <p:spPr>
            <a:xfrm>
              <a:off x="32734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2" name="Google Shape;2792;p16"/>
            <p:cNvSpPr/>
            <p:nvPr/>
          </p:nvSpPr>
          <p:spPr>
            <a:xfrm>
              <a:off x="3400063" y="339517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3" name="Google Shape;2793;p16"/>
            <p:cNvSpPr/>
            <p:nvPr/>
          </p:nvSpPr>
          <p:spPr>
            <a:xfrm>
              <a:off x="3526713"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4" name="Google Shape;2794;p16"/>
            <p:cNvSpPr/>
            <p:nvPr/>
          </p:nvSpPr>
          <p:spPr>
            <a:xfrm>
              <a:off x="3653363"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5" name="Google Shape;2795;p16"/>
            <p:cNvSpPr/>
            <p:nvPr/>
          </p:nvSpPr>
          <p:spPr>
            <a:xfrm>
              <a:off x="37799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6" name="Google Shape;2796;p16"/>
            <p:cNvSpPr/>
            <p:nvPr/>
          </p:nvSpPr>
          <p:spPr>
            <a:xfrm>
              <a:off x="39066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7" name="Google Shape;2797;p16"/>
            <p:cNvSpPr/>
            <p:nvPr/>
          </p:nvSpPr>
          <p:spPr>
            <a:xfrm>
              <a:off x="4033263" y="33951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8" name="Google Shape;2798;p16"/>
            <p:cNvSpPr/>
            <p:nvPr/>
          </p:nvSpPr>
          <p:spPr>
            <a:xfrm>
              <a:off x="41605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9" name="Google Shape;2799;p16"/>
            <p:cNvSpPr/>
            <p:nvPr/>
          </p:nvSpPr>
          <p:spPr>
            <a:xfrm>
              <a:off x="42872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0" name="Google Shape;2800;p16"/>
            <p:cNvSpPr/>
            <p:nvPr/>
          </p:nvSpPr>
          <p:spPr>
            <a:xfrm>
              <a:off x="32734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1" name="Google Shape;2801;p16"/>
            <p:cNvSpPr/>
            <p:nvPr/>
          </p:nvSpPr>
          <p:spPr>
            <a:xfrm>
              <a:off x="3400063" y="35218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2" name="Google Shape;2802;p16"/>
            <p:cNvSpPr/>
            <p:nvPr/>
          </p:nvSpPr>
          <p:spPr>
            <a:xfrm>
              <a:off x="3526713"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3" name="Google Shape;2803;p16"/>
            <p:cNvSpPr/>
            <p:nvPr/>
          </p:nvSpPr>
          <p:spPr>
            <a:xfrm>
              <a:off x="3653363"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4" name="Google Shape;2804;p16"/>
            <p:cNvSpPr/>
            <p:nvPr/>
          </p:nvSpPr>
          <p:spPr>
            <a:xfrm>
              <a:off x="37799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5" name="Google Shape;2805;p16"/>
            <p:cNvSpPr/>
            <p:nvPr/>
          </p:nvSpPr>
          <p:spPr>
            <a:xfrm>
              <a:off x="39066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6" name="Google Shape;2806;p16"/>
            <p:cNvSpPr/>
            <p:nvPr/>
          </p:nvSpPr>
          <p:spPr>
            <a:xfrm>
              <a:off x="4033263" y="35218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7" name="Google Shape;2807;p16"/>
            <p:cNvSpPr/>
            <p:nvPr/>
          </p:nvSpPr>
          <p:spPr>
            <a:xfrm>
              <a:off x="41605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8" name="Google Shape;2808;p16"/>
            <p:cNvSpPr/>
            <p:nvPr/>
          </p:nvSpPr>
          <p:spPr>
            <a:xfrm>
              <a:off x="42872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9" name="Google Shape;2809;p16"/>
            <p:cNvSpPr/>
            <p:nvPr/>
          </p:nvSpPr>
          <p:spPr>
            <a:xfrm>
              <a:off x="32734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0" name="Google Shape;2810;p16"/>
            <p:cNvSpPr/>
            <p:nvPr/>
          </p:nvSpPr>
          <p:spPr>
            <a:xfrm>
              <a:off x="3400063" y="36484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1" name="Google Shape;2811;p16"/>
            <p:cNvSpPr/>
            <p:nvPr/>
          </p:nvSpPr>
          <p:spPr>
            <a:xfrm>
              <a:off x="3526713"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2" name="Google Shape;2812;p16"/>
            <p:cNvSpPr/>
            <p:nvPr/>
          </p:nvSpPr>
          <p:spPr>
            <a:xfrm>
              <a:off x="3653363"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3" name="Google Shape;2813;p16"/>
            <p:cNvSpPr/>
            <p:nvPr/>
          </p:nvSpPr>
          <p:spPr>
            <a:xfrm>
              <a:off x="37799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4" name="Google Shape;2814;p16"/>
            <p:cNvSpPr/>
            <p:nvPr/>
          </p:nvSpPr>
          <p:spPr>
            <a:xfrm>
              <a:off x="39066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5" name="Google Shape;2815;p16"/>
            <p:cNvSpPr/>
            <p:nvPr/>
          </p:nvSpPr>
          <p:spPr>
            <a:xfrm>
              <a:off x="4033263" y="36484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6" name="Google Shape;2816;p16"/>
            <p:cNvSpPr/>
            <p:nvPr/>
          </p:nvSpPr>
          <p:spPr>
            <a:xfrm>
              <a:off x="41605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7" name="Google Shape;2817;p16"/>
            <p:cNvSpPr/>
            <p:nvPr/>
          </p:nvSpPr>
          <p:spPr>
            <a:xfrm>
              <a:off x="42872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8" name="Google Shape;2818;p16"/>
            <p:cNvSpPr/>
            <p:nvPr/>
          </p:nvSpPr>
          <p:spPr>
            <a:xfrm>
              <a:off x="32734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9" name="Google Shape;2819;p16"/>
            <p:cNvSpPr/>
            <p:nvPr/>
          </p:nvSpPr>
          <p:spPr>
            <a:xfrm>
              <a:off x="3400063" y="377507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0" name="Google Shape;2820;p16"/>
            <p:cNvSpPr/>
            <p:nvPr/>
          </p:nvSpPr>
          <p:spPr>
            <a:xfrm>
              <a:off x="3526713"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1" name="Google Shape;2821;p16"/>
            <p:cNvSpPr/>
            <p:nvPr/>
          </p:nvSpPr>
          <p:spPr>
            <a:xfrm>
              <a:off x="3653363"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2" name="Google Shape;2822;p16"/>
            <p:cNvSpPr/>
            <p:nvPr/>
          </p:nvSpPr>
          <p:spPr>
            <a:xfrm>
              <a:off x="37799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3" name="Google Shape;2823;p16"/>
            <p:cNvSpPr/>
            <p:nvPr/>
          </p:nvSpPr>
          <p:spPr>
            <a:xfrm>
              <a:off x="39066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4" name="Google Shape;2824;p16"/>
            <p:cNvSpPr/>
            <p:nvPr/>
          </p:nvSpPr>
          <p:spPr>
            <a:xfrm>
              <a:off x="4033263" y="377507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5" name="Google Shape;2825;p16"/>
            <p:cNvSpPr/>
            <p:nvPr/>
          </p:nvSpPr>
          <p:spPr>
            <a:xfrm>
              <a:off x="41605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6" name="Google Shape;2826;p16"/>
            <p:cNvSpPr/>
            <p:nvPr/>
          </p:nvSpPr>
          <p:spPr>
            <a:xfrm>
              <a:off x="42872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7" name="Google Shape;2827;p16"/>
            <p:cNvSpPr/>
            <p:nvPr/>
          </p:nvSpPr>
          <p:spPr>
            <a:xfrm>
              <a:off x="32734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8" name="Google Shape;2828;p16"/>
            <p:cNvSpPr/>
            <p:nvPr/>
          </p:nvSpPr>
          <p:spPr>
            <a:xfrm>
              <a:off x="3400063" y="39017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9" name="Google Shape;2829;p16"/>
            <p:cNvSpPr/>
            <p:nvPr/>
          </p:nvSpPr>
          <p:spPr>
            <a:xfrm>
              <a:off x="3526713"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0" name="Google Shape;2830;p16"/>
            <p:cNvSpPr/>
            <p:nvPr/>
          </p:nvSpPr>
          <p:spPr>
            <a:xfrm>
              <a:off x="3653363"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1" name="Google Shape;2831;p16"/>
            <p:cNvSpPr/>
            <p:nvPr/>
          </p:nvSpPr>
          <p:spPr>
            <a:xfrm>
              <a:off x="37799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2" name="Google Shape;2832;p16"/>
            <p:cNvSpPr/>
            <p:nvPr/>
          </p:nvSpPr>
          <p:spPr>
            <a:xfrm>
              <a:off x="39066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3" name="Google Shape;2833;p16"/>
            <p:cNvSpPr/>
            <p:nvPr/>
          </p:nvSpPr>
          <p:spPr>
            <a:xfrm>
              <a:off x="4033263" y="39017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4" name="Google Shape;2834;p16"/>
            <p:cNvSpPr/>
            <p:nvPr/>
          </p:nvSpPr>
          <p:spPr>
            <a:xfrm>
              <a:off x="41605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5" name="Google Shape;2835;p16"/>
            <p:cNvSpPr/>
            <p:nvPr/>
          </p:nvSpPr>
          <p:spPr>
            <a:xfrm>
              <a:off x="42872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6" name="Google Shape;2836;p16"/>
            <p:cNvSpPr/>
            <p:nvPr/>
          </p:nvSpPr>
          <p:spPr>
            <a:xfrm>
              <a:off x="32734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7" name="Google Shape;2837;p16"/>
            <p:cNvSpPr/>
            <p:nvPr/>
          </p:nvSpPr>
          <p:spPr>
            <a:xfrm>
              <a:off x="3400063" y="40283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8" name="Google Shape;2838;p16"/>
            <p:cNvSpPr/>
            <p:nvPr/>
          </p:nvSpPr>
          <p:spPr>
            <a:xfrm>
              <a:off x="3526713"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9" name="Google Shape;2839;p16"/>
            <p:cNvSpPr/>
            <p:nvPr/>
          </p:nvSpPr>
          <p:spPr>
            <a:xfrm>
              <a:off x="3653363"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0" name="Google Shape;2840;p16"/>
            <p:cNvSpPr/>
            <p:nvPr/>
          </p:nvSpPr>
          <p:spPr>
            <a:xfrm>
              <a:off x="37799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1" name="Google Shape;2841;p16"/>
            <p:cNvSpPr/>
            <p:nvPr/>
          </p:nvSpPr>
          <p:spPr>
            <a:xfrm>
              <a:off x="39066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2" name="Google Shape;2842;p16"/>
            <p:cNvSpPr/>
            <p:nvPr/>
          </p:nvSpPr>
          <p:spPr>
            <a:xfrm>
              <a:off x="4033263" y="40283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3" name="Google Shape;2843;p16"/>
            <p:cNvSpPr/>
            <p:nvPr/>
          </p:nvSpPr>
          <p:spPr>
            <a:xfrm>
              <a:off x="41605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4" name="Google Shape;2844;p16"/>
            <p:cNvSpPr/>
            <p:nvPr/>
          </p:nvSpPr>
          <p:spPr>
            <a:xfrm>
              <a:off x="42872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5" name="Google Shape;2845;p16"/>
            <p:cNvSpPr/>
            <p:nvPr/>
          </p:nvSpPr>
          <p:spPr>
            <a:xfrm>
              <a:off x="32734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6" name="Google Shape;2846;p16"/>
            <p:cNvSpPr/>
            <p:nvPr/>
          </p:nvSpPr>
          <p:spPr>
            <a:xfrm>
              <a:off x="3400063" y="4155000"/>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7" name="Google Shape;2847;p16"/>
            <p:cNvSpPr/>
            <p:nvPr/>
          </p:nvSpPr>
          <p:spPr>
            <a:xfrm>
              <a:off x="3526713"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8" name="Google Shape;2848;p16"/>
            <p:cNvSpPr/>
            <p:nvPr/>
          </p:nvSpPr>
          <p:spPr>
            <a:xfrm>
              <a:off x="3653363"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9" name="Google Shape;2849;p16"/>
            <p:cNvSpPr/>
            <p:nvPr/>
          </p:nvSpPr>
          <p:spPr>
            <a:xfrm>
              <a:off x="37799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0" name="Google Shape;2850;p16"/>
            <p:cNvSpPr/>
            <p:nvPr/>
          </p:nvSpPr>
          <p:spPr>
            <a:xfrm>
              <a:off x="39066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1" name="Google Shape;2851;p16"/>
            <p:cNvSpPr/>
            <p:nvPr/>
          </p:nvSpPr>
          <p:spPr>
            <a:xfrm>
              <a:off x="4033263" y="4155000"/>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2" name="Google Shape;2852;p16"/>
            <p:cNvSpPr/>
            <p:nvPr/>
          </p:nvSpPr>
          <p:spPr>
            <a:xfrm>
              <a:off x="41605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3" name="Google Shape;2853;p16"/>
            <p:cNvSpPr/>
            <p:nvPr/>
          </p:nvSpPr>
          <p:spPr>
            <a:xfrm>
              <a:off x="42872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4" name="Google Shape;2854;p16"/>
            <p:cNvSpPr/>
            <p:nvPr/>
          </p:nvSpPr>
          <p:spPr>
            <a:xfrm>
              <a:off x="32734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5" name="Google Shape;2855;p16"/>
            <p:cNvSpPr/>
            <p:nvPr/>
          </p:nvSpPr>
          <p:spPr>
            <a:xfrm>
              <a:off x="3400063" y="42823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6" name="Google Shape;2856;p16"/>
            <p:cNvSpPr/>
            <p:nvPr/>
          </p:nvSpPr>
          <p:spPr>
            <a:xfrm>
              <a:off x="3526713"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7" name="Google Shape;2857;p16"/>
            <p:cNvSpPr/>
            <p:nvPr/>
          </p:nvSpPr>
          <p:spPr>
            <a:xfrm>
              <a:off x="3653363"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8" name="Google Shape;2858;p16"/>
            <p:cNvSpPr/>
            <p:nvPr/>
          </p:nvSpPr>
          <p:spPr>
            <a:xfrm>
              <a:off x="37799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9" name="Google Shape;2859;p16"/>
            <p:cNvSpPr/>
            <p:nvPr/>
          </p:nvSpPr>
          <p:spPr>
            <a:xfrm>
              <a:off x="39066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0" name="Google Shape;2860;p16"/>
            <p:cNvSpPr/>
            <p:nvPr/>
          </p:nvSpPr>
          <p:spPr>
            <a:xfrm>
              <a:off x="4033263" y="42823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1" name="Google Shape;2861;p16"/>
            <p:cNvSpPr/>
            <p:nvPr/>
          </p:nvSpPr>
          <p:spPr>
            <a:xfrm>
              <a:off x="41605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2" name="Google Shape;2862;p16"/>
            <p:cNvSpPr/>
            <p:nvPr/>
          </p:nvSpPr>
          <p:spPr>
            <a:xfrm>
              <a:off x="42872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3" name="Google Shape;2863;p16"/>
            <p:cNvSpPr/>
            <p:nvPr/>
          </p:nvSpPr>
          <p:spPr>
            <a:xfrm>
              <a:off x="32734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4" name="Google Shape;2864;p16"/>
            <p:cNvSpPr/>
            <p:nvPr/>
          </p:nvSpPr>
          <p:spPr>
            <a:xfrm>
              <a:off x="3400063" y="4408950"/>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5" name="Google Shape;2865;p16"/>
            <p:cNvSpPr/>
            <p:nvPr/>
          </p:nvSpPr>
          <p:spPr>
            <a:xfrm>
              <a:off x="3526713"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6" name="Google Shape;2866;p16"/>
            <p:cNvSpPr/>
            <p:nvPr/>
          </p:nvSpPr>
          <p:spPr>
            <a:xfrm>
              <a:off x="3653363"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7" name="Google Shape;2867;p16"/>
            <p:cNvSpPr/>
            <p:nvPr/>
          </p:nvSpPr>
          <p:spPr>
            <a:xfrm>
              <a:off x="37799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8" name="Google Shape;2868;p16"/>
            <p:cNvSpPr/>
            <p:nvPr/>
          </p:nvSpPr>
          <p:spPr>
            <a:xfrm>
              <a:off x="39066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9" name="Google Shape;2869;p16"/>
            <p:cNvSpPr/>
            <p:nvPr/>
          </p:nvSpPr>
          <p:spPr>
            <a:xfrm>
              <a:off x="4033263" y="4408950"/>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0" name="Google Shape;2870;p16"/>
            <p:cNvSpPr/>
            <p:nvPr/>
          </p:nvSpPr>
          <p:spPr>
            <a:xfrm>
              <a:off x="41605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1" name="Google Shape;2871;p16"/>
            <p:cNvSpPr/>
            <p:nvPr/>
          </p:nvSpPr>
          <p:spPr>
            <a:xfrm>
              <a:off x="42872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72" name="Google Shape;2872;p16"/>
          <p:cNvSpPr txBox="1">
            <a:spLocks noGrp="1"/>
          </p:cNvSpPr>
          <p:nvPr>
            <p:ph type="title"/>
          </p:nvPr>
        </p:nvSpPr>
        <p:spPr>
          <a:xfrm>
            <a:off x="699643" y="176231"/>
            <a:ext cx="7713600" cy="70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US" dirty="0">
                <a:solidFill>
                  <a:schemeClr val="accent6"/>
                </a:solidFill>
              </a:rPr>
              <a:t>4. Percentage of revenue lost from disputes</a:t>
            </a:r>
            <a:endParaRPr dirty="0"/>
          </a:p>
        </p:txBody>
      </p:sp>
      <p:grpSp>
        <p:nvGrpSpPr>
          <p:cNvPr id="2873" name="Google Shape;2873;p16"/>
          <p:cNvGrpSpPr/>
          <p:nvPr/>
        </p:nvGrpSpPr>
        <p:grpSpPr>
          <a:xfrm>
            <a:off x="339517" y="310925"/>
            <a:ext cx="505815" cy="395409"/>
            <a:chOff x="2611458" y="3816374"/>
            <a:chExt cx="426329" cy="332375"/>
          </a:xfrm>
        </p:grpSpPr>
        <p:sp>
          <p:nvSpPr>
            <p:cNvPr id="2874" name="Google Shape;2874;p16"/>
            <p:cNvSpPr/>
            <p:nvPr/>
          </p:nvSpPr>
          <p:spPr>
            <a:xfrm>
              <a:off x="2611458" y="3816374"/>
              <a:ext cx="426329" cy="332375"/>
            </a:xfrm>
            <a:custGeom>
              <a:avLst/>
              <a:gdLst/>
              <a:ahLst/>
              <a:cxnLst/>
              <a:rect l="l" t="t" r="r" b="b"/>
              <a:pathLst>
                <a:path w="13395" h="10443" extrusionOk="0">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5" name="Google Shape;2875;p16"/>
            <p:cNvSpPr/>
            <p:nvPr/>
          </p:nvSpPr>
          <p:spPr>
            <a:xfrm>
              <a:off x="2803568" y="3950909"/>
              <a:ext cx="40198" cy="85648"/>
            </a:xfrm>
            <a:custGeom>
              <a:avLst/>
              <a:gdLst/>
              <a:ahLst/>
              <a:cxnLst/>
              <a:rect l="l" t="t" r="r" b="b"/>
              <a:pathLst>
                <a:path w="1263" h="2691" extrusionOk="0">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6" name="Google Shape;2876;p16"/>
            <p:cNvSpPr/>
            <p:nvPr/>
          </p:nvSpPr>
          <p:spPr>
            <a:xfrm>
              <a:off x="2851691" y="3917935"/>
              <a:ext cx="40580" cy="118621"/>
            </a:xfrm>
            <a:custGeom>
              <a:avLst/>
              <a:gdLst/>
              <a:ahLst/>
              <a:cxnLst/>
              <a:rect l="l" t="t" r="r" b="b"/>
              <a:pathLst>
                <a:path w="1275" h="3727" extrusionOk="0">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7" name="Google Shape;2877;p16"/>
            <p:cNvSpPr/>
            <p:nvPr/>
          </p:nvSpPr>
          <p:spPr>
            <a:xfrm>
              <a:off x="2900197" y="3934995"/>
              <a:ext cx="40198" cy="101562"/>
            </a:xfrm>
            <a:custGeom>
              <a:avLst/>
              <a:gdLst/>
              <a:ahLst/>
              <a:cxnLst/>
              <a:rect l="l" t="t" r="r" b="b"/>
              <a:pathLst>
                <a:path w="1263" h="3191" extrusionOk="0">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8" name="Google Shape;2878;p16"/>
            <p:cNvSpPr/>
            <p:nvPr/>
          </p:nvSpPr>
          <p:spPr>
            <a:xfrm>
              <a:off x="2948320" y="3879265"/>
              <a:ext cx="40580" cy="156941"/>
            </a:xfrm>
            <a:custGeom>
              <a:avLst/>
              <a:gdLst/>
              <a:ahLst/>
              <a:cxnLst/>
              <a:rect l="l" t="t" r="r" b="b"/>
              <a:pathLst>
                <a:path w="1275" h="4931" extrusionOk="0">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9" name="Google Shape;2879;p16"/>
            <p:cNvSpPr/>
            <p:nvPr/>
          </p:nvSpPr>
          <p:spPr>
            <a:xfrm>
              <a:off x="2716807" y="3896325"/>
              <a:ext cx="49269" cy="13304"/>
            </a:xfrm>
            <a:custGeom>
              <a:avLst/>
              <a:gdLst/>
              <a:ahLst/>
              <a:cxnLst/>
              <a:rect l="l" t="t" r="r" b="b"/>
              <a:pathLst>
                <a:path w="1548" h="418" extrusionOk="0">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0" name="Google Shape;2880;p16"/>
            <p:cNvSpPr/>
            <p:nvPr/>
          </p:nvSpPr>
          <p:spPr>
            <a:xfrm>
              <a:off x="2717157" y="3917553"/>
              <a:ext cx="69002" cy="13304"/>
            </a:xfrm>
            <a:custGeom>
              <a:avLst/>
              <a:gdLst/>
              <a:ahLst/>
              <a:cxnLst/>
              <a:rect l="l" t="t" r="r" b="b"/>
              <a:pathLst>
                <a:path w="2168" h="418" extrusionOk="0">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1" name="Google Shape;2881;p16"/>
            <p:cNvSpPr/>
            <p:nvPr/>
          </p:nvSpPr>
          <p:spPr>
            <a:xfrm>
              <a:off x="2717157" y="3938782"/>
              <a:ext cx="69002" cy="13272"/>
            </a:xfrm>
            <a:custGeom>
              <a:avLst/>
              <a:gdLst/>
              <a:ahLst/>
              <a:cxnLst/>
              <a:rect l="l" t="t" r="r" b="b"/>
              <a:pathLst>
                <a:path w="2168" h="417" extrusionOk="0">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2" name="Google Shape;2882;p16"/>
            <p:cNvSpPr/>
            <p:nvPr/>
          </p:nvSpPr>
          <p:spPr>
            <a:xfrm>
              <a:off x="2717157" y="3960361"/>
              <a:ext cx="69002" cy="13304"/>
            </a:xfrm>
            <a:custGeom>
              <a:avLst/>
              <a:gdLst/>
              <a:ahLst/>
              <a:cxnLst/>
              <a:rect l="l" t="t" r="r" b="b"/>
              <a:pathLst>
                <a:path w="2168" h="418" extrusionOk="0">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3" name="Google Shape;2883;p16"/>
            <p:cNvSpPr/>
            <p:nvPr/>
          </p:nvSpPr>
          <p:spPr>
            <a:xfrm>
              <a:off x="2655793" y="4020993"/>
              <a:ext cx="84152" cy="82656"/>
            </a:xfrm>
            <a:custGeom>
              <a:avLst/>
              <a:gdLst/>
              <a:ahLst/>
              <a:cxnLst/>
              <a:rect l="l" t="t" r="r" b="b"/>
              <a:pathLst>
                <a:path w="2644" h="2597" extrusionOk="0">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84" name="Google Shape;2884;p16"/>
          <p:cNvSpPr txBox="1"/>
          <p:nvPr/>
        </p:nvSpPr>
        <p:spPr>
          <a:xfrm>
            <a:off x="339517" y="1181102"/>
            <a:ext cx="7996410" cy="348038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Ramabhadra"/>
              <a:ea typeface="Ramabhadra"/>
              <a:cs typeface="Ramabhadra"/>
              <a:sym typeface="Ramabhadra"/>
            </a:endParaRPr>
          </a:p>
        </p:txBody>
      </p:sp>
      <p:sp>
        <p:nvSpPr>
          <p:cNvPr id="2885" name="Google Shape;2885;p16"/>
          <p:cNvSpPr txBox="1"/>
          <p:nvPr/>
        </p:nvSpPr>
        <p:spPr>
          <a:xfrm>
            <a:off x="270834" y="4017256"/>
            <a:ext cx="8762329" cy="870355"/>
          </a:xfrm>
          <a:prstGeom prst="rect">
            <a:avLst/>
          </a:prstGeom>
          <a:noFill/>
          <a:ln>
            <a:noFill/>
          </a:ln>
        </p:spPr>
        <p:txBody>
          <a:bodyPr spcFirstLastPara="1" wrap="square" lIns="91425" tIns="45700" rIns="91425" bIns="45700" anchor="t" anchorCtr="0">
            <a:noAutofit/>
          </a:bodyPr>
          <a:lstStyle/>
          <a:p>
            <a:pPr algn="ctr">
              <a:lnSpc>
                <a:spcPct val="150000"/>
              </a:lnSpc>
            </a:pPr>
            <a:r>
              <a:rPr lang="en-US" sz="1400" b="1" dirty="0">
                <a:solidFill>
                  <a:srgbClr val="E06666"/>
                </a:solidFill>
                <a:latin typeface="Ramabhadra" panose="020B0604020202020204" charset="0"/>
                <a:ea typeface="Tahoma" panose="020B0604030504040204" pitchFamily="34" charset="0"/>
                <a:cs typeface="Ramabhadra" panose="020B0604020202020204" charset="0"/>
              </a:rPr>
              <a:t>France</a:t>
            </a:r>
            <a:r>
              <a:rPr lang="en-US" sz="1400" b="0" baseline="0" dirty="0">
                <a:solidFill>
                  <a:srgbClr val="6A6565"/>
                </a:solidFill>
                <a:latin typeface="Ramabhadra" panose="020B0604020202020204" charset="0"/>
                <a:ea typeface="Tahoma" panose="020B0604030504040204" pitchFamily="34" charset="0"/>
                <a:cs typeface="Ramabhadra" panose="020B0604020202020204" charset="0"/>
              </a:rPr>
              <a:t> has the highest percentage of revenue lost from disputes of 13.35% which is 15 times higher than United States which only has 0.84% lost disputes.</a:t>
            </a:r>
          </a:p>
        </p:txBody>
      </p:sp>
      <p:graphicFrame>
        <p:nvGraphicFramePr>
          <p:cNvPr id="2" name="Chart 1">
            <a:extLst>
              <a:ext uri="{FF2B5EF4-FFF2-40B4-BE49-F238E27FC236}">
                <a16:creationId xmlns:a16="http://schemas.microsoft.com/office/drawing/2014/main" id="{065CF7E9-789A-2331-6BB9-118624D4C381}"/>
              </a:ext>
            </a:extLst>
          </p:cNvPr>
          <p:cNvGraphicFramePr>
            <a:graphicFrameLocks/>
          </p:cNvGraphicFramePr>
          <p:nvPr>
            <p:extLst>
              <p:ext uri="{D42A27DB-BD31-4B8C-83A1-F6EECF244321}">
                <p14:modId xmlns:p14="http://schemas.microsoft.com/office/powerpoint/2010/main" val="2523105581"/>
              </p:ext>
            </p:extLst>
          </p:nvPr>
        </p:nvGraphicFramePr>
        <p:xfrm>
          <a:off x="1696686" y="826463"/>
          <a:ext cx="5682100" cy="3109614"/>
        </p:xfrm>
        <a:graphic>
          <a:graphicData uri="http://schemas.openxmlformats.org/drawingml/2006/chart">
            <c:chart xmlns:c="http://schemas.openxmlformats.org/drawingml/2006/chart" xmlns:r="http://schemas.openxmlformats.org/officeDocument/2006/relationships" r:id="rId3"/>
          </a:graphicData>
        </a:graphic>
      </p:graphicFrame>
      <p:grpSp>
        <p:nvGrpSpPr>
          <p:cNvPr id="2887" name="Google Shape;2887;p16"/>
          <p:cNvGrpSpPr/>
          <p:nvPr/>
        </p:nvGrpSpPr>
        <p:grpSpPr>
          <a:xfrm>
            <a:off x="7074356" y="628500"/>
            <a:ext cx="522000" cy="522000"/>
            <a:chOff x="7752097" y="1355002"/>
            <a:chExt cx="522000" cy="522000"/>
          </a:xfrm>
        </p:grpSpPr>
        <p:sp>
          <p:nvSpPr>
            <p:cNvPr id="2888" name="Google Shape;2888;p16"/>
            <p:cNvSpPr/>
            <p:nvPr/>
          </p:nvSpPr>
          <p:spPr>
            <a:xfrm>
              <a:off x="7752097" y="1355002"/>
              <a:ext cx="522000" cy="522000"/>
            </a:xfrm>
            <a:prstGeom prst="ellipse">
              <a:avLst/>
            </a:prstGeom>
            <a:solidFill>
              <a:srgbClr val="FDF6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9" name="Google Shape;2889;p16"/>
            <p:cNvSpPr/>
            <p:nvPr/>
          </p:nvSpPr>
          <p:spPr>
            <a:xfrm>
              <a:off x="7800070" y="1402943"/>
              <a:ext cx="426300" cy="426300"/>
            </a:xfrm>
            <a:prstGeom prst="ellipse">
              <a:avLst/>
            </a:prstGeom>
            <a:solidFill>
              <a:srgbClr val="FDF6F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0" name="Google Shape;2890;p16"/>
            <p:cNvSpPr/>
            <p:nvPr/>
          </p:nvSpPr>
          <p:spPr>
            <a:xfrm>
              <a:off x="7908152" y="1519909"/>
              <a:ext cx="209889" cy="192383"/>
            </a:xfrm>
            <a:custGeom>
              <a:avLst/>
              <a:gdLst/>
              <a:ahLst/>
              <a:cxnLst/>
              <a:rect l="l" t="t" r="r" b="b"/>
              <a:pathLst>
                <a:path w="130976" h="94075" extrusionOk="0">
                  <a:moveTo>
                    <a:pt x="48330" y="1"/>
                  </a:moveTo>
                  <a:lnTo>
                    <a:pt x="51187" y="33770"/>
                  </a:lnTo>
                  <a:lnTo>
                    <a:pt x="11460" y="21004"/>
                  </a:lnTo>
                  <a:lnTo>
                    <a:pt x="1" y="45351"/>
                  </a:lnTo>
                  <a:lnTo>
                    <a:pt x="41764" y="52646"/>
                  </a:lnTo>
                  <a:lnTo>
                    <a:pt x="10214" y="78816"/>
                  </a:lnTo>
                  <a:lnTo>
                    <a:pt x="40913" y="94075"/>
                  </a:lnTo>
                  <a:lnTo>
                    <a:pt x="65868" y="63041"/>
                  </a:lnTo>
                  <a:lnTo>
                    <a:pt x="90033" y="94075"/>
                  </a:lnTo>
                  <a:lnTo>
                    <a:pt x="120337" y="79151"/>
                  </a:lnTo>
                  <a:lnTo>
                    <a:pt x="89637" y="52646"/>
                  </a:lnTo>
                  <a:lnTo>
                    <a:pt x="130976" y="45351"/>
                  </a:lnTo>
                  <a:lnTo>
                    <a:pt x="119912" y="21004"/>
                  </a:lnTo>
                  <a:lnTo>
                    <a:pt x="80610" y="33770"/>
                  </a:lnTo>
                  <a:lnTo>
                    <a:pt x="8392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4"/>
        <p:cNvGrpSpPr/>
        <p:nvPr/>
      </p:nvGrpSpPr>
      <p:grpSpPr>
        <a:xfrm>
          <a:off x="0" y="0"/>
          <a:ext cx="0" cy="0"/>
          <a:chOff x="0" y="0"/>
          <a:chExt cx="0" cy="0"/>
        </a:xfrm>
      </p:grpSpPr>
      <p:grpSp>
        <p:nvGrpSpPr>
          <p:cNvPr id="2895" name="Google Shape;2895;p17"/>
          <p:cNvGrpSpPr/>
          <p:nvPr/>
        </p:nvGrpSpPr>
        <p:grpSpPr>
          <a:xfrm>
            <a:off x="-419599" y="1070023"/>
            <a:ext cx="2036958" cy="2263167"/>
            <a:chOff x="3273438" y="3268525"/>
            <a:chExt cx="1140450" cy="1267100"/>
          </a:xfrm>
        </p:grpSpPr>
        <p:sp>
          <p:nvSpPr>
            <p:cNvPr id="2896" name="Google Shape;2896;p17"/>
            <p:cNvSpPr/>
            <p:nvPr/>
          </p:nvSpPr>
          <p:spPr>
            <a:xfrm>
              <a:off x="32734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7" name="Google Shape;2897;p17"/>
            <p:cNvSpPr/>
            <p:nvPr/>
          </p:nvSpPr>
          <p:spPr>
            <a:xfrm>
              <a:off x="3400063" y="326852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8" name="Google Shape;2898;p17"/>
            <p:cNvSpPr/>
            <p:nvPr/>
          </p:nvSpPr>
          <p:spPr>
            <a:xfrm>
              <a:off x="3526713"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9" name="Google Shape;2899;p17"/>
            <p:cNvSpPr/>
            <p:nvPr/>
          </p:nvSpPr>
          <p:spPr>
            <a:xfrm>
              <a:off x="3653363"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0" name="Google Shape;2900;p17"/>
            <p:cNvSpPr/>
            <p:nvPr/>
          </p:nvSpPr>
          <p:spPr>
            <a:xfrm>
              <a:off x="37799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1" name="Google Shape;2901;p17"/>
            <p:cNvSpPr/>
            <p:nvPr/>
          </p:nvSpPr>
          <p:spPr>
            <a:xfrm>
              <a:off x="39066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2" name="Google Shape;2902;p17"/>
            <p:cNvSpPr/>
            <p:nvPr/>
          </p:nvSpPr>
          <p:spPr>
            <a:xfrm>
              <a:off x="4033263" y="326852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3" name="Google Shape;2903;p17"/>
            <p:cNvSpPr/>
            <p:nvPr/>
          </p:nvSpPr>
          <p:spPr>
            <a:xfrm>
              <a:off x="4160588" y="326852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4" name="Google Shape;2904;p17"/>
            <p:cNvSpPr/>
            <p:nvPr/>
          </p:nvSpPr>
          <p:spPr>
            <a:xfrm>
              <a:off x="4287238" y="326852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5" name="Google Shape;2905;p17"/>
            <p:cNvSpPr/>
            <p:nvPr/>
          </p:nvSpPr>
          <p:spPr>
            <a:xfrm>
              <a:off x="32734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6" name="Google Shape;2906;p17"/>
            <p:cNvSpPr/>
            <p:nvPr/>
          </p:nvSpPr>
          <p:spPr>
            <a:xfrm>
              <a:off x="3400063" y="339517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7" name="Google Shape;2907;p17"/>
            <p:cNvSpPr/>
            <p:nvPr/>
          </p:nvSpPr>
          <p:spPr>
            <a:xfrm>
              <a:off x="3526713"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8" name="Google Shape;2908;p17"/>
            <p:cNvSpPr/>
            <p:nvPr/>
          </p:nvSpPr>
          <p:spPr>
            <a:xfrm>
              <a:off x="3653363"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9" name="Google Shape;2909;p17"/>
            <p:cNvSpPr/>
            <p:nvPr/>
          </p:nvSpPr>
          <p:spPr>
            <a:xfrm>
              <a:off x="37799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0" name="Google Shape;2910;p17"/>
            <p:cNvSpPr/>
            <p:nvPr/>
          </p:nvSpPr>
          <p:spPr>
            <a:xfrm>
              <a:off x="39066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1" name="Google Shape;2911;p17"/>
            <p:cNvSpPr/>
            <p:nvPr/>
          </p:nvSpPr>
          <p:spPr>
            <a:xfrm>
              <a:off x="4033263" y="33951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2" name="Google Shape;2912;p17"/>
            <p:cNvSpPr/>
            <p:nvPr/>
          </p:nvSpPr>
          <p:spPr>
            <a:xfrm>
              <a:off x="41605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3" name="Google Shape;2913;p17"/>
            <p:cNvSpPr/>
            <p:nvPr/>
          </p:nvSpPr>
          <p:spPr>
            <a:xfrm>
              <a:off x="42872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4" name="Google Shape;2914;p17"/>
            <p:cNvSpPr/>
            <p:nvPr/>
          </p:nvSpPr>
          <p:spPr>
            <a:xfrm>
              <a:off x="32734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5" name="Google Shape;2915;p17"/>
            <p:cNvSpPr/>
            <p:nvPr/>
          </p:nvSpPr>
          <p:spPr>
            <a:xfrm>
              <a:off x="3400063" y="35218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6" name="Google Shape;2916;p17"/>
            <p:cNvSpPr/>
            <p:nvPr/>
          </p:nvSpPr>
          <p:spPr>
            <a:xfrm>
              <a:off x="3526713"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7" name="Google Shape;2917;p17"/>
            <p:cNvSpPr/>
            <p:nvPr/>
          </p:nvSpPr>
          <p:spPr>
            <a:xfrm>
              <a:off x="3653363"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8" name="Google Shape;2918;p17"/>
            <p:cNvSpPr/>
            <p:nvPr/>
          </p:nvSpPr>
          <p:spPr>
            <a:xfrm>
              <a:off x="37799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9" name="Google Shape;2919;p17"/>
            <p:cNvSpPr/>
            <p:nvPr/>
          </p:nvSpPr>
          <p:spPr>
            <a:xfrm>
              <a:off x="39066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0" name="Google Shape;2920;p17"/>
            <p:cNvSpPr/>
            <p:nvPr/>
          </p:nvSpPr>
          <p:spPr>
            <a:xfrm>
              <a:off x="4033263" y="35218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1" name="Google Shape;2921;p17"/>
            <p:cNvSpPr/>
            <p:nvPr/>
          </p:nvSpPr>
          <p:spPr>
            <a:xfrm>
              <a:off x="41605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2" name="Google Shape;2922;p17"/>
            <p:cNvSpPr/>
            <p:nvPr/>
          </p:nvSpPr>
          <p:spPr>
            <a:xfrm>
              <a:off x="42872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3" name="Google Shape;2923;p17"/>
            <p:cNvSpPr/>
            <p:nvPr/>
          </p:nvSpPr>
          <p:spPr>
            <a:xfrm>
              <a:off x="32734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4" name="Google Shape;2924;p17"/>
            <p:cNvSpPr/>
            <p:nvPr/>
          </p:nvSpPr>
          <p:spPr>
            <a:xfrm>
              <a:off x="3400063" y="36484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5" name="Google Shape;2925;p17"/>
            <p:cNvSpPr/>
            <p:nvPr/>
          </p:nvSpPr>
          <p:spPr>
            <a:xfrm>
              <a:off x="3526713"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6" name="Google Shape;2926;p17"/>
            <p:cNvSpPr/>
            <p:nvPr/>
          </p:nvSpPr>
          <p:spPr>
            <a:xfrm>
              <a:off x="3653363"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7" name="Google Shape;2927;p17"/>
            <p:cNvSpPr/>
            <p:nvPr/>
          </p:nvSpPr>
          <p:spPr>
            <a:xfrm>
              <a:off x="37799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8" name="Google Shape;2928;p17"/>
            <p:cNvSpPr/>
            <p:nvPr/>
          </p:nvSpPr>
          <p:spPr>
            <a:xfrm>
              <a:off x="39066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9" name="Google Shape;2929;p17"/>
            <p:cNvSpPr/>
            <p:nvPr/>
          </p:nvSpPr>
          <p:spPr>
            <a:xfrm>
              <a:off x="4033263" y="36484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0" name="Google Shape;2930;p17"/>
            <p:cNvSpPr/>
            <p:nvPr/>
          </p:nvSpPr>
          <p:spPr>
            <a:xfrm>
              <a:off x="41605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1" name="Google Shape;2931;p17"/>
            <p:cNvSpPr/>
            <p:nvPr/>
          </p:nvSpPr>
          <p:spPr>
            <a:xfrm>
              <a:off x="42872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2" name="Google Shape;2932;p17"/>
            <p:cNvSpPr/>
            <p:nvPr/>
          </p:nvSpPr>
          <p:spPr>
            <a:xfrm>
              <a:off x="32734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3" name="Google Shape;2933;p17"/>
            <p:cNvSpPr/>
            <p:nvPr/>
          </p:nvSpPr>
          <p:spPr>
            <a:xfrm>
              <a:off x="3400063" y="377507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4" name="Google Shape;2934;p17"/>
            <p:cNvSpPr/>
            <p:nvPr/>
          </p:nvSpPr>
          <p:spPr>
            <a:xfrm>
              <a:off x="3526713"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5" name="Google Shape;2935;p17"/>
            <p:cNvSpPr/>
            <p:nvPr/>
          </p:nvSpPr>
          <p:spPr>
            <a:xfrm>
              <a:off x="3653363"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6" name="Google Shape;2936;p17"/>
            <p:cNvSpPr/>
            <p:nvPr/>
          </p:nvSpPr>
          <p:spPr>
            <a:xfrm>
              <a:off x="37799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7" name="Google Shape;2937;p17"/>
            <p:cNvSpPr/>
            <p:nvPr/>
          </p:nvSpPr>
          <p:spPr>
            <a:xfrm>
              <a:off x="39066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8" name="Google Shape;2938;p17"/>
            <p:cNvSpPr/>
            <p:nvPr/>
          </p:nvSpPr>
          <p:spPr>
            <a:xfrm>
              <a:off x="4033263" y="377507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9" name="Google Shape;2939;p17"/>
            <p:cNvSpPr/>
            <p:nvPr/>
          </p:nvSpPr>
          <p:spPr>
            <a:xfrm>
              <a:off x="41605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0" name="Google Shape;2940;p17"/>
            <p:cNvSpPr/>
            <p:nvPr/>
          </p:nvSpPr>
          <p:spPr>
            <a:xfrm>
              <a:off x="42872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1" name="Google Shape;2941;p17"/>
            <p:cNvSpPr/>
            <p:nvPr/>
          </p:nvSpPr>
          <p:spPr>
            <a:xfrm>
              <a:off x="32734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2" name="Google Shape;2942;p17"/>
            <p:cNvSpPr/>
            <p:nvPr/>
          </p:nvSpPr>
          <p:spPr>
            <a:xfrm>
              <a:off x="3400063" y="39017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3" name="Google Shape;2943;p17"/>
            <p:cNvSpPr/>
            <p:nvPr/>
          </p:nvSpPr>
          <p:spPr>
            <a:xfrm>
              <a:off x="3526713"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4" name="Google Shape;2944;p17"/>
            <p:cNvSpPr/>
            <p:nvPr/>
          </p:nvSpPr>
          <p:spPr>
            <a:xfrm>
              <a:off x="3653363"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5" name="Google Shape;2945;p17"/>
            <p:cNvSpPr/>
            <p:nvPr/>
          </p:nvSpPr>
          <p:spPr>
            <a:xfrm>
              <a:off x="37799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6" name="Google Shape;2946;p17"/>
            <p:cNvSpPr/>
            <p:nvPr/>
          </p:nvSpPr>
          <p:spPr>
            <a:xfrm>
              <a:off x="39066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7" name="Google Shape;2947;p17"/>
            <p:cNvSpPr/>
            <p:nvPr/>
          </p:nvSpPr>
          <p:spPr>
            <a:xfrm>
              <a:off x="4033263" y="39017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8" name="Google Shape;2948;p17"/>
            <p:cNvSpPr/>
            <p:nvPr/>
          </p:nvSpPr>
          <p:spPr>
            <a:xfrm>
              <a:off x="41605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9" name="Google Shape;2949;p17"/>
            <p:cNvSpPr/>
            <p:nvPr/>
          </p:nvSpPr>
          <p:spPr>
            <a:xfrm>
              <a:off x="42872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0" name="Google Shape;2950;p17"/>
            <p:cNvSpPr/>
            <p:nvPr/>
          </p:nvSpPr>
          <p:spPr>
            <a:xfrm>
              <a:off x="32734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1" name="Google Shape;2951;p17"/>
            <p:cNvSpPr/>
            <p:nvPr/>
          </p:nvSpPr>
          <p:spPr>
            <a:xfrm>
              <a:off x="3400063" y="40283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2" name="Google Shape;2952;p17"/>
            <p:cNvSpPr/>
            <p:nvPr/>
          </p:nvSpPr>
          <p:spPr>
            <a:xfrm>
              <a:off x="3526713"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3" name="Google Shape;2953;p17"/>
            <p:cNvSpPr/>
            <p:nvPr/>
          </p:nvSpPr>
          <p:spPr>
            <a:xfrm>
              <a:off x="3653363"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4" name="Google Shape;2954;p17"/>
            <p:cNvSpPr/>
            <p:nvPr/>
          </p:nvSpPr>
          <p:spPr>
            <a:xfrm>
              <a:off x="37799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5" name="Google Shape;2955;p17"/>
            <p:cNvSpPr/>
            <p:nvPr/>
          </p:nvSpPr>
          <p:spPr>
            <a:xfrm>
              <a:off x="39066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6" name="Google Shape;2956;p17"/>
            <p:cNvSpPr/>
            <p:nvPr/>
          </p:nvSpPr>
          <p:spPr>
            <a:xfrm>
              <a:off x="4033263" y="40283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7" name="Google Shape;2957;p17"/>
            <p:cNvSpPr/>
            <p:nvPr/>
          </p:nvSpPr>
          <p:spPr>
            <a:xfrm>
              <a:off x="41605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8" name="Google Shape;2958;p17"/>
            <p:cNvSpPr/>
            <p:nvPr/>
          </p:nvSpPr>
          <p:spPr>
            <a:xfrm>
              <a:off x="42872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9" name="Google Shape;2959;p17"/>
            <p:cNvSpPr/>
            <p:nvPr/>
          </p:nvSpPr>
          <p:spPr>
            <a:xfrm>
              <a:off x="32734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0" name="Google Shape;2960;p17"/>
            <p:cNvSpPr/>
            <p:nvPr/>
          </p:nvSpPr>
          <p:spPr>
            <a:xfrm>
              <a:off x="3400063" y="4155000"/>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1" name="Google Shape;2961;p17"/>
            <p:cNvSpPr/>
            <p:nvPr/>
          </p:nvSpPr>
          <p:spPr>
            <a:xfrm>
              <a:off x="3526713"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2" name="Google Shape;2962;p17"/>
            <p:cNvSpPr/>
            <p:nvPr/>
          </p:nvSpPr>
          <p:spPr>
            <a:xfrm>
              <a:off x="3653363"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3" name="Google Shape;2963;p17"/>
            <p:cNvSpPr/>
            <p:nvPr/>
          </p:nvSpPr>
          <p:spPr>
            <a:xfrm>
              <a:off x="37799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4" name="Google Shape;2964;p17"/>
            <p:cNvSpPr/>
            <p:nvPr/>
          </p:nvSpPr>
          <p:spPr>
            <a:xfrm>
              <a:off x="39066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5" name="Google Shape;2965;p17"/>
            <p:cNvSpPr/>
            <p:nvPr/>
          </p:nvSpPr>
          <p:spPr>
            <a:xfrm>
              <a:off x="4033263" y="4155000"/>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6" name="Google Shape;2966;p17"/>
            <p:cNvSpPr/>
            <p:nvPr/>
          </p:nvSpPr>
          <p:spPr>
            <a:xfrm>
              <a:off x="41605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7" name="Google Shape;2967;p17"/>
            <p:cNvSpPr/>
            <p:nvPr/>
          </p:nvSpPr>
          <p:spPr>
            <a:xfrm>
              <a:off x="42872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8" name="Google Shape;2968;p17"/>
            <p:cNvSpPr/>
            <p:nvPr/>
          </p:nvSpPr>
          <p:spPr>
            <a:xfrm>
              <a:off x="32734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9" name="Google Shape;2969;p17"/>
            <p:cNvSpPr/>
            <p:nvPr/>
          </p:nvSpPr>
          <p:spPr>
            <a:xfrm>
              <a:off x="3400063" y="42823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0" name="Google Shape;2970;p17"/>
            <p:cNvSpPr/>
            <p:nvPr/>
          </p:nvSpPr>
          <p:spPr>
            <a:xfrm>
              <a:off x="3526713"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1" name="Google Shape;2971;p17"/>
            <p:cNvSpPr/>
            <p:nvPr/>
          </p:nvSpPr>
          <p:spPr>
            <a:xfrm>
              <a:off x="3653363"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2" name="Google Shape;2972;p17"/>
            <p:cNvSpPr/>
            <p:nvPr/>
          </p:nvSpPr>
          <p:spPr>
            <a:xfrm>
              <a:off x="37799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3" name="Google Shape;2973;p17"/>
            <p:cNvSpPr/>
            <p:nvPr/>
          </p:nvSpPr>
          <p:spPr>
            <a:xfrm>
              <a:off x="39066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4" name="Google Shape;2974;p17"/>
            <p:cNvSpPr/>
            <p:nvPr/>
          </p:nvSpPr>
          <p:spPr>
            <a:xfrm>
              <a:off x="4033263" y="42823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5" name="Google Shape;2975;p17"/>
            <p:cNvSpPr/>
            <p:nvPr/>
          </p:nvSpPr>
          <p:spPr>
            <a:xfrm>
              <a:off x="41605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6" name="Google Shape;2976;p17"/>
            <p:cNvSpPr/>
            <p:nvPr/>
          </p:nvSpPr>
          <p:spPr>
            <a:xfrm>
              <a:off x="42872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7" name="Google Shape;2977;p17"/>
            <p:cNvSpPr/>
            <p:nvPr/>
          </p:nvSpPr>
          <p:spPr>
            <a:xfrm>
              <a:off x="32734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8" name="Google Shape;2978;p17"/>
            <p:cNvSpPr/>
            <p:nvPr/>
          </p:nvSpPr>
          <p:spPr>
            <a:xfrm>
              <a:off x="3400063" y="4408950"/>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9" name="Google Shape;2979;p17"/>
            <p:cNvSpPr/>
            <p:nvPr/>
          </p:nvSpPr>
          <p:spPr>
            <a:xfrm>
              <a:off x="3526713"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0" name="Google Shape;2980;p17"/>
            <p:cNvSpPr/>
            <p:nvPr/>
          </p:nvSpPr>
          <p:spPr>
            <a:xfrm>
              <a:off x="3653363"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1" name="Google Shape;2981;p17"/>
            <p:cNvSpPr/>
            <p:nvPr/>
          </p:nvSpPr>
          <p:spPr>
            <a:xfrm>
              <a:off x="37799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2" name="Google Shape;2982;p17"/>
            <p:cNvSpPr/>
            <p:nvPr/>
          </p:nvSpPr>
          <p:spPr>
            <a:xfrm>
              <a:off x="39066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3" name="Google Shape;2983;p17"/>
            <p:cNvSpPr/>
            <p:nvPr/>
          </p:nvSpPr>
          <p:spPr>
            <a:xfrm>
              <a:off x="4033263" y="4408950"/>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4" name="Google Shape;2984;p17"/>
            <p:cNvSpPr/>
            <p:nvPr/>
          </p:nvSpPr>
          <p:spPr>
            <a:xfrm>
              <a:off x="41605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5" name="Google Shape;2985;p17"/>
            <p:cNvSpPr/>
            <p:nvPr/>
          </p:nvSpPr>
          <p:spPr>
            <a:xfrm>
              <a:off x="42872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86" name="Google Shape;2986;p17"/>
          <p:cNvSpPr txBox="1">
            <a:spLocks noGrp="1"/>
          </p:cNvSpPr>
          <p:nvPr>
            <p:ph type="title"/>
          </p:nvPr>
        </p:nvSpPr>
        <p:spPr>
          <a:xfrm>
            <a:off x="721354" y="126408"/>
            <a:ext cx="7713600" cy="70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US" sz="2000" dirty="0">
                <a:solidFill>
                  <a:schemeClr val="accent6"/>
                </a:solidFill>
              </a:rPr>
              <a:t>5. The country where the company reached the highest losses from lost disputes</a:t>
            </a:r>
            <a:endParaRPr sz="2000" dirty="0"/>
          </a:p>
        </p:txBody>
      </p:sp>
      <p:grpSp>
        <p:nvGrpSpPr>
          <p:cNvPr id="2987" name="Google Shape;2987;p17"/>
          <p:cNvGrpSpPr/>
          <p:nvPr/>
        </p:nvGrpSpPr>
        <p:grpSpPr>
          <a:xfrm>
            <a:off x="313867" y="132696"/>
            <a:ext cx="505797" cy="395393"/>
            <a:chOff x="2611458" y="3816374"/>
            <a:chExt cx="426329" cy="332375"/>
          </a:xfrm>
        </p:grpSpPr>
        <p:sp>
          <p:nvSpPr>
            <p:cNvPr id="2988" name="Google Shape;2988;p17"/>
            <p:cNvSpPr/>
            <p:nvPr/>
          </p:nvSpPr>
          <p:spPr>
            <a:xfrm>
              <a:off x="2611458" y="3816374"/>
              <a:ext cx="426329" cy="332375"/>
            </a:xfrm>
            <a:custGeom>
              <a:avLst/>
              <a:gdLst/>
              <a:ahLst/>
              <a:cxnLst/>
              <a:rect l="l" t="t" r="r" b="b"/>
              <a:pathLst>
                <a:path w="13395" h="10443" extrusionOk="0">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9" name="Google Shape;2989;p17"/>
            <p:cNvSpPr/>
            <p:nvPr/>
          </p:nvSpPr>
          <p:spPr>
            <a:xfrm>
              <a:off x="2803568" y="3950909"/>
              <a:ext cx="40198" cy="85648"/>
            </a:xfrm>
            <a:custGeom>
              <a:avLst/>
              <a:gdLst/>
              <a:ahLst/>
              <a:cxnLst/>
              <a:rect l="l" t="t" r="r" b="b"/>
              <a:pathLst>
                <a:path w="1263" h="2691" extrusionOk="0">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0" name="Google Shape;2990;p17"/>
            <p:cNvSpPr/>
            <p:nvPr/>
          </p:nvSpPr>
          <p:spPr>
            <a:xfrm>
              <a:off x="2851691" y="3917935"/>
              <a:ext cx="40580" cy="118621"/>
            </a:xfrm>
            <a:custGeom>
              <a:avLst/>
              <a:gdLst/>
              <a:ahLst/>
              <a:cxnLst/>
              <a:rect l="l" t="t" r="r" b="b"/>
              <a:pathLst>
                <a:path w="1275" h="3727" extrusionOk="0">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1" name="Google Shape;2991;p17"/>
            <p:cNvSpPr/>
            <p:nvPr/>
          </p:nvSpPr>
          <p:spPr>
            <a:xfrm>
              <a:off x="2900197" y="3934995"/>
              <a:ext cx="40198" cy="101562"/>
            </a:xfrm>
            <a:custGeom>
              <a:avLst/>
              <a:gdLst/>
              <a:ahLst/>
              <a:cxnLst/>
              <a:rect l="l" t="t" r="r" b="b"/>
              <a:pathLst>
                <a:path w="1263" h="3191" extrusionOk="0">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2" name="Google Shape;2992;p17"/>
            <p:cNvSpPr/>
            <p:nvPr/>
          </p:nvSpPr>
          <p:spPr>
            <a:xfrm>
              <a:off x="2948320" y="3879265"/>
              <a:ext cx="40580" cy="156941"/>
            </a:xfrm>
            <a:custGeom>
              <a:avLst/>
              <a:gdLst/>
              <a:ahLst/>
              <a:cxnLst/>
              <a:rect l="l" t="t" r="r" b="b"/>
              <a:pathLst>
                <a:path w="1275" h="4931" extrusionOk="0">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3" name="Google Shape;2993;p17"/>
            <p:cNvSpPr/>
            <p:nvPr/>
          </p:nvSpPr>
          <p:spPr>
            <a:xfrm>
              <a:off x="2716807" y="3896325"/>
              <a:ext cx="49269" cy="13304"/>
            </a:xfrm>
            <a:custGeom>
              <a:avLst/>
              <a:gdLst/>
              <a:ahLst/>
              <a:cxnLst/>
              <a:rect l="l" t="t" r="r" b="b"/>
              <a:pathLst>
                <a:path w="1548" h="418" extrusionOk="0">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4" name="Google Shape;2994;p17"/>
            <p:cNvSpPr/>
            <p:nvPr/>
          </p:nvSpPr>
          <p:spPr>
            <a:xfrm>
              <a:off x="2717157" y="3917553"/>
              <a:ext cx="69002" cy="13304"/>
            </a:xfrm>
            <a:custGeom>
              <a:avLst/>
              <a:gdLst/>
              <a:ahLst/>
              <a:cxnLst/>
              <a:rect l="l" t="t" r="r" b="b"/>
              <a:pathLst>
                <a:path w="2168" h="418" extrusionOk="0">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5" name="Google Shape;2995;p17"/>
            <p:cNvSpPr/>
            <p:nvPr/>
          </p:nvSpPr>
          <p:spPr>
            <a:xfrm>
              <a:off x="2717157" y="3938782"/>
              <a:ext cx="69002" cy="13272"/>
            </a:xfrm>
            <a:custGeom>
              <a:avLst/>
              <a:gdLst/>
              <a:ahLst/>
              <a:cxnLst/>
              <a:rect l="l" t="t" r="r" b="b"/>
              <a:pathLst>
                <a:path w="2168" h="417" extrusionOk="0">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6" name="Google Shape;2996;p17"/>
            <p:cNvSpPr/>
            <p:nvPr/>
          </p:nvSpPr>
          <p:spPr>
            <a:xfrm>
              <a:off x="2717157" y="3960361"/>
              <a:ext cx="69002" cy="13304"/>
            </a:xfrm>
            <a:custGeom>
              <a:avLst/>
              <a:gdLst/>
              <a:ahLst/>
              <a:cxnLst/>
              <a:rect l="l" t="t" r="r" b="b"/>
              <a:pathLst>
                <a:path w="2168" h="418" extrusionOk="0">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7" name="Google Shape;2997;p17"/>
            <p:cNvSpPr/>
            <p:nvPr/>
          </p:nvSpPr>
          <p:spPr>
            <a:xfrm>
              <a:off x="2655793" y="4020993"/>
              <a:ext cx="84152" cy="82656"/>
            </a:xfrm>
            <a:custGeom>
              <a:avLst/>
              <a:gdLst/>
              <a:ahLst/>
              <a:cxnLst/>
              <a:rect l="l" t="t" r="r" b="b"/>
              <a:pathLst>
                <a:path w="2644" h="2597" extrusionOk="0">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99" name="Google Shape;2999;p17"/>
          <p:cNvSpPr txBox="1"/>
          <p:nvPr/>
        </p:nvSpPr>
        <p:spPr>
          <a:xfrm>
            <a:off x="1156855" y="4362862"/>
            <a:ext cx="6864276" cy="647025"/>
          </a:xfrm>
          <a:prstGeom prst="rect">
            <a:avLst/>
          </a:prstGeom>
          <a:noFill/>
          <a:ln>
            <a:noFill/>
          </a:ln>
        </p:spPr>
        <p:txBody>
          <a:bodyPr spcFirstLastPara="1" wrap="square" lIns="91425" tIns="45700" rIns="91425" bIns="45700" anchor="t" anchorCtr="0">
            <a:noAutofit/>
          </a:bodyPr>
          <a:lstStyle/>
          <a:p>
            <a:pPr algn="ctr">
              <a:lnSpc>
                <a:spcPct val="150000"/>
              </a:lnSpc>
            </a:pPr>
            <a:r>
              <a:rPr lang="en-US" sz="1400" b="0" i="0" dirty="0">
                <a:solidFill>
                  <a:srgbClr val="6A6565"/>
                </a:solidFill>
                <a:effectLst/>
                <a:latin typeface="Ramabhadra" panose="020B0604020202020204" charset="0"/>
                <a:ea typeface="Tahoma" panose="020B0604030504040204" pitchFamily="34" charset="0"/>
                <a:cs typeface="Ramabhadra" panose="020B0604020202020204" charset="0"/>
              </a:rPr>
              <a:t>Because</a:t>
            </a:r>
            <a:r>
              <a:rPr lang="en-US" sz="1400" b="0" i="0" dirty="0">
                <a:solidFill>
                  <a:srgbClr val="E06666"/>
                </a:solidFill>
                <a:effectLst/>
                <a:latin typeface="Ramabhadra" panose="020B0604020202020204" charset="0"/>
                <a:ea typeface="Tahoma" panose="020B0604030504040204" pitchFamily="34" charset="0"/>
                <a:cs typeface="Ramabhadra" panose="020B0604020202020204" charset="0"/>
              </a:rPr>
              <a:t> </a:t>
            </a:r>
            <a:r>
              <a:rPr lang="en-US" sz="1400" b="1" i="0" dirty="0">
                <a:solidFill>
                  <a:srgbClr val="E06666"/>
                </a:solidFill>
                <a:effectLst/>
                <a:latin typeface="Ramabhadra" panose="020B0604020202020204" charset="0"/>
                <a:ea typeface="Tahoma" panose="020B0604030504040204" pitchFamily="34" charset="0"/>
                <a:cs typeface="Ramabhadra" panose="020B0604020202020204" charset="0"/>
              </a:rPr>
              <a:t>France</a:t>
            </a:r>
            <a:r>
              <a:rPr lang="en-US" sz="1400" b="0" i="0" dirty="0">
                <a:solidFill>
                  <a:srgbClr val="E06666"/>
                </a:solidFill>
                <a:effectLst/>
                <a:latin typeface="Ramabhadra" panose="020B0604020202020204" charset="0"/>
                <a:ea typeface="Tahoma" panose="020B0604030504040204" pitchFamily="34" charset="0"/>
                <a:cs typeface="Ramabhadra" panose="020B0604020202020204" charset="0"/>
              </a:rPr>
              <a:t> </a:t>
            </a:r>
            <a:r>
              <a:rPr lang="en-US" sz="1400" b="0" i="0" dirty="0">
                <a:solidFill>
                  <a:srgbClr val="6A6565"/>
                </a:solidFill>
                <a:effectLst/>
                <a:latin typeface="Ramabhadra" panose="020B0604020202020204" charset="0"/>
                <a:ea typeface="Tahoma" panose="020B0604030504040204" pitchFamily="34" charset="0"/>
                <a:cs typeface="Ramabhadra" panose="020B0604020202020204" charset="0"/>
              </a:rPr>
              <a:t>has the highest rate of lost disputes, the country with the biggest losses from lost disputes should be France.</a:t>
            </a:r>
            <a:endParaRPr lang="en-US" sz="1200" b="0" dirty="0">
              <a:solidFill>
                <a:srgbClr val="6A6565"/>
              </a:solidFill>
              <a:latin typeface="Ramabhadra" panose="020B0604020202020204" charset="0"/>
              <a:ea typeface="Tahoma" panose="020B0604030504040204" pitchFamily="34" charset="0"/>
              <a:cs typeface="Ramabhadra" panose="020B0604020202020204" charset="0"/>
            </a:endParaRPr>
          </a:p>
        </p:txBody>
      </p:sp>
      <p:graphicFrame>
        <p:nvGraphicFramePr>
          <p:cNvPr id="3" name="Chart 2">
            <a:extLst>
              <a:ext uri="{FF2B5EF4-FFF2-40B4-BE49-F238E27FC236}">
                <a16:creationId xmlns:a16="http://schemas.microsoft.com/office/drawing/2014/main" id="{476DA7E1-187E-8CAF-B4F6-F5C8C207D13E}"/>
              </a:ext>
            </a:extLst>
          </p:cNvPr>
          <p:cNvGraphicFramePr>
            <a:graphicFrameLocks/>
          </p:cNvGraphicFramePr>
          <p:nvPr>
            <p:extLst>
              <p:ext uri="{D42A27DB-BD31-4B8C-83A1-F6EECF244321}">
                <p14:modId xmlns:p14="http://schemas.microsoft.com/office/powerpoint/2010/main" val="1261186205"/>
              </p:ext>
            </p:extLst>
          </p:nvPr>
        </p:nvGraphicFramePr>
        <p:xfrm>
          <a:off x="1749236" y="796517"/>
          <a:ext cx="5524400" cy="3550466"/>
        </p:xfrm>
        <a:graphic>
          <a:graphicData uri="http://schemas.openxmlformats.org/drawingml/2006/chart">
            <c:chart xmlns:c="http://schemas.openxmlformats.org/drawingml/2006/chart" xmlns:r="http://schemas.openxmlformats.org/officeDocument/2006/relationships" r:id="rId3"/>
          </a:graphicData>
        </a:graphic>
      </p:graphicFrame>
      <p:grpSp>
        <p:nvGrpSpPr>
          <p:cNvPr id="3001" name="Google Shape;3001;p17"/>
          <p:cNvGrpSpPr/>
          <p:nvPr/>
        </p:nvGrpSpPr>
        <p:grpSpPr>
          <a:xfrm>
            <a:off x="6981361" y="474439"/>
            <a:ext cx="522000" cy="522000"/>
            <a:chOff x="7752097" y="1355002"/>
            <a:chExt cx="522000" cy="522000"/>
          </a:xfrm>
        </p:grpSpPr>
        <p:sp>
          <p:nvSpPr>
            <p:cNvPr id="3002" name="Google Shape;3002;p17"/>
            <p:cNvSpPr/>
            <p:nvPr/>
          </p:nvSpPr>
          <p:spPr>
            <a:xfrm>
              <a:off x="7752097" y="1355002"/>
              <a:ext cx="522000" cy="522000"/>
            </a:xfrm>
            <a:prstGeom prst="ellipse">
              <a:avLst/>
            </a:prstGeom>
            <a:solidFill>
              <a:srgbClr val="FDF6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3" name="Google Shape;3003;p17"/>
            <p:cNvSpPr/>
            <p:nvPr/>
          </p:nvSpPr>
          <p:spPr>
            <a:xfrm>
              <a:off x="7800070" y="1402943"/>
              <a:ext cx="426300" cy="426300"/>
            </a:xfrm>
            <a:prstGeom prst="ellipse">
              <a:avLst/>
            </a:prstGeom>
            <a:solidFill>
              <a:srgbClr val="FDF6F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4" name="Google Shape;3004;p17"/>
            <p:cNvSpPr/>
            <p:nvPr/>
          </p:nvSpPr>
          <p:spPr>
            <a:xfrm>
              <a:off x="7908152" y="1519909"/>
              <a:ext cx="209889" cy="192383"/>
            </a:xfrm>
            <a:custGeom>
              <a:avLst/>
              <a:gdLst/>
              <a:ahLst/>
              <a:cxnLst/>
              <a:rect l="l" t="t" r="r" b="b"/>
              <a:pathLst>
                <a:path w="130976" h="94075" extrusionOk="0">
                  <a:moveTo>
                    <a:pt x="48330" y="1"/>
                  </a:moveTo>
                  <a:lnTo>
                    <a:pt x="51187" y="33770"/>
                  </a:lnTo>
                  <a:lnTo>
                    <a:pt x="11460" y="21004"/>
                  </a:lnTo>
                  <a:lnTo>
                    <a:pt x="1" y="45351"/>
                  </a:lnTo>
                  <a:lnTo>
                    <a:pt x="41764" y="52646"/>
                  </a:lnTo>
                  <a:lnTo>
                    <a:pt x="10214" y="78816"/>
                  </a:lnTo>
                  <a:lnTo>
                    <a:pt x="40913" y="94075"/>
                  </a:lnTo>
                  <a:lnTo>
                    <a:pt x="65868" y="63041"/>
                  </a:lnTo>
                  <a:lnTo>
                    <a:pt x="90033" y="94075"/>
                  </a:lnTo>
                  <a:lnTo>
                    <a:pt x="120337" y="79151"/>
                  </a:lnTo>
                  <a:lnTo>
                    <a:pt x="89637" y="52646"/>
                  </a:lnTo>
                  <a:lnTo>
                    <a:pt x="130976" y="45351"/>
                  </a:lnTo>
                  <a:lnTo>
                    <a:pt x="119912" y="21004"/>
                  </a:lnTo>
                  <a:lnTo>
                    <a:pt x="80610" y="33770"/>
                  </a:lnTo>
                  <a:lnTo>
                    <a:pt x="8392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3128"/>
        <p:cNvGrpSpPr/>
        <p:nvPr/>
      </p:nvGrpSpPr>
      <p:grpSpPr>
        <a:xfrm>
          <a:off x="0" y="0"/>
          <a:ext cx="0" cy="0"/>
          <a:chOff x="0" y="0"/>
          <a:chExt cx="0" cy="0"/>
        </a:xfrm>
      </p:grpSpPr>
      <p:sp>
        <p:nvSpPr>
          <p:cNvPr id="3129" name="Google Shape;3129;g19a6b73baa1_3_1"/>
          <p:cNvSpPr txBox="1">
            <a:spLocks noGrp="1"/>
          </p:cNvSpPr>
          <p:nvPr>
            <p:ph type="title"/>
          </p:nvPr>
        </p:nvSpPr>
        <p:spPr>
          <a:xfrm>
            <a:off x="715200" y="2138000"/>
            <a:ext cx="7713600" cy="1099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solidFill>
                  <a:schemeClr val="accent3"/>
                </a:solidFill>
              </a:rPr>
              <a:t>INSIGHTS</a:t>
            </a:r>
            <a:endParaRPr/>
          </a:p>
        </p:txBody>
      </p:sp>
      <p:sp>
        <p:nvSpPr>
          <p:cNvPr id="3130" name="Google Shape;3130;g19a6b73baa1_3_1"/>
          <p:cNvSpPr txBox="1">
            <a:spLocks noGrp="1"/>
          </p:cNvSpPr>
          <p:nvPr>
            <p:ph type="title" idx="2"/>
          </p:nvPr>
        </p:nvSpPr>
        <p:spPr>
          <a:xfrm>
            <a:off x="2554650" y="1031850"/>
            <a:ext cx="4034700" cy="128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0"/>
              <a:buNone/>
            </a:pPr>
            <a:r>
              <a:rPr lang="en"/>
              <a:t>03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34"/>
        <p:cNvGrpSpPr/>
        <p:nvPr/>
      </p:nvGrpSpPr>
      <p:grpSpPr>
        <a:xfrm>
          <a:off x="0" y="0"/>
          <a:ext cx="0" cy="0"/>
          <a:chOff x="0" y="0"/>
          <a:chExt cx="0" cy="0"/>
        </a:xfrm>
      </p:grpSpPr>
      <p:sp>
        <p:nvSpPr>
          <p:cNvPr id="3135" name="Google Shape;3135;g19a6b73baa1_3_6"/>
          <p:cNvSpPr txBox="1">
            <a:spLocks noGrp="1"/>
          </p:cNvSpPr>
          <p:nvPr>
            <p:ph type="title" idx="4294967295"/>
          </p:nvPr>
        </p:nvSpPr>
        <p:spPr>
          <a:xfrm>
            <a:off x="0" y="217488"/>
            <a:ext cx="7712075" cy="11001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INSIGHTS</a:t>
            </a:r>
            <a:endParaRPr/>
          </a:p>
        </p:txBody>
      </p:sp>
      <p:sp>
        <p:nvSpPr>
          <p:cNvPr id="3136" name="Google Shape;3136;g19a6b73baa1_3_6"/>
          <p:cNvSpPr txBox="1"/>
          <p:nvPr/>
        </p:nvSpPr>
        <p:spPr>
          <a:xfrm>
            <a:off x="303884" y="3072675"/>
            <a:ext cx="7948991" cy="1477297"/>
          </a:xfrm>
          <a:prstGeom prst="rect">
            <a:avLst/>
          </a:prstGeom>
          <a:noFill/>
          <a:ln>
            <a:noFill/>
          </a:ln>
        </p:spPr>
        <p:txBody>
          <a:bodyPr spcFirstLastPara="1" wrap="square" lIns="91425" tIns="91425" rIns="91425" bIns="91425" anchor="t" anchorCtr="0">
            <a:spAutoFit/>
          </a:bodyPr>
          <a:lstStyle/>
          <a:p>
            <a:pPr marL="457200" lvl="0" indent="-317500" algn="just" rtl="0">
              <a:lnSpc>
                <a:spcPct val="150000"/>
              </a:lnSpc>
              <a:spcBef>
                <a:spcPts val="0"/>
              </a:spcBef>
              <a:spcAft>
                <a:spcPts val="0"/>
              </a:spcAft>
              <a:buSzPts val="1400"/>
              <a:buFont typeface="Raleway"/>
              <a:buChar char="●"/>
            </a:pPr>
            <a:r>
              <a:rPr lang="en-US" dirty="0">
                <a:solidFill>
                  <a:schemeClr val="accent3"/>
                </a:solidFill>
                <a:latin typeface="Ramabhadra" panose="020B0604020202020204" charset="0"/>
                <a:ea typeface="Raleway"/>
                <a:cs typeface="Ramabhadra" panose="020B0604020202020204" charset="0"/>
                <a:sym typeface="Raleway"/>
              </a:rPr>
              <a:t>Consider that the invoice dates occurred during the pandemic, which meant that employees were adjusting from their workforce. Furthermore, the lack of documentation from both parties, and the lack of communication caused the disputes to arise.</a:t>
            </a:r>
            <a:endParaRPr dirty="0">
              <a:solidFill>
                <a:schemeClr val="accent3"/>
              </a:solidFill>
              <a:latin typeface="Ramabhadra" panose="020B0604020202020204" charset="0"/>
              <a:ea typeface="Raleway"/>
              <a:cs typeface="Ramabhadra" panose="020B0604020202020204" charset="0"/>
              <a:sym typeface="Raleway"/>
            </a:endParaRPr>
          </a:p>
        </p:txBody>
      </p:sp>
      <p:sp>
        <p:nvSpPr>
          <p:cNvPr id="3137" name="Google Shape;3137;g19a6b73baa1_3_6"/>
          <p:cNvSpPr txBox="1"/>
          <p:nvPr/>
        </p:nvSpPr>
        <p:spPr>
          <a:xfrm>
            <a:off x="303884" y="1055878"/>
            <a:ext cx="7996566" cy="1477297"/>
          </a:xfrm>
          <a:prstGeom prst="rect">
            <a:avLst/>
          </a:prstGeom>
          <a:noFill/>
          <a:ln>
            <a:noFill/>
          </a:ln>
        </p:spPr>
        <p:txBody>
          <a:bodyPr spcFirstLastPara="1" wrap="square" lIns="91425" tIns="91425" rIns="91425" bIns="91425" anchor="t" anchorCtr="0">
            <a:spAutoFit/>
          </a:bodyPr>
          <a:lstStyle/>
          <a:p>
            <a:pPr marL="457200" lvl="0" indent="-317500" algn="just" rtl="0">
              <a:lnSpc>
                <a:spcPct val="150000"/>
              </a:lnSpc>
              <a:spcBef>
                <a:spcPts val="0"/>
              </a:spcBef>
              <a:spcAft>
                <a:spcPts val="0"/>
              </a:spcAft>
              <a:buSzPts val="1400"/>
              <a:buFont typeface="Raleway"/>
              <a:buChar char="●"/>
            </a:pPr>
            <a:r>
              <a:rPr lang="en-US" dirty="0">
                <a:solidFill>
                  <a:schemeClr val="accent3"/>
                </a:solidFill>
                <a:latin typeface="Ramabhadra" panose="020B0604020202020204" charset="0"/>
                <a:ea typeface="Raleway"/>
                <a:cs typeface="Ramabhadra" panose="020B0604020202020204" charset="0"/>
                <a:sym typeface="Raleway"/>
              </a:rPr>
              <a:t>Customers file a dispute with </a:t>
            </a:r>
            <a:r>
              <a:rPr lang="en-US" dirty="0" err="1">
                <a:solidFill>
                  <a:schemeClr val="accent3"/>
                </a:solidFill>
                <a:latin typeface="Ramabhadra" panose="020B0604020202020204" charset="0"/>
                <a:ea typeface="Raleway"/>
                <a:cs typeface="Ramabhadra" panose="020B0604020202020204" charset="0"/>
                <a:sym typeface="Raleway"/>
              </a:rPr>
              <a:t>Yellevate</a:t>
            </a:r>
            <a:r>
              <a:rPr lang="en-US" dirty="0">
                <a:solidFill>
                  <a:schemeClr val="accent3"/>
                </a:solidFill>
                <a:latin typeface="Ramabhadra" panose="020B0604020202020204" charset="0"/>
                <a:ea typeface="Raleway"/>
                <a:cs typeface="Ramabhadra" panose="020B0604020202020204" charset="0"/>
                <a:sym typeface="Raleway"/>
              </a:rPr>
              <a:t> because they expected a pandemic exception in their contract but were not given one. As a result, they decided not to pay their invoices or file a dispute. They believe that because of natural disasters, every company should make an exception for their customers.</a:t>
            </a:r>
            <a:endParaRPr dirty="0">
              <a:solidFill>
                <a:schemeClr val="accent3"/>
              </a:solidFill>
              <a:latin typeface="Ramabhadra" panose="020B0604020202020204" charset="0"/>
              <a:ea typeface="Raleway"/>
              <a:cs typeface="Ramabhadra" panose="020B0604020202020204" charset="0"/>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7"/>
        <p:cNvGrpSpPr/>
        <p:nvPr/>
      </p:nvGrpSpPr>
      <p:grpSpPr>
        <a:xfrm>
          <a:off x="0" y="0"/>
          <a:ext cx="0" cy="0"/>
          <a:chOff x="0" y="0"/>
          <a:chExt cx="0" cy="0"/>
        </a:xfrm>
      </p:grpSpPr>
      <p:sp>
        <p:nvSpPr>
          <p:cNvPr id="3148" name="Google Shape;3148;p20"/>
          <p:cNvSpPr txBox="1"/>
          <p:nvPr/>
        </p:nvSpPr>
        <p:spPr>
          <a:xfrm>
            <a:off x="654465" y="1159514"/>
            <a:ext cx="7544100" cy="3416279"/>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1600"/>
              <a:buFont typeface="Arial"/>
              <a:buChar char="•"/>
            </a:pPr>
            <a:r>
              <a:rPr lang="en-US" sz="1600" b="0" i="0" u="none" strike="noStrike" cap="none" dirty="0">
                <a:solidFill>
                  <a:schemeClr val="dk2"/>
                </a:solidFill>
                <a:latin typeface="Ramabhadra"/>
                <a:ea typeface="Ramabhadra"/>
                <a:cs typeface="Ramabhadra"/>
                <a:sym typeface="Ramabhadra"/>
              </a:rPr>
              <a:t>Aside from the invoices being settled late, there is no visibility into why they were late and why the invoices being disputed. It is suggested that we include more information in the dataset, such as the cause for the delay and why it is disputed.</a:t>
            </a:r>
          </a:p>
          <a:p>
            <a:pPr marL="285750" marR="0" lvl="0" indent="-285750" algn="just" rtl="0">
              <a:lnSpc>
                <a:spcPct val="150000"/>
              </a:lnSpc>
              <a:spcBef>
                <a:spcPts val="0"/>
              </a:spcBef>
              <a:spcAft>
                <a:spcPts val="0"/>
              </a:spcAft>
              <a:buClr>
                <a:srgbClr val="000000"/>
              </a:buClr>
              <a:buSzPts val="1600"/>
              <a:buFont typeface="Arial"/>
              <a:buChar char="•"/>
            </a:pPr>
            <a:r>
              <a:rPr lang="en-US" sz="1600" b="0" i="0" u="none" strike="noStrike" cap="none" dirty="0">
                <a:solidFill>
                  <a:schemeClr val="dk2"/>
                </a:solidFill>
                <a:latin typeface="Ramabhadra"/>
                <a:ea typeface="Ramabhadra"/>
                <a:cs typeface="Ramabhadra"/>
                <a:sym typeface="Ramabhadra"/>
              </a:rPr>
              <a:t>With it, we can get a better understanding of the issue at hand and take the required steps to resolve it. </a:t>
            </a:r>
            <a:r>
              <a:rPr lang="en-US" sz="1600" b="0" i="0" u="none" strike="noStrike" cap="none">
                <a:solidFill>
                  <a:schemeClr val="dk2"/>
                </a:solidFill>
                <a:latin typeface="Ramabhadra"/>
                <a:ea typeface="Ramabhadra"/>
                <a:cs typeface="Ramabhadra"/>
                <a:sym typeface="Ramabhadra"/>
              </a:rPr>
              <a:t>For the time being, since the only ground for a dispute is "Late Settlement," we can ask the client how the settlement is progressing.</a:t>
            </a:r>
            <a:endParaRPr sz="1600" b="0" i="0" u="none" strike="noStrike" cap="none" dirty="0">
              <a:solidFill>
                <a:schemeClr val="dk2"/>
              </a:solidFill>
              <a:latin typeface="Ramabhadra"/>
              <a:ea typeface="Ramabhadra"/>
              <a:cs typeface="Ramabhadra"/>
              <a:sym typeface="Ramabhadra"/>
            </a:endParaRPr>
          </a:p>
          <a:p>
            <a:pPr marL="0" marR="0" lvl="0" indent="0" algn="just" rtl="0">
              <a:lnSpc>
                <a:spcPct val="150000"/>
              </a:lnSpc>
              <a:spcBef>
                <a:spcPts val="0"/>
              </a:spcBef>
              <a:spcAft>
                <a:spcPts val="0"/>
              </a:spcAft>
              <a:buNone/>
            </a:pPr>
            <a:endParaRPr sz="1600" b="0" i="0" u="none" strike="noStrike" cap="none" dirty="0">
              <a:solidFill>
                <a:schemeClr val="dk2"/>
              </a:solidFill>
              <a:latin typeface="Ramabhadra"/>
              <a:ea typeface="Ramabhadra"/>
              <a:cs typeface="Ramabhadra"/>
              <a:sym typeface="Ramabhadra"/>
            </a:endParaRPr>
          </a:p>
        </p:txBody>
      </p:sp>
      <p:sp>
        <p:nvSpPr>
          <p:cNvPr id="3149" name="Google Shape;3149;p20"/>
          <p:cNvSpPr txBox="1"/>
          <p:nvPr/>
        </p:nvSpPr>
        <p:spPr>
          <a:xfrm>
            <a:off x="3510475" y="478775"/>
            <a:ext cx="2712300" cy="10773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chemeClr val="dk1"/>
              </a:buClr>
              <a:buSzPts val="1100"/>
              <a:buFont typeface="Arial"/>
              <a:buNone/>
            </a:pPr>
            <a:r>
              <a:rPr lang="en" sz="3600" b="1">
                <a:solidFill>
                  <a:schemeClr val="accent1"/>
                </a:solidFill>
                <a:latin typeface="Ramabhadra"/>
                <a:ea typeface="Ramabhadra"/>
                <a:cs typeface="Ramabhadra"/>
                <a:sym typeface="Ramabhadra"/>
              </a:rPr>
              <a:t>INSIGHTS</a:t>
            </a:r>
            <a:endParaRPr sz="3600" b="1">
              <a:solidFill>
                <a:schemeClr val="accent1"/>
              </a:solidFill>
              <a:latin typeface="Ramabhadra"/>
              <a:ea typeface="Ramabhadra"/>
              <a:cs typeface="Ramabhadra"/>
              <a:sym typeface="Ramabhadra"/>
            </a:endParaRPr>
          </a:p>
          <a:p>
            <a:pPr marL="0" marR="0" lvl="0" indent="0" algn="l" rtl="0">
              <a:lnSpc>
                <a:spcPct val="100000"/>
              </a:lnSpc>
              <a:spcBef>
                <a:spcPts val="0"/>
              </a:spcBef>
              <a:spcAft>
                <a:spcPts val="0"/>
              </a:spcAft>
              <a:buNone/>
            </a:pPr>
            <a:endParaRPr sz="2800">
              <a:solidFill>
                <a:schemeClr val="dk2"/>
              </a:solidFill>
              <a:latin typeface="Ramabhadra"/>
              <a:ea typeface="Ramabhadra"/>
              <a:cs typeface="Ramabhadra"/>
              <a:sym typeface="Ramabhadr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grpSp>
        <p:nvGrpSpPr>
          <p:cNvPr id="1641" name="Google Shape;1641;p2"/>
          <p:cNvGrpSpPr/>
          <p:nvPr/>
        </p:nvGrpSpPr>
        <p:grpSpPr>
          <a:xfrm>
            <a:off x="6849736" y="2726028"/>
            <a:ext cx="2228439" cy="2228439"/>
            <a:chOff x="3273438" y="3395175"/>
            <a:chExt cx="1140450" cy="1140450"/>
          </a:xfrm>
        </p:grpSpPr>
        <p:sp>
          <p:nvSpPr>
            <p:cNvPr id="1642" name="Google Shape;1642;p2"/>
            <p:cNvSpPr/>
            <p:nvPr/>
          </p:nvSpPr>
          <p:spPr>
            <a:xfrm>
              <a:off x="3526713"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2"/>
            <p:cNvSpPr/>
            <p:nvPr/>
          </p:nvSpPr>
          <p:spPr>
            <a:xfrm>
              <a:off x="3653363"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2"/>
            <p:cNvSpPr/>
            <p:nvPr/>
          </p:nvSpPr>
          <p:spPr>
            <a:xfrm>
              <a:off x="37799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2"/>
            <p:cNvSpPr/>
            <p:nvPr/>
          </p:nvSpPr>
          <p:spPr>
            <a:xfrm>
              <a:off x="39066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2"/>
            <p:cNvSpPr/>
            <p:nvPr/>
          </p:nvSpPr>
          <p:spPr>
            <a:xfrm>
              <a:off x="4033263" y="33951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2"/>
            <p:cNvSpPr/>
            <p:nvPr/>
          </p:nvSpPr>
          <p:spPr>
            <a:xfrm>
              <a:off x="41605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2"/>
            <p:cNvSpPr/>
            <p:nvPr/>
          </p:nvSpPr>
          <p:spPr>
            <a:xfrm>
              <a:off x="42872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2"/>
            <p:cNvSpPr/>
            <p:nvPr/>
          </p:nvSpPr>
          <p:spPr>
            <a:xfrm>
              <a:off x="32734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2"/>
            <p:cNvSpPr/>
            <p:nvPr/>
          </p:nvSpPr>
          <p:spPr>
            <a:xfrm>
              <a:off x="3400063" y="35218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2"/>
            <p:cNvSpPr/>
            <p:nvPr/>
          </p:nvSpPr>
          <p:spPr>
            <a:xfrm>
              <a:off x="3526713"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2"/>
            <p:cNvSpPr/>
            <p:nvPr/>
          </p:nvSpPr>
          <p:spPr>
            <a:xfrm>
              <a:off x="3653363"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2"/>
            <p:cNvSpPr/>
            <p:nvPr/>
          </p:nvSpPr>
          <p:spPr>
            <a:xfrm>
              <a:off x="37799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2"/>
            <p:cNvSpPr/>
            <p:nvPr/>
          </p:nvSpPr>
          <p:spPr>
            <a:xfrm>
              <a:off x="39066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2"/>
            <p:cNvSpPr/>
            <p:nvPr/>
          </p:nvSpPr>
          <p:spPr>
            <a:xfrm>
              <a:off x="4033263" y="35218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2"/>
            <p:cNvSpPr/>
            <p:nvPr/>
          </p:nvSpPr>
          <p:spPr>
            <a:xfrm>
              <a:off x="41605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2"/>
            <p:cNvSpPr/>
            <p:nvPr/>
          </p:nvSpPr>
          <p:spPr>
            <a:xfrm>
              <a:off x="42872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2"/>
            <p:cNvSpPr/>
            <p:nvPr/>
          </p:nvSpPr>
          <p:spPr>
            <a:xfrm>
              <a:off x="32734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2"/>
            <p:cNvSpPr/>
            <p:nvPr/>
          </p:nvSpPr>
          <p:spPr>
            <a:xfrm>
              <a:off x="3400063" y="36484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2"/>
            <p:cNvSpPr/>
            <p:nvPr/>
          </p:nvSpPr>
          <p:spPr>
            <a:xfrm>
              <a:off x="3526713"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2"/>
            <p:cNvSpPr/>
            <p:nvPr/>
          </p:nvSpPr>
          <p:spPr>
            <a:xfrm>
              <a:off x="3653363"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2"/>
            <p:cNvSpPr/>
            <p:nvPr/>
          </p:nvSpPr>
          <p:spPr>
            <a:xfrm>
              <a:off x="37799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2"/>
            <p:cNvSpPr/>
            <p:nvPr/>
          </p:nvSpPr>
          <p:spPr>
            <a:xfrm>
              <a:off x="39066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2"/>
            <p:cNvSpPr/>
            <p:nvPr/>
          </p:nvSpPr>
          <p:spPr>
            <a:xfrm>
              <a:off x="4033263" y="36484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2"/>
            <p:cNvSpPr/>
            <p:nvPr/>
          </p:nvSpPr>
          <p:spPr>
            <a:xfrm>
              <a:off x="41605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2"/>
            <p:cNvSpPr/>
            <p:nvPr/>
          </p:nvSpPr>
          <p:spPr>
            <a:xfrm>
              <a:off x="42872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2"/>
            <p:cNvSpPr/>
            <p:nvPr/>
          </p:nvSpPr>
          <p:spPr>
            <a:xfrm>
              <a:off x="32734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2"/>
            <p:cNvSpPr/>
            <p:nvPr/>
          </p:nvSpPr>
          <p:spPr>
            <a:xfrm>
              <a:off x="3400063" y="377507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2"/>
            <p:cNvSpPr/>
            <p:nvPr/>
          </p:nvSpPr>
          <p:spPr>
            <a:xfrm>
              <a:off x="3526713"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2"/>
            <p:cNvSpPr/>
            <p:nvPr/>
          </p:nvSpPr>
          <p:spPr>
            <a:xfrm>
              <a:off x="3653363"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2"/>
            <p:cNvSpPr/>
            <p:nvPr/>
          </p:nvSpPr>
          <p:spPr>
            <a:xfrm>
              <a:off x="37799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2"/>
            <p:cNvSpPr/>
            <p:nvPr/>
          </p:nvSpPr>
          <p:spPr>
            <a:xfrm>
              <a:off x="39066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2"/>
            <p:cNvSpPr/>
            <p:nvPr/>
          </p:nvSpPr>
          <p:spPr>
            <a:xfrm>
              <a:off x="4033263" y="377507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p2"/>
            <p:cNvSpPr/>
            <p:nvPr/>
          </p:nvSpPr>
          <p:spPr>
            <a:xfrm>
              <a:off x="41605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2"/>
            <p:cNvSpPr/>
            <p:nvPr/>
          </p:nvSpPr>
          <p:spPr>
            <a:xfrm>
              <a:off x="42872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2"/>
            <p:cNvSpPr/>
            <p:nvPr/>
          </p:nvSpPr>
          <p:spPr>
            <a:xfrm>
              <a:off x="32734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2"/>
            <p:cNvSpPr/>
            <p:nvPr/>
          </p:nvSpPr>
          <p:spPr>
            <a:xfrm>
              <a:off x="3400063" y="39017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2"/>
            <p:cNvSpPr/>
            <p:nvPr/>
          </p:nvSpPr>
          <p:spPr>
            <a:xfrm>
              <a:off x="3526713"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9" name="Google Shape;1679;p2"/>
            <p:cNvSpPr/>
            <p:nvPr/>
          </p:nvSpPr>
          <p:spPr>
            <a:xfrm>
              <a:off x="3653363"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0" name="Google Shape;1680;p2"/>
            <p:cNvSpPr/>
            <p:nvPr/>
          </p:nvSpPr>
          <p:spPr>
            <a:xfrm>
              <a:off x="37799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2"/>
            <p:cNvSpPr/>
            <p:nvPr/>
          </p:nvSpPr>
          <p:spPr>
            <a:xfrm>
              <a:off x="39066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2"/>
            <p:cNvSpPr/>
            <p:nvPr/>
          </p:nvSpPr>
          <p:spPr>
            <a:xfrm>
              <a:off x="4033263" y="39017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2"/>
            <p:cNvSpPr/>
            <p:nvPr/>
          </p:nvSpPr>
          <p:spPr>
            <a:xfrm>
              <a:off x="41605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2"/>
            <p:cNvSpPr/>
            <p:nvPr/>
          </p:nvSpPr>
          <p:spPr>
            <a:xfrm>
              <a:off x="42872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2"/>
            <p:cNvSpPr/>
            <p:nvPr/>
          </p:nvSpPr>
          <p:spPr>
            <a:xfrm>
              <a:off x="32734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2"/>
            <p:cNvSpPr/>
            <p:nvPr/>
          </p:nvSpPr>
          <p:spPr>
            <a:xfrm>
              <a:off x="3400063" y="40283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2"/>
            <p:cNvSpPr/>
            <p:nvPr/>
          </p:nvSpPr>
          <p:spPr>
            <a:xfrm>
              <a:off x="3526713"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2"/>
            <p:cNvSpPr/>
            <p:nvPr/>
          </p:nvSpPr>
          <p:spPr>
            <a:xfrm>
              <a:off x="3653363"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2"/>
            <p:cNvSpPr/>
            <p:nvPr/>
          </p:nvSpPr>
          <p:spPr>
            <a:xfrm>
              <a:off x="37799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2"/>
            <p:cNvSpPr/>
            <p:nvPr/>
          </p:nvSpPr>
          <p:spPr>
            <a:xfrm>
              <a:off x="39066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2"/>
            <p:cNvSpPr/>
            <p:nvPr/>
          </p:nvSpPr>
          <p:spPr>
            <a:xfrm>
              <a:off x="4033263" y="40283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2"/>
            <p:cNvSpPr/>
            <p:nvPr/>
          </p:nvSpPr>
          <p:spPr>
            <a:xfrm>
              <a:off x="41605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2"/>
            <p:cNvSpPr/>
            <p:nvPr/>
          </p:nvSpPr>
          <p:spPr>
            <a:xfrm>
              <a:off x="42872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2"/>
            <p:cNvSpPr/>
            <p:nvPr/>
          </p:nvSpPr>
          <p:spPr>
            <a:xfrm>
              <a:off x="32734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2"/>
            <p:cNvSpPr/>
            <p:nvPr/>
          </p:nvSpPr>
          <p:spPr>
            <a:xfrm>
              <a:off x="3400063" y="4155000"/>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2"/>
            <p:cNvSpPr/>
            <p:nvPr/>
          </p:nvSpPr>
          <p:spPr>
            <a:xfrm>
              <a:off x="3526713"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2"/>
            <p:cNvSpPr/>
            <p:nvPr/>
          </p:nvSpPr>
          <p:spPr>
            <a:xfrm>
              <a:off x="3653363"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2"/>
            <p:cNvSpPr/>
            <p:nvPr/>
          </p:nvSpPr>
          <p:spPr>
            <a:xfrm>
              <a:off x="37799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2"/>
            <p:cNvSpPr/>
            <p:nvPr/>
          </p:nvSpPr>
          <p:spPr>
            <a:xfrm>
              <a:off x="39066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2"/>
            <p:cNvSpPr/>
            <p:nvPr/>
          </p:nvSpPr>
          <p:spPr>
            <a:xfrm>
              <a:off x="4033263" y="4155000"/>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2"/>
            <p:cNvSpPr/>
            <p:nvPr/>
          </p:nvSpPr>
          <p:spPr>
            <a:xfrm>
              <a:off x="41605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2"/>
            <p:cNvSpPr/>
            <p:nvPr/>
          </p:nvSpPr>
          <p:spPr>
            <a:xfrm>
              <a:off x="42872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2"/>
            <p:cNvSpPr/>
            <p:nvPr/>
          </p:nvSpPr>
          <p:spPr>
            <a:xfrm>
              <a:off x="32734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2"/>
            <p:cNvSpPr/>
            <p:nvPr/>
          </p:nvSpPr>
          <p:spPr>
            <a:xfrm>
              <a:off x="3400063" y="42823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2"/>
            <p:cNvSpPr/>
            <p:nvPr/>
          </p:nvSpPr>
          <p:spPr>
            <a:xfrm>
              <a:off x="3526713"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2"/>
            <p:cNvSpPr/>
            <p:nvPr/>
          </p:nvSpPr>
          <p:spPr>
            <a:xfrm>
              <a:off x="3653363"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2"/>
            <p:cNvSpPr/>
            <p:nvPr/>
          </p:nvSpPr>
          <p:spPr>
            <a:xfrm>
              <a:off x="37799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2"/>
            <p:cNvSpPr/>
            <p:nvPr/>
          </p:nvSpPr>
          <p:spPr>
            <a:xfrm>
              <a:off x="39066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2"/>
            <p:cNvSpPr/>
            <p:nvPr/>
          </p:nvSpPr>
          <p:spPr>
            <a:xfrm>
              <a:off x="4033263" y="42823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2"/>
            <p:cNvSpPr/>
            <p:nvPr/>
          </p:nvSpPr>
          <p:spPr>
            <a:xfrm>
              <a:off x="41605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2"/>
            <p:cNvSpPr/>
            <p:nvPr/>
          </p:nvSpPr>
          <p:spPr>
            <a:xfrm>
              <a:off x="42872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2"/>
            <p:cNvSpPr/>
            <p:nvPr/>
          </p:nvSpPr>
          <p:spPr>
            <a:xfrm>
              <a:off x="32734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2"/>
            <p:cNvSpPr/>
            <p:nvPr/>
          </p:nvSpPr>
          <p:spPr>
            <a:xfrm>
              <a:off x="3400063" y="4408950"/>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2"/>
            <p:cNvSpPr/>
            <p:nvPr/>
          </p:nvSpPr>
          <p:spPr>
            <a:xfrm>
              <a:off x="3526713"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2"/>
            <p:cNvSpPr/>
            <p:nvPr/>
          </p:nvSpPr>
          <p:spPr>
            <a:xfrm>
              <a:off x="3653363"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2"/>
            <p:cNvSpPr/>
            <p:nvPr/>
          </p:nvSpPr>
          <p:spPr>
            <a:xfrm>
              <a:off x="37799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2"/>
            <p:cNvSpPr/>
            <p:nvPr/>
          </p:nvSpPr>
          <p:spPr>
            <a:xfrm>
              <a:off x="39066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2"/>
            <p:cNvSpPr/>
            <p:nvPr/>
          </p:nvSpPr>
          <p:spPr>
            <a:xfrm>
              <a:off x="4033263" y="4408950"/>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2"/>
            <p:cNvSpPr/>
            <p:nvPr/>
          </p:nvSpPr>
          <p:spPr>
            <a:xfrm>
              <a:off x="41605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2"/>
            <p:cNvSpPr/>
            <p:nvPr/>
          </p:nvSpPr>
          <p:spPr>
            <a:xfrm>
              <a:off x="42872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21" name="Google Shape;1721;p2"/>
          <p:cNvSpPr txBox="1">
            <a:spLocks noGrp="1"/>
          </p:cNvSpPr>
          <p:nvPr>
            <p:ph type="title"/>
          </p:nvPr>
        </p:nvSpPr>
        <p:spPr>
          <a:xfrm>
            <a:off x="715200" y="539975"/>
            <a:ext cx="7713600" cy="70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solidFill>
                  <a:schemeClr val="accent3"/>
                </a:solidFill>
              </a:rPr>
              <a:t>INTRODUCTION</a:t>
            </a:r>
            <a:endParaRPr>
              <a:solidFill>
                <a:schemeClr val="accent3"/>
              </a:solidFill>
            </a:endParaRPr>
          </a:p>
        </p:txBody>
      </p:sp>
      <p:sp>
        <p:nvSpPr>
          <p:cNvPr id="1722" name="Google Shape;1722;p2"/>
          <p:cNvSpPr txBox="1">
            <a:spLocks noGrp="1"/>
          </p:cNvSpPr>
          <p:nvPr>
            <p:ph type="subTitle" idx="1"/>
          </p:nvPr>
        </p:nvSpPr>
        <p:spPr>
          <a:xfrm>
            <a:off x="1139291" y="1185324"/>
            <a:ext cx="5614836" cy="497027"/>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solidFill>
                  <a:schemeClr val="accent3"/>
                </a:solidFill>
              </a:rPr>
              <a:t>Hi! My name is </a:t>
            </a:r>
            <a:r>
              <a:rPr lang="en"/>
              <a:t>Genevieve Gonzales</a:t>
            </a:r>
            <a:endParaRPr/>
          </a:p>
        </p:txBody>
      </p:sp>
      <p:sp>
        <p:nvSpPr>
          <p:cNvPr id="1723" name="Google Shape;1723;p2"/>
          <p:cNvSpPr/>
          <p:nvPr/>
        </p:nvSpPr>
        <p:spPr>
          <a:xfrm>
            <a:off x="5974015" y="1613272"/>
            <a:ext cx="2732023" cy="2914287"/>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24" name="Google Shape;1724;p2"/>
          <p:cNvSpPr txBox="1"/>
          <p:nvPr/>
        </p:nvSpPr>
        <p:spPr>
          <a:xfrm flipH="1">
            <a:off x="295954" y="1911864"/>
            <a:ext cx="5615729" cy="2865600"/>
          </a:xfrm>
          <a:prstGeom prst="rect">
            <a:avLst/>
          </a:prstGeom>
          <a:noFill/>
          <a:ln>
            <a:noFill/>
          </a:ln>
        </p:spPr>
        <p:txBody>
          <a:bodyPr spcFirstLastPara="1" wrap="square" lIns="91425" tIns="91425" rIns="91425" bIns="91425" anchor="ctr" anchorCtr="0">
            <a:noAutofit/>
          </a:bodyPr>
          <a:lstStyle/>
          <a:p>
            <a:pPr marL="285750" marR="0" lvl="0" indent="-285750" algn="l" rtl="0">
              <a:lnSpc>
                <a:spcPct val="150000"/>
              </a:lnSpc>
              <a:spcBef>
                <a:spcPts val="0"/>
              </a:spcBef>
              <a:spcAft>
                <a:spcPts val="0"/>
              </a:spcAft>
              <a:buClr>
                <a:srgbClr val="1A1A1A"/>
              </a:buClr>
              <a:buSzPts val="2000"/>
              <a:buFont typeface="Arial"/>
              <a:buChar char="•"/>
            </a:pPr>
            <a:r>
              <a:rPr lang="en" sz="1600" b="1" dirty="0">
                <a:solidFill>
                  <a:schemeClr val="accent3"/>
                </a:solidFill>
                <a:latin typeface="Ramabhadra"/>
                <a:ea typeface="Ramabhadra"/>
                <a:cs typeface="Ramabhadra"/>
                <a:sym typeface="Ramabhadra"/>
              </a:rPr>
              <a:t>Graduate of Bachelor of Science in Business Administration major in Marketing Management in University of Southern Mindanao - Kabacan, North Cotabato</a:t>
            </a:r>
            <a:endParaRPr sz="1600" b="1" dirty="0">
              <a:solidFill>
                <a:schemeClr val="accent3"/>
              </a:solidFill>
              <a:latin typeface="Ramabhadra"/>
              <a:ea typeface="Ramabhadra"/>
              <a:cs typeface="Ramabhadra"/>
              <a:sym typeface="Ramabhadra"/>
            </a:endParaRPr>
          </a:p>
          <a:p>
            <a:pPr marL="285750" marR="0" lvl="0" indent="-260350" algn="l" rtl="0">
              <a:lnSpc>
                <a:spcPct val="150000"/>
              </a:lnSpc>
              <a:spcBef>
                <a:spcPts val="0"/>
              </a:spcBef>
              <a:spcAft>
                <a:spcPts val="0"/>
              </a:spcAft>
              <a:buClr>
                <a:schemeClr val="accent3"/>
              </a:buClr>
              <a:buSzPts val="1600"/>
              <a:buFont typeface="Ramabhadra"/>
              <a:buChar char="•"/>
            </a:pPr>
            <a:r>
              <a:rPr lang="en" sz="1600" b="1" dirty="0">
                <a:solidFill>
                  <a:schemeClr val="accent3"/>
                </a:solidFill>
                <a:latin typeface="Ramabhadra"/>
                <a:ea typeface="Ramabhadra"/>
                <a:cs typeface="Ramabhadra"/>
                <a:sym typeface="Ramabhadra"/>
              </a:rPr>
              <a:t>Currently working as Service Leader in R2 Group of Exclusive Brands</a:t>
            </a:r>
            <a:endParaRPr sz="1600" b="1" dirty="0">
              <a:solidFill>
                <a:schemeClr val="accent3"/>
              </a:solidFill>
              <a:latin typeface="Ramabhadra"/>
              <a:ea typeface="Ramabhadra"/>
              <a:cs typeface="Ramabhadra"/>
              <a:sym typeface="Ramabhadra"/>
            </a:endParaRPr>
          </a:p>
          <a:p>
            <a:pPr marL="285750" marR="0" lvl="0" indent="-285750" algn="l" rtl="0">
              <a:lnSpc>
                <a:spcPct val="150000"/>
              </a:lnSpc>
              <a:spcBef>
                <a:spcPts val="1200"/>
              </a:spcBef>
              <a:spcAft>
                <a:spcPts val="1200"/>
              </a:spcAft>
              <a:buClr>
                <a:srgbClr val="1A1A1A"/>
              </a:buClr>
              <a:buSzPts val="2000"/>
              <a:buFont typeface="Arial"/>
              <a:buChar char="•"/>
            </a:pPr>
            <a:r>
              <a:rPr lang="en" sz="1600" b="1" dirty="0">
                <a:solidFill>
                  <a:schemeClr val="accent3"/>
                </a:solidFill>
                <a:latin typeface="Ramabhadra"/>
                <a:ea typeface="Ramabhadra"/>
                <a:cs typeface="Ramabhadra"/>
                <a:sym typeface="Ramabhadra"/>
              </a:rPr>
              <a:t>Linkedin: https://www.linkedin.com/in/genevieve-gonzales-a4b8b116a/ </a:t>
            </a:r>
            <a:endParaRPr dirty="0"/>
          </a:p>
        </p:txBody>
      </p:sp>
      <p:grpSp>
        <p:nvGrpSpPr>
          <p:cNvPr id="1725" name="Google Shape;1725;p2"/>
          <p:cNvGrpSpPr/>
          <p:nvPr/>
        </p:nvGrpSpPr>
        <p:grpSpPr>
          <a:xfrm>
            <a:off x="650688" y="1122011"/>
            <a:ext cx="488603" cy="491775"/>
            <a:chOff x="7530697" y="2790299"/>
            <a:chExt cx="244291" cy="326314"/>
          </a:xfrm>
        </p:grpSpPr>
        <p:sp>
          <p:nvSpPr>
            <p:cNvPr id="1726" name="Google Shape;1726;p2"/>
            <p:cNvSpPr/>
            <p:nvPr/>
          </p:nvSpPr>
          <p:spPr>
            <a:xfrm>
              <a:off x="7616911" y="2907507"/>
              <a:ext cx="9463" cy="14385"/>
            </a:xfrm>
            <a:custGeom>
              <a:avLst/>
              <a:gdLst/>
              <a:ahLst/>
              <a:cxnLst/>
              <a:rect l="l" t="t" r="r" b="b"/>
              <a:pathLst>
                <a:path w="298" h="453" extrusionOk="0">
                  <a:moveTo>
                    <a:pt x="155" y="0"/>
                  </a:moveTo>
                  <a:cubicBezTo>
                    <a:pt x="60" y="0"/>
                    <a:pt x="0" y="72"/>
                    <a:pt x="0" y="143"/>
                  </a:cubicBezTo>
                  <a:lnTo>
                    <a:pt x="0" y="310"/>
                  </a:lnTo>
                  <a:cubicBezTo>
                    <a:pt x="0" y="393"/>
                    <a:pt x="72" y="453"/>
                    <a:pt x="155" y="453"/>
                  </a:cubicBezTo>
                  <a:cubicBezTo>
                    <a:pt x="227" y="453"/>
                    <a:pt x="298" y="381"/>
                    <a:pt x="298" y="310"/>
                  </a:cubicBezTo>
                  <a:lnTo>
                    <a:pt x="298" y="143"/>
                  </a:lnTo>
                  <a:cubicBezTo>
                    <a:pt x="298" y="72"/>
                    <a:pt x="238" y="0"/>
                    <a:pt x="15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2"/>
            <p:cNvSpPr/>
            <p:nvPr/>
          </p:nvSpPr>
          <p:spPr>
            <a:xfrm>
              <a:off x="7678548" y="2907507"/>
              <a:ext cx="9463" cy="14385"/>
            </a:xfrm>
            <a:custGeom>
              <a:avLst/>
              <a:gdLst/>
              <a:ahLst/>
              <a:cxnLst/>
              <a:rect l="l" t="t" r="r" b="b"/>
              <a:pathLst>
                <a:path w="298" h="453" extrusionOk="0">
                  <a:moveTo>
                    <a:pt x="143" y="0"/>
                  </a:moveTo>
                  <a:cubicBezTo>
                    <a:pt x="60" y="0"/>
                    <a:pt x="0" y="72"/>
                    <a:pt x="0" y="143"/>
                  </a:cubicBezTo>
                  <a:lnTo>
                    <a:pt x="0" y="310"/>
                  </a:lnTo>
                  <a:cubicBezTo>
                    <a:pt x="0" y="393"/>
                    <a:pt x="72" y="453"/>
                    <a:pt x="143" y="453"/>
                  </a:cubicBezTo>
                  <a:cubicBezTo>
                    <a:pt x="214" y="453"/>
                    <a:pt x="298" y="381"/>
                    <a:pt x="298" y="310"/>
                  </a:cubicBezTo>
                  <a:lnTo>
                    <a:pt x="298" y="143"/>
                  </a:lnTo>
                  <a:cubicBezTo>
                    <a:pt x="298" y="72"/>
                    <a:pt x="238" y="0"/>
                    <a:pt x="14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2"/>
            <p:cNvSpPr/>
            <p:nvPr/>
          </p:nvSpPr>
          <p:spPr>
            <a:xfrm>
              <a:off x="7632408" y="2943136"/>
              <a:ext cx="40869" cy="14671"/>
            </a:xfrm>
            <a:custGeom>
              <a:avLst/>
              <a:gdLst/>
              <a:ahLst/>
              <a:cxnLst/>
              <a:rect l="l" t="t" r="r" b="b"/>
              <a:pathLst>
                <a:path w="1287" h="462" extrusionOk="0">
                  <a:moveTo>
                    <a:pt x="167" y="0"/>
                  </a:moveTo>
                  <a:cubicBezTo>
                    <a:pt x="129" y="0"/>
                    <a:pt x="90" y="15"/>
                    <a:pt x="60" y="45"/>
                  </a:cubicBezTo>
                  <a:cubicBezTo>
                    <a:pt x="1" y="104"/>
                    <a:pt x="1" y="200"/>
                    <a:pt x="60" y="259"/>
                  </a:cubicBezTo>
                  <a:cubicBezTo>
                    <a:pt x="203" y="390"/>
                    <a:pt x="417" y="462"/>
                    <a:pt x="655" y="462"/>
                  </a:cubicBezTo>
                  <a:cubicBezTo>
                    <a:pt x="893" y="462"/>
                    <a:pt x="1120" y="390"/>
                    <a:pt x="1251" y="259"/>
                  </a:cubicBezTo>
                  <a:cubicBezTo>
                    <a:pt x="1286" y="212"/>
                    <a:pt x="1286" y="104"/>
                    <a:pt x="1227" y="45"/>
                  </a:cubicBezTo>
                  <a:cubicBezTo>
                    <a:pt x="1197" y="15"/>
                    <a:pt x="1158" y="0"/>
                    <a:pt x="1120" y="0"/>
                  </a:cubicBezTo>
                  <a:cubicBezTo>
                    <a:pt x="1081" y="0"/>
                    <a:pt x="1042" y="15"/>
                    <a:pt x="1013" y="45"/>
                  </a:cubicBezTo>
                  <a:cubicBezTo>
                    <a:pt x="953" y="104"/>
                    <a:pt x="822" y="164"/>
                    <a:pt x="643" y="164"/>
                  </a:cubicBezTo>
                  <a:cubicBezTo>
                    <a:pt x="465" y="164"/>
                    <a:pt x="322" y="104"/>
                    <a:pt x="274" y="45"/>
                  </a:cubicBezTo>
                  <a:cubicBezTo>
                    <a:pt x="245" y="15"/>
                    <a:pt x="206" y="0"/>
                    <a:pt x="167"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2"/>
            <p:cNvSpPr/>
            <p:nvPr/>
          </p:nvSpPr>
          <p:spPr>
            <a:xfrm>
              <a:off x="7530697" y="2790299"/>
              <a:ext cx="244291" cy="326314"/>
            </a:xfrm>
            <a:custGeom>
              <a:avLst/>
              <a:gdLst/>
              <a:ahLst/>
              <a:cxnLst/>
              <a:rect l="l" t="t" r="r" b="b"/>
              <a:pathLst>
                <a:path w="7693" h="10276" extrusionOk="0">
                  <a:moveTo>
                    <a:pt x="3846" y="298"/>
                  </a:moveTo>
                  <a:cubicBezTo>
                    <a:pt x="5275" y="298"/>
                    <a:pt x="6442" y="1453"/>
                    <a:pt x="6442" y="2882"/>
                  </a:cubicBezTo>
                  <a:lnTo>
                    <a:pt x="6442" y="4013"/>
                  </a:lnTo>
                  <a:cubicBezTo>
                    <a:pt x="6442" y="4846"/>
                    <a:pt x="6633" y="5489"/>
                    <a:pt x="6799" y="5870"/>
                  </a:cubicBezTo>
                  <a:cubicBezTo>
                    <a:pt x="6811" y="5918"/>
                    <a:pt x="6811" y="5965"/>
                    <a:pt x="6799" y="6001"/>
                  </a:cubicBezTo>
                  <a:cubicBezTo>
                    <a:pt x="6775" y="6049"/>
                    <a:pt x="6752" y="6084"/>
                    <a:pt x="6704" y="6096"/>
                  </a:cubicBezTo>
                  <a:cubicBezTo>
                    <a:pt x="6359" y="6227"/>
                    <a:pt x="5692" y="6489"/>
                    <a:pt x="4978" y="6632"/>
                  </a:cubicBezTo>
                  <a:lnTo>
                    <a:pt x="4978" y="6132"/>
                  </a:lnTo>
                  <a:cubicBezTo>
                    <a:pt x="5644" y="5739"/>
                    <a:pt x="6109" y="5013"/>
                    <a:pt x="6109" y="4179"/>
                  </a:cubicBezTo>
                  <a:lnTo>
                    <a:pt x="6109" y="3536"/>
                  </a:lnTo>
                  <a:cubicBezTo>
                    <a:pt x="6109" y="3108"/>
                    <a:pt x="5751" y="2751"/>
                    <a:pt x="5323" y="2751"/>
                  </a:cubicBezTo>
                  <a:lnTo>
                    <a:pt x="5073" y="2751"/>
                  </a:lnTo>
                  <a:lnTo>
                    <a:pt x="4311" y="1989"/>
                  </a:lnTo>
                  <a:cubicBezTo>
                    <a:pt x="4282" y="1960"/>
                    <a:pt x="4249" y="1944"/>
                    <a:pt x="4214" y="1944"/>
                  </a:cubicBezTo>
                  <a:cubicBezTo>
                    <a:pt x="4191" y="1944"/>
                    <a:pt x="4168" y="1951"/>
                    <a:pt x="4144" y="1965"/>
                  </a:cubicBezTo>
                  <a:cubicBezTo>
                    <a:pt x="4085" y="1989"/>
                    <a:pt x="4061" y="2036"/>
                    <a:pt x="4061" y="2096"/>
                  </a:cubicBezTo>
                  <a:lnTo>
                    <a:pt x="4061" y="2751"/>
                  </a:lnTo>
                  <a:lnTo>
                    <a:pt x="3239" y="2751"/>
                  </a:lnTo>
                  <a:cubicBezTo>
                    <a:pt x="3144" y="2751"/>
                    <a:pt x="3084" y="2822"/>
                    <a:pt x="3084" y="2893"/>
                  </a:cubicBezTo>
                  <a:cubicBezTo>
                    <a:pt x="3084" y="2965"/>
                    <a:pt x="3168" y="3048"/>
                    <a:pt x="3239" y="3048"/>
                  </a:cubicBezTo>
                  <a:lnTo>
                    <a:pt x="4204" y="3048"/>
                  </a:lnTo>
                  <a:cubicBezTo>
                    <a:pt x="4299" y="3048"/>
                    <a:pt x="4358" y="2965"/>
                    <a:pt x="4358" y="2893"/>
                  </a:cubicBezTo>
                  <a:lnTo>
                    <a:pt x="4358" y="2453"/>
                  </a:lnTo>
                  <a:lnTo>
                    <a:pt x="4906" y="3001"/>
                  </a:lnTo>
                  <a:cubicBezTo>
                    <a:pt x="4930" y="3024"/>
                    <a:pt x="4966" y="3048"/>
                    <a:pt x="5013" y="3048"/>
                  </a:cubicBezTo>
                  <a:lnTo>
                    <a:pt x="5335" y="3048"/>
                  </a:lnTo>
                  <a:cubicBezTo>
                    <a:pt x="5609" y="3048"/>
                    <a:pt x="5823" y="3263"/>
                    <a:pt x="5823" y="3536"/>
                  </a:cubicBezTo>
                  <a:lnTo>
                    <a:pt x="5823" y="4179"/>
                  </a:lnTo>
                  <a:cubicBezTo>
                    <a:pt x="5823" y="5251"/>
                    <a:pt x="4954" y="6132"/>
                    <a:pt x="3882" y="6132"/>
                  </a:cubicBezTo>
                  <a:cubicBezTo>
                    <a:pt x="2811" y="6132"/>
                    <a:pt x="1930" y="5251"/>
                    <a:pt x="1930" y="4179"/>
                  </a:cubicBezTo>
                  <a:lnTo>
                    <a:pt x="1930" y="3536"/>
                  </a:lnTo>
                  <a:cubicBezTo>
                    <a:pt x="1930" y="3263"/>
                    <a:pt x="2156" y="3048"/>
                    <a:pt x="2418" y="3048"/>
                  </a:cubicBezTo>
                  <a:lnTo>
                    <a:pt x="2584" y="3048"/>
                  </a:lnTo>
                  <a:cubicBezTo>
                    <a:pt x="2668" y="3048"/>
                    <a:pt x="2727" y="2965"/>
                    <a:pt x="2727" y="2893"/>
                  </a:cubicBezTo>
                  <a:cubicBezTo>
                    <a:pt x="2727" y="2822"/>
                    <a:pt x="2656" y="2751"/>
                    <a:pt x="2584" y="2751"/>
                  </a:cubicBezTo>
                  <a:lnTo>
                    <a:pt x="2418" y="2751"/>
                  </a:lnTo>
                  <a:cubicBezTo>
                    <a:pt x="1989" y="2751"/>
                    <a:pt x="1632" y="3108"/>
                    <a:pt x="1632" y="3536"/>
                  </a:cubicBezTo>
                  <a:lnTo>
                    <a:pt x="1632" y="4179"/>
                  </a:lnTo>
                  <a:cubicBezTo>
                    <a:pt x="1632" y="5013"/>
                    <a:pt x="2096" y="5739"/>
                    <a:pt x="2763" y="6132"/>
                  </a:cubicBezTo>
                  <a:lnTo>
                    <a:pt x="2763" y="6632"/>
                  </a:lnTo>
                  <a:cubicBezTo>
                    <a:pt x="2001" y="6465"/>
                    <a:pt x="1334" y="6227"/>
                    <a:pt x="989" y="6096"/>
                  </a:cubicBezTo>
                  <a:cubicBezTo>
                    <a:pt x="941" y="6084"/>
                    <a:pt x="918" y="6049"/>
                    <a:pt x="906" y="6001"/>
                  </a:cubicBezTo>
                  <a:cubicBezTo>
                    <a:pt x="882" y="5965"/>
                    <a:pt x="882" y="5918"/>
                    <a:pt x="906" y="5870"/>
                  </a:cubicBezTo>
                  <a:cubicBezTo>
                    <a:pt x="1060" y="5489"/>
                    <a:pt x="1263" y="4846"/>
                    <a:pt x="1263" y="4013"/>
                  </a:cubicBezTo>
                  <a:lnTo>
                    <a:pt x="1263" y="2882"/>
                  </a:lnTo>
                  <a:cubicBezTo>
                    <a:pt x="1263" y="1453"/>
                    <a:pt x="2418" y="298"/>
                    <a:pt x="3846" y="298"/>
                  </a:cubicBezTo>
                  <a:close/>
                  <a:moveTo>
                    <a:pt x="4632" y="6275"/>
                  </a:moveTo>
                  <a:lnTo>
                    <a:pt x="4632" y="6787"/>
                  </a:lnTo>
                  <a:cubicBezTo>
                    <a:pt x="4632" y="7025"/>
                    <a:pt x="4739" y="7239"/>
                    <a:pt x="4918" y="7394"/>
                  </a:cubicBezTo>
                  <a:cubicBezTo>
                    <a:pt x="4894" y="7442"/>
                    <a:pt x="4858" y="7477"/>
                    <a:pt x="4835" y="7513"/>
                  </a:cubicBezTo>
                  <a:cubicBezTo>
                    <a:pt x="4787" y="7573"/>
                    <a:pt x="4787" y="7680"/>
                    <a:pt x="4858" y="7715"/>
                  </a:cubicBezTo>
                  <a:cubicBezTo>
                    <a:pt x="4894" y="7739"/>
                    <a:pt x="4918" y="7751"/>
                    <a:pt x="4954" y="7751"/>
                  </a:cubicBezTo>
                  <a:cubicBezTo>
                    <a:pt x="4989" y="7751"/>
                    <a:pt x="5037" y="7739"/>
                    <a:pt x="5073" y="7692"/>
                  </a:cubicBezTo>
                  <a:cubicBezTo>
                    <a:pt x="5109" y="7632"/>
                    <a:pt x="5156" y="7584"/>
                    <a:pt x="5192" y="7525"/>
                  </a:cubicBezTo>
                  <a:lnTo>
                    <a:pt x="5525" y="7644"/>
                  </a:lnTo>
                  <a:cubicBezTo>
                    <a:pt x="4918" y="8573"/>
                    <a:pt x="4299" y="8894"/>
                    <a:pt x="3882" y="9001"/>
                  </a:cubicBezTo>
                  <a:cubicBezTo>
                    <a:pt x="3864" y="9007"/>
                    <a:pt x="3849" y="9010"/>
                    <a:pt x="3835" y="9010"/>
                  </a:cubicBezTo>
                  <a:cubicBezTo>
                    <a:pt x="3820" y="9010"/>
                    <a:pt x="3805" y="9007"/>
                    <a:pt x="3787" y="9001"/>
                  </a:cubicBezTo>
                  <a:cubicBezTo>
                    <a:pt x="3370" y="8882"/>
                    <a:pt x="2751" y="8549"/>
                    <a:pt x="2120" y="7644"/>
                  </a:cubicBezTo>
                  <a:lnTo>
                    <a:pt x="2465" y="7525"/>
                  </a:lnTo>
                  <a:cubicBezTo>
                    <a:pt x="2763" y="7942"/>
                    <a:pt x="3204" y="8442"/>
                    <a:pt x="3787" y="8644"/>
                  </a:cubicBezTo>
                  <a:cubicBezTo>
                    <a:pt x="3799" y="8644"/>
                    <a:pt x="3823" y="8656"/>
                    <a:pt x="3835" y="8656"/>
                  </a:cubicBezTo>
                  <a:cubicBezTo>
                    <a:pt x="3846" y="8656"/>
                    <a:pt x="3858" y="8656"/>
                    <a:pt x="3882" y="8644"/>
                  </a:cubicBezTo>
                  <a:cubicBezTo>
                    <a:pt x="4144" y="8549"/>
                    <a:pt x="4418" y="8382"/>
                    <a:pt x="4668" y="8132"/>
                  </a:cubicBezTo>
                  <a:cubicBezTo>
                    <a:pt x="4728" y="8073"/>
                    <a:pt x="4728" y="7989"/>
                    <a:pt x="4668" y="7930"/>
                  </a:cubicBezTo>
                  <a:cubicBezTo>
                    <a:pt x="4638" y="7900"/>
                    <a:pt x="4600" y="7885"/>
                    <a:pt x="4561" y="7885"/>
                  </a:cubicBezTo>
                  <a:cubicBezTo>
                    <a:pt x="4522" y="7885"/>
                    <a:pt x="4483" y="7900"/>
                    <a:pt x="4454" y="7930"/>
                  </a:cubicBezTo>
                  <a:cubicBezTo>
                    <a:pt x="4251" y="8120"/>
                    <a:pt x="4025" y="8275"/>
                    <a:pt x="3823" y="8346"/>
                  </a:cubicBezTo>
                  <a:cubicBezTo>
                    <a:pt x="3358" y="8168"/>
                    <a:pt x="2965" y="7751"/>
                    <a:pt x="2715" y="7394"/>
                  </a:cubicBezTo>
                  <a:cubicBezTo>
                    <a:pt x="2894" y="7239"/>
                    <a:pt x="3001" y="7025"/>
                    <a:pt x="3001" y="6787"/>
                  </a:cubicBezTo>
                  <a:lnTo>
                    <a:pt x="3001" y="6275"/>
                  </a:lnTo>
                  <a:cubicBezTo>
                    <a:pt x="3251" y="6382"/>
                    <a:pt x="3525" y="6430"/>
                    <a:pt x="3823" y="6430"/>
                  </a:cubicBezTo>
                  <a:cubicBezTo>
                    <a:pt x="4120" y="6430"/>
                    <a:pt x="4382" y="6370"/>
                    <a:pt x="4632" y="6275"/>
                  </a:cubicBezTo>
                  <a:close/>
                  <a:moveTo>
                    <a:pt x="3846" y="0"/>
                  </a:moveTo>
                  <a:cubicBezTo>
                    <a:pt x="2251" y="0"/>
                    <a:pt x="953" y="1286"/>
                    <a:pt x="953" y="2882"/>
                  </a:cubicBezTo>
                  <a:lnTo>
                    <a:pt x="953" y="4013"/>
                  </a:lnTo>
                  <a:cubicBezTo>
                    <a:pt x="953" y="4846"/>
                    <a:pt x="751" y="5453"/>
                    <a:pt x="632" y="5775"/>
                  </a:cubicBezTo>
                  <a:cubicBezTo>
                    <a:pt x="584" y="5894"/>
                    <a:pt x="584" y="6013"/>
                    <a:pt x="632" y="6132"/>
                  </a:cubicBezTo>
                  <a:cubicBezTo>
                    <a:pt x="679" y="6251"/>
                    <a:pt x="775" y="6334"/>
                    <a:pt x="894" y="6382"/>
                  </a:cubicBezTo>
                  <a:cubicBezTo>
                    <a:pt x="1251" y="6525"/>
                    <a:pt x="1965" y="6787"/>
                    <a:pt x="2715" y="6930"/>
                  </a:cubicBezTo>
                  <a:cubicBezTo>
                    <a:pt x="2668" y="7084"/>
                    <a:pt x="2549" y="7180"/>
                    <a:pt x="2418" y="7239"/>
                  </a:cubicBezTo>
                  <a:lnTo>
                    <a:pt x="751" y="7823"/>
                  </a:lnTo>
                  <a:cubicBezTo>
                    <a:pt x="298" y="7989"/>
                    <a:pt x="1" y="8406"/>
                    <a:pt x="1" y="8882"/>
                  </a:cubicBezTo>
                  <a:lnTo>
                    <a:pt x="1" y="10132"/>
                  </a:lnTo>
                  <a:cubicBezTo>
                    <a:pt x="1" y="10216"/>
                    <a:pt x="84" y="10275"/>
                    <a:pt x="156" y="10275"/>
                  </a:cubicBezTo>
                  <a:cubicBezTo>
                    <a:pt x="227" y="10275"/>
                    <a:pt x="298" y="10204"/>
                    <a:pt x="298" y="10132"/>
                  </a:cubicBezTo>
                  <a:lnTo>
                    <a:pt x="298" y="8882"/>
                  </a:lnTo>
                  <a:cubicBezTo>
                    <a:pt x="298" y="8775"/>
                    <a:pt x="322" y="8692"/>
                    <a:pt x="358" y="8597"/>
                  </a:cubicBezTo>
                  <a:lnTo>
                    <a:pt x="1120" y="9251"/>
                  </a:lnTo>
                  <a:cubicBezTo>
                    <a:pt x="1227" y="9347"/>
                    <a:pt x="1299" y="9478"/>
                    <a:pt x="1299" y="9620"/>
                  </a:cubicBezTo>
                  <a:lnTo>
                    <a:pt x="1299" y="10132"/>
                  </a:lnTo>
                  <a:cubicBezTo>
                    <a:pt x="1299" y="10216"/>
                    <a:pt x="1370" y="10275"/>
                    <a:pt x="1453" y="10275"/>
                  </a:cubicBezTo>
                  <a:cubicBezTo>
                    <a:pt x="1525" y="10275"/>
                    <a:pt x="1596" y="10204"/>
                    <a:pt x="1596" y="10132"/>
                  </a:cubicBezTo>
                  <a:lnTo>
                    <a:pt x="1596" y="9609"/>
                  </a:lnTo>
                  <a:cubicBezTo>
                    <a:pt x="1596" y="9370"/>
                    <a:pt x="1489" y="9168"/>
                    <a:pt x="1310" y="9001"/>
                  </a:cubicBezTo>
                  <a:lnTo>
                    <a:pt x="513" y="8311"/>
                  </a:lnTo>
                  <a:cubicBezTo>
                    <a:pt x="596" y="8216"/>
                    <a:pt x="715" y="8132"/>
                    <a:pt x="834" y="8085"/>
                  </a:cubicBezTo>
                  <a:lnTo>
                    <a:pt x="1846" y="7739"/>
                  </a:lnTo>
                  <a:cubicBezTo>
                    <a:pt x="2537" y="8775"/>
                    <a:pt x="3251" y="9144"/>
                    <a:pt x="3727" y="9275"/>
                  </a:cubicBezTo>
                  <a:cubicBezTo>
                    <a:pt x="3775" y="9299"/>
                    <a:pt x="3799" y="9299"/>
                    <a:pt x="3846" y="9299"/>
                  </a:cubicBezTo>
                  <a:cubicBezTo>
                    <a:pt x="3894" y="9299"/>
                    <a:pt x="3930" y="9299"/>
                    <a:pt x="3966" y="9275"/>
                  </a:cubicBezTo>
                  <a:cubicBezTo>
                    <a:pt x="4442" y="9144"/>
                    <a:pt x="5156" y="8775"/>
                    <a:pt x="5835" y="7739"/>
                  </a:cubicBezTo>
                  <a:lnTo>
                    <a:pt x="6847" y="8085"/>
                  </a:lnTo>
                  <a:cubicBezTo>
                    <a:pt x="6990" y="8132"/>
                    <a:pt x="7085" y="8216"/>
                    <a:pt x="7180" y="8311"/>
                  </a:cubicBezTo>
                  <a:lnTo>
                    <a:pt x="6371" y="9001"/>
                  </a:lnTo>
                  <a:cubicBezTo>
                    <a:pt x="6192" y="9144"/>
                    <a:pt x="6097" y="9370"/>
                    <a:pt x="6097" y="9609"/>
                  </a:cubicBezTo>
                  <a:lnTo>
                    <a:pt x="6097" y="10120"/>
                  </a:lnTo>
                  <a:cubicBezTo>
                    <a:pt x="6097" y="10204"/>
                    <a:pt x="6168" y="10263"/>
                    <a:pt x="6240" y="10263"/>
                  </a:cubicBezTo>
                  <a:cubicBezTo>
                    <a:pt x="6311" y="10263"/>
                    <a:pt x="6394" y="10192"/>
                    <a:pt x="6394" y="10120"/>
                  </a:cubicBezTo>
                  <a:lnTo>
                    <a:pt x="6394" y="9609"/>
                  </a:lnTo>
                  <a:cubicBezTo>
                    <a:pt x="6394" y="9466"/>
                    <a:pt x="6454" y="9323"/>
                    <a:pt x="6573" y="9239"/>
                  </a:cubicBezTo>
                  <a:lnTo>
                    <a:pt x="7323" y="8585"/>
                  </a:lnTo>
                  <a:cubicBezTo>
                    <a:pt x="7359" y="8668"/>
                    <a:pt x="7383" y="8775"/>
                    <a:pt x="7383" y="8870"/>
                  </a:cubicBezTo>
                  <a:lnTo>
                    <a:pt x="7383" y="10120"/>
                  </a:lnTo>
                  <a:cubicBezTo>
                    <a:pt x="7383" y="10204"/>
                    <a:pt x="7466" y="10263"/>
                    <a:pt x="7537" y="10263"/>
                  </a:cubicBezTo>
                  <a:cubicBezTo>
                    <a:pt x="7609" y="10263"/>
                    <a:pt x="7680" y="10192"/>
                    <a:pt x="7680" y="10120"/>
                  </a:cubicBezTo>
                  <a:lnTo>
                    <a:pt x="7680" y="8870"/>
                  </a:lnTo>
                  <a:cubicBezTo>
                    <a:pt x="7692" y="8406"/>
                    <a:pt x="7395" y="7977"/>
                    <a:pt x="6942" y="7823"/>
                  </a:cubicBezTo>
                  <a:lnTo>
                    <a:pt x="5275" y="7239"/>
                  </a:lnTo>
                  <a:cubicBezTo>
                    <a:pt x="5132" y="7203"/>
                    <a:pt x="5025" y="7084"/>
                    <a:pt x="4978" y="6930"/>
                  </a:cubicBezTo>
                  <a:cubicBezTo>
                    <a:pt x="5740" y="6787"/>
                    <a:pt x="6442" y="6513"/>
                    <a:pt x="6799" y="6382"/>
                  </a:cubicBezTo>
                  <a:cubicBezTo>
                    <a:pt x="6918" y="6334"/>
                    <a:pt x="7002" y="6251"/>
                    <a:pt x="7061" y="6132"/>
                  </a:cubicBezTo>
                  <a:cubicBezTo>
                    <a:pt x="7109" y="6013"/>
                    <a:pt x="7109" y="5894"/>
                    <a:pt x="7061" y="5775"/>
                  </a:cubicBezTo>
                  <a:cubicBezTo>
                    <a:pt x="6942" y="5477"/>
                    <a:pt x="6740" y="4846"/>
                    <a:pt x="6740" y="4013"/>
                  </a:cubicBezTo>
                  <a:lnTo>
                    <a:pt x="6740" y="2882"/>
                  </a:lnTo>
                  <a:cubicBezTo>
                    <a:pt x="6740" y="1286"/>
                    <a:pt x="5442" y="0"/>
                    <a:pt x="3846"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2"/>
            <p:cNvSpPr/>
            <p:nvPr/>
          </p:nvSpPr>
          <p:spPr>
            <a:xfrm>
              <a:off x="7611608" y="2891630"/>
              <a:ext cx="20069" cy="9463"/>
            </a:xfrm>
            <a:custGeom>
              <a:avLst/>
              <a:gdLst/>
              <a:ahLst/>
              <a:cxnLst/>
              <a:rect l="l" t="t" r="r" b="b"/>
              <a:pathLst>
                <a:path w="632" h="298" extrusionOk="0">
                  <a:moveTo>
                    <a:pt x="155" y="0"/>
                  </a:moveTo>
                  <a:cubicBezTo>
                    <a:pt x="60" y="0"/>
                    <a:pt x="1" y="83"/>
                    <a:pt x="1" y="155"/>
                  </a:cubicBezTo>
                  <a:cubicBezTo>
                    <a:pt x="1" y="226"/>
                    <a:pt x="84" y="298"/>
                    <a:pt x="155" y="298"/>
                  </a:cubicBezTo>
                  <a:lnTo>
                    <a:pt x="477" y="298"/>
                  </a:lnTo>
                  <a:cubicBezTo>
                    <a:pt x="572" y="298"/>
                    <a:pt x="632" y="226"/>
                    <a:pt x="632" y="155"/>
                  </a:cubicBezTo>
                  <a:cubicBezTo>
                    <a:pt x="632" y="83"/>
                    <a:pt x="572" y="0"/>
                    <a:pt x="477"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2"/>
            <p:cNvSpPr/>
            <p:nvPr/>
          </p:nvSpPr>
          <p:spPr>
            <a:xfrm>
              <a:off x="7673245" y="2891630"/>
              <a:ext cx="19688" cy="9463"/>
            </a:xfrm>
            <a:custGeom>
              <a:avLst/>
              <a:gdLst/>
              <a:ahLst/>
              <a:cxnLst/>
              <a:rect l="l" t="t" r="r" b="b"/>
              <a:pathLst>
                <a:path w="620" h="298" extrusionOk="0">
                  <a:moveTo>
                    <a:pt x="143" y="0"/>
                  </a:moveTo>
                  <a:cubicBezTo>
                    <a:pt x="60" y="0"/>
                    <a:pt x="0" y="83"/>
                    <a:pt x="0" y="155"/>
                  </a:cubicBezTo>
                  <a:cubicBezTo>
                    <a:pt x="0" y="226"/>
                    <a:pt x="72" y="298"/>
                    <a:pt x="143" y="298"/>
                  </a:cubicBezTo>
                  <a:lnTo>
                    <a:pt x="477" y="298"/>
                  </a:lnTo>
                  <a:cubicBezTo>
                    <a:pt x="560" y="298"/>
                    <a:pt x="620" y="226"/>
                    <a:pt x="620" y="155"/>
                  </a:cubicBezTo>
                  <a:cubicBezTo>
                    <a:pt x="620" y="83"/>
                    <a:pt x="548" y="0"/>
                    <a:pt x="477"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732" name="Google Shape;1732;p2"/>
          <p:cNvPicPr preferRelativeResize="0"/>
          <p:nvPr/>
        </p:nvPicPr>
        <p:blipFill>
          <a:blip r:embed="rId3">
            <a:alphaModFix/>
          </a:blip>
          <a:stretch>
            <a:fillRect/>
          </a:stretch>
        </p:blipFill>
        <p:spPr>
          <a:xfrm>
            <a:off x="5974025" y="1613900"/>
            <a:ext cx="2777049" cy="291427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3153"/>
        <p:cNvGrpSpPr/>
        <p:nvPr/>
      </p:nvGrpSpPr>
      <p:grpSpPr>
        <a:xfrm>
          <a:off x="0" y="0"/>
          <a:ext cx="0" cy="0"/>
          <a:chOff x="0" y="0"/>
          <a:chExt cx="0" cy="0"/>
        </a:xfrm>
      </p:grpSpPr>
      <p:sp>
        <p:nvSpPr>
          <p:cNvPr id="3154" name="Google Shape;3154;p19"/>
          <p:cNvSpPr txBox="1">
            <a:spLocks noGrp="1"/>
          </p:cNvSpPr>
          <p:nvPr>
            <p:ph type="title"/>
          </p:nvPr>
        </p:nvSpPr>
        <p:spPr>
          <a:xfrm>
            <a:off x="715200" y="2138000"/>
            <a:ext cx="7713600" cy="1099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solidFill>
                  <a:schemeClr val="accent3"/>
                </a:solidFill>
              </a:rPr>
              <a:t>RECOMMENDATION</a:t>
            </a:r>
            <a:endParaRPr/>
          </a:p>
        </p:txBody>
      </p:sp>
      <p:sp>
        <p:nvSpPr>
          <p:cNvPr id="3155" name="Google Shape;3155;p19"/>
          <p:cNvSpPr txBox="1">
            <a:spLocks noGrp="1"/>
          </p:cNvSpPr>
          <p:nvPr>
            <p:ph type="title" idx="2"/>
          </p:nvPr>
        </p:nvSpPr>
        <p:spPr>
          <a:xfrm>
            <a:off x="2554650" y="1031850"/>
            <a:ext cx="4034700" cy="128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0"/>
              <a:buNone/>
            </a:pPr>
            <a:r>
              <a:rPr lang="en"/>
              <a:t>04</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9"/>
        <p:cNvGrpSpPr/>
        <p:nvPr/>
      </p:nvGrpSpPr>
      <p:grpSpPr>
        <a:xfrm>
          <a:off x="0" y="0"/>
          <a:ext cx="0" cy="0"/>
          <a:chOff x="0" y="0"/>
          <a:chExt cx="0" cy="0"/>
        </a:xfrm>
      </p:grpSpPr>
      <p:sp>
        <p:nvSpPr>
          <p:cNvPr id="3160" name="Google Shape;3160;g19a6b73baa1_3_467"/>
          <p:cNvSpPr txBox="1"/>
          <p:nvPr/>
        </p:nvSpPr>
        <p:spPr>
          <a:xfrm>
            <a:off x="654465" y="1159514"/>
            <a:ext cx="7544100" cy="3387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1600" b="0" i="0" u="none" strike="noStrike" cap="none">
              <a:solidFill>
                <a:schemeClr val="dk2"/>
              </a:solidFill>
              <a:latin typeface="Ramabhadra"/>
              <a:ea typeface="Ramabhadra"/>
              <a:cs typeface="Ramabhadra"/>
              <a:sym typeface="Ramabhadra"/>
            </a:endParaRPr>
          </a:p>
        </p:txBody>
      </p:sp>
      <p:sp>
        <p:nvSpPr>
          <p:cNvPr id="3161" name="Google Shape;3161;g19a6b73baa1_3_467"/>
          <p:cNvSpPr txBox="1"/>
          <p:nvPr/>
        </p:nvSpPr>
        <p:spPr>
          <a:xfrm>
            <a:off x="2930236" y="587330"/>
            <a:ext cx="45720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800" b="0" i="0" u="none" strike="noStrike" cap="none" dirty="0">
                <a:solidFill>
                  <a:srgbClr val="CE575C"/>
                </a:solidFill>
                <a:latin typeface="Ramabhadra"/>
                <a:ea typeface="Ramabhadra"/>
                <a:cs typeface="Ramabhadra"/>
                <a:sym typeface="Ramabhadra"/>
              </a:rPr>
              <a:t>RECOMMENDATION</a:t>
            </a:r>
            <a:endParaRPr sz="2800" b="0" i="0" u="none" strike="noStrike" cap="none" dirty="0">
              <a:solidFill>
                <a:srgbClr val="CE575C"/>
              </a:solidFill>
              <a:latin typeface="Ramabhadra"/>
              <a:ea typeface="Ramabhadra"/>
              <a:cs typeface="Ramabhadra"/>
              <a:sym typeface="Ramabhadra"/>
            </a:endParaRPr>
          </a:p>
        </p:txBody>
      </p:sp>
      <p:sp>
        <p:nvSpPr>
          <p:cNvPr id="3162" name="Google Shape;3162;g19a6b73baa1_3_467"/>
          <p:cNvSpPr txBox="1"/>
          <p:nvPr/>
        </p:nvSpPr>
        <p:spPr>
          <a:xfrm>
            <a:off x="799950" y="1279119"/>
            <a:ext cx="7167600" cy="1292631"/>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Font typeface="Raleway"/>
              <a:buChar char="●"/>
            </a:pPr>
            <a:r>
              <a:rPr lang="en" sz="1600" dirty="0">
                <a:solidFill>
                  <a:schemeClr val="accent3"/>
                </a:solidFill>
                <a:latin typeface="Ramabhadra" panose="020B0604020202020204" charset="0"/>
                <a:ea typeface="Raleway"/>
                <a:cs typeface="Ramabhadra" panose="020B0604020202020204" charset="0"/>
                <a:sym typeface="Raleway"/>
              </a:rPr>
              <a:t>Yellevate and their customers must have an open communication with each other  especially if one party wanted to change the contract.</a:t>
            </a:r>
            <a:endParaRPr sz="1600" dirty="0">
              <a:solidFill>
                <a:schemeClr val="accent3"/>
              </a:solidFill>
              <a:latin typeface="Ramabhadra" panose="020B0604020202020204" charset="0"/>
              <a:ea typeface="Raleway"/>
              <a:cs typeface="Ramabhadra" panose="020B0604020202020204" charset="0"/>
              <a:sym typeface="Raleway"/>
            </a:endParaRPr>
          </a:p>
        </p:txBody>
      </p:sp>
      <p:sp>
        <p:nvSpPr>
          <p:cNvPr id="3163" name="Google Shape;3163;g19a6b73baa1_3_467"/>
          <p:cNvSpPr txBox="1"/>
          <p:nvPr/>
        </p:nvSpPr>
        <p:spPr>
          <a:xfrm>
            <a:off x="799950" y="2623859"/>
            <a:ext cx="7544100" cy="1661963"/>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Font typeface="Raleway"/>
              <a:buChar char="●"/>
            </a:pPr>
            <a:r>
              <a:rPr lang="en" sz="1600" dirty="0">
                <a:solidFill>
                  <a:schemeClr val="accent3"/>
                </a:solidFill>
                <a:latin typeface="Ramabhadra" panose="020B0604020202020204" charset="0"/>
                <a:ea typeface="Raleway"/>
                <a:cs typeface="Ramabhadra" panose="020B0604020202020204" charset="0"/>
                <a:sym typeface="Raleway"/>
              </a:rPr>
              <a:t>Have a discussion with the customers and offering them freebies such as discounts on future service request in exchange for not opting out of their payment in order to reduce revenue loss.</a:t>
            </a:r>
            <a:endParaRPr sz="1600" dirty="0">
              <a:solidFill>
                <a:schemeClr val="accent3"/>
              </a:solidFill>
              <a:latin typeface="Ramabhadra" panose="020B0604020202020204" charset="0"/>
              <a:ea typeface="Raleway"/>
              <a:cs typeface="Ramabhadra" panose="020B0604020202020204" charset="0"/>
              <a:sym typeface="Raleway"/>
            </a:endParaRPr>
          </a:p>
          <a:p>
            <a:pPr marL="457200" lvl="0" indent="0" algn="l" rtl="0">
              <a:lnSpc>
                <a:spcPct val="150000"/>
              </a:lnSpc>
              <a:spcBef>
                <a:spcPts val="0"/>
              </a:spcBef>
              <a:spcAft>
                <a:spcPts val="0"/>
              </a:spcAft>
              <a:buNone/>
            </a:pPr>
            <a:endParaRPr sz="1600" dirty="0">
              <a:solidFill>
                <a:schemeClr val="accent3"/>
              </a:solidFill>
              <a:latin typeface="Ramabhadra" panose="020B0604020202020204" charset="0"/>
              <a:ea typeface="Raleway"/>
              <a:cs typeface="Ramabhadra" panose="020B0604020202020204" charset="0"/>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8"/>
        <p:cNvGrpSpPr/>
        <p:nvPr/>
      </p:nvGrpSpPr>
      <p:grpSpPr>
        <a:xfrm>
          <a:off x="0" y="0"/>
          <a:ext cx="0" cy="0"/>
          <a:chOff x="0" y="0"/>
          <a:chExt cx="0" cy="0"/>
        </a:xfrm>
      </p:grpSpPr>
      <p:sp>
        <p:nvSpPr>
          <p:cNvPr id="3169" name="Google Shape;3169;p22"/>
          <p:cNvSpPr txBox="1">
            <a:spLocks noGrp="1"/>
          </p:cNvSpPr>
          <p:nvPr>
            <p:ph type="subTitle" idx="1"/>
          </p:nvPr>
        </p:nvSpPr>
        <p:spPr>
          <a:xfrm>
            <a:off x="2521500" y="2713584"/>
            <a:ext cx="4101000" cy="70020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1200"/>
              </a:spcAft>
              <a:buSzPts val="1600"/>
              <a:buNone/>
            </a:pPr>
            <a:r>
              <a:rPr lang="en"/>
              <a:t>Do you have any questions?</a:t>
            </a:r>
            <a:br>
              <a:rPr lang="en"/>
            </a:br>
            <a:endParaRPr/>
          </a:p>
        </p:txBody>
      </p:sp>
      <p:sp>
        <p:nvSpPr>
          <p:cNvPr id="3170" name="Google Shape;3170;p22"/>
          <p:cNvSpPr txBox="1">
            <a:spLocks noGrp="1"/>
          </p:cNvSpPr>
          <p:nvPr>
            <p:ph type="title"/>
          </p:nvPr>
        </p:nvSpPr>
        <p:spPr>
          <a:xfrm>
            <a:off x="1456661" y="1551381"/>
            <a:ext cx="6230678" cy="1162203"/>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6"/>
        <p:cNvGrpSpPr/>
        <p:nvPr/>
      </p:nvGrpSpPr>
      <p:grpSpPr>
        <a:xfrm>
          <a:off x="0" y="0"/>
          <a:ext cx="0" cy="0"/>
          <a:chOff x="0" y="0"/>
          <a:chExt cx="0" cy="0"/>
        </a:xfrm>
      </p:grpSpPr>
      <p:grpSp>
        <p:nvGrpSpPr>
          <p:cNvPr id="1737" name="Google Shape;1737;p3"/>
          <p:cNvGrpSpPr/>
          <p:nvPr/>
        </p:nvGrpSpPr>
        <p:grpSpPr>
          <a:xfrm>
            <a:off x="6849736" y="2726028"/>
            <a:ext cx="2228439" cy="2228439"/>
            <a:chOff x="3273438" y="3395175"/>
            <a:chExt cx="1140450" cy="1140450"/>
          </a:xfrm>
        </p:grpSpPr>
        <p:sp>
          <p:nvSpPr>
            <p:cNvPr id="1738" name="Google Shape;1738;p3"/>
            <p:cNvSpPr/>
            <p:nvPr/>
          </p:nvSpPr>
          <p:spPr>
            <a:xfrm>
              <a:off x="3526713"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3"/>
            <p:cNvSpPr/>
            <p:nvPr/>
          </p:nvSpPr>
          <p:spPr>
            <a:xfrm>
              <a:off x="3653363"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3"/>
            <p:cNvSpPr/>
            <p:nvPr/>
          </p:nvSpPr>
          <p:spPr>
            <a:xfrm>
              <a:off x="37799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3"/>
            <p:cNvSpPr/>
            <p:nvPr/>
          </p:nvSpPr>
          <p:spPr>
            <a:xfrm>
              <a:off x="39066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3"/>
            <p:cNvSpPr/>
            <p:nvPr/>
          </p:nvSpPr>
          <p:spPr>
            <a:xfrm>
              <a:off x="4033263" y="33951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3"/>
            <p:cNvSpPr/>
            <p:nvPr/>
          </p:nvSpPr>
          <p:spPr>
            <a:xfrm>
              <a:off x="41605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3"/>
            <p:cNvSpPr/>
            <p:nvPr/>
          </p:nvSpPr>
          <p:spPr>
            <a:xfrm>
              <a:off x="42872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3"/>
            <p:cNvSpPr/>
            <p:nvPr/>
          </p:nvSpPr>
          <p:spPr>
            <a:xfrm>
              <a:off x="32734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3"/>
            <p:cNvSpPr/>
            <p:nvPr/>
          </p:nvSpPr>
          <p:spPr>
            <a:xfrm>
              <a:off x="3400063" y="35218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3"/>
            <p:cNvSpPr/>
            <p:nvPr/>
          </p:nvSpPr>
          <p:spPr>
            <a:xfrm>
              <a:off x="3526713"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3"/>
            <p:cNvSpPr/>
            <p:nvPr/>
          </p:nvSpPr>
          <p:spPr>
            <a:xfrm>
              <a:off x="3653363"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3"/>
            <p:cNvSpPr/>
            <p:nvPr/>
          </p:nvSpPr>
          <p:spPr>
            <a:xfrm>
              <a:off x="37799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3"/>
            <p:cNvSpPr/>
            <p:nvPr/>
          </p:nvSpPr>
          <p:spPr>
            <a:xfrm>
              <a:off x="39066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3"/>
            <p:cNvSpPr/>
            <p:nvPr/>
          </p:nvSpPr>
          <p:spPr>
            <a:xfrm>
              <a:off x="4033263" y="35218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3"/>
            <p:cNvSpPr/>
            <p:nvPr/>
          </p:nvSpPr>
          <p:spPr>
            <a:xfrm>
              <a:off x="41605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3"/>
            <p:cNvSpPr/>
            <p:nvPr/>
          </p:nvSpPr>
          <p:spPr>
            <a:xfrm>
              <a:off x="42872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3"/>
            <p:cNvSpPr/>
            <p:nvPr/>
          </p:nvSpPr>
          <p:spPr>
            <a:xfrm>
              <a:off x="32734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3"/>
            <p:cNvSpPr/>
            <p:nvPr/>
          </p:nvSpPr>
          <p:spPr>
            <a:xfrm>
              <a:off x="3400063" y="36484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3"/>
            <p:cNvSpPr/>
            <p:nvPr/>
          </p:nvSpPr>
          <p:spPr>
            <a:xfrm>
              <a:off x="3526713"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3"/>
            <p:cNvSpPr/>
            <p:nvPr/>
          </p:nvSpPr>
          <p:spPr>
            <a:xfrm>
              <a:off x="3653363"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3"/>
            <p:cNvSpPr/>
            <p:nvPr/>
          </p:nvSpPr>
          <p:spPr>
            <a:xfrm>
              <a:off x="37799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3"/>
            <p:cNvSpPr/>
            <p:nvPr/>
          </p:nvSpPr>
          <p:spPr>
            <a:xfrm>
              <a:off x="39066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3"/>
            <p:cNvSpPr/>
            <p:nvPr/>
          </p:nvSpPr>
          <p:spPr>
            <a:xfrm>
              <a:off x="4033263" y="36484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3"/>
            <p:cNvSpPr/>
            <p:nvPr/>
          </p:nvSpPr>
          <p:spPr>
            <a:xfrm>
              <a:off x="41605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3"/>
            <p:cNvSpPr/>
            <p:nvPr/>
          </p:nvSpPr>
          <p:spPr>
            <a:xfrm>
              <a:off x="42872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3"/>
            <p:cNvSpPr/>
            <p:nvPr/>
          </p:nvSpPr>
          <p:spPr>
            <a:xfrm>
              <a:off x="32734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3"/>
            <p:cNvSpPr/>
            <p:nvPr/>
          </p:nvSpPr>
          <p:spPr>
            <a:xfrm>
              <a:off x="3400063" y="377507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3"/>
            <p:cNvSpPr/>
            <p:nvPr/>
          </p:nvSpPr>
          <p:spPr>
            <a:xfrm>
              <a:off x="3526713"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3"/>
            <p:cNvSpPr/>
            <p:nvPr/>
          </p:nvSpPr>
          <p:spPr>
            <a:xfrm>
              <a:off x="3653363"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3"/>
            <p:cNvSpPr/>
            <p:nvPr/>
          </p:nvSpPr>
          <p:spPr>
            <a:xfrm>
              <a:off x="37799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3"/>
            <p:cNvSpPr/>
            <p:nvPr/>
          </p:nvSpPr>
          <p:spPr>
            <a:xfrm>
              <a:off x="39066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3"/>
            <p:cNvSpPr/>
            <p:nvPr/>
          </p:nvSpPr>
          <p:spPr>
            <a:xfrm>
              <a:off x="4033263" y="377507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3"/>
            <p:cNvSpPr/>
            <p:nvPr/>
          </p:nvSpPr>
          <p:spPr>
            <a:xfrm>
              <a:off x="41605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3"/>
            <p:cNvSpPr/>
            <p:nvPr/>
          </p:nvSpPr>
          <p:spPr>
            <a:xfrm>
              <a:off x="42872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3"/>
            <p:cNvSpPr/>
            <p:nvPr/>
          </p:nvSpPr>
          <p:spPr>
            <a:xfrm>
              <a:off x="32734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3"/>
            <p:cNvSpPr/>
            <p:nvPr/>
          </p:nvSpPr>
          <p:spPr>
            <a:xfrm>
              <a:off x="3400063" y="39017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3"/>
            <p:cNvSpPr/>
            <p:nvPr/>
          </p:nvSpPr>
          <p:spPr>
            <a:xfrm>
              <a:off x="3526713"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3"/>
            <p:cNvSpPr/>
            <p:nvPr/>
          </p:nvSpPr>
          <p:spPr>
            <a:xfrm>
              <a:off x="3653363"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3"/>
            <p:cNvSpPr/>
            <p:nvPr/>
          </p:nvSpPr>
          <p:spPr>
            <a:xfrm>
              <a:off x="37799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3"/>
            <p:cNvSpPr/>
            <p:nvPr/>
          </p:nvSpPr>
          <p:spPr>
            <a:xfrm>
              <a:off x="39066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3"/>
            <p:cNvSpPr/>
            <p:nvPr/>
          </p:nvSpPr>
          <p:spPr>
            <a:xfrm>
              <a:off x="4033263" y="39017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3"/>
            <p:cNvSpPr/>
            <p:nvPr/>
          </p:nvSpPr>
          <p:spPr>
            <a:xfrm>
              <a:off x="41605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3"/>
            <p:cNvSpPr/>
            <p:nvPr/>
          </p:nvSpPr>
          <p:spPr>
            <a:xfrm>
              <a:off x="42872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3"/>
            <p:cNvSpPr/>
            <p:nvPr/>
          </p:nvSpPr>
          <p:spPr>
            <a:xfrm>
              <a:off x="32734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3"/>
            <p:cNvSpPr/>
            <p:nvPr/>
          </p:nvSpPr>
          <p:spPr>
            <a:xfrm>
              <a:off x="3400063" y="40283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3"/>
            <p:cNvSpPr/>
            <p:nvPr/>
          </p:nvSpPr>
          <p:spPr>
            <a:xfrm>
              <a:off x="3526713"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3"/>
            <p:cNvSpPr/>
            <p:nvPr/>
          </p:nvSpPr>
          <p:spPr>
            <a:xfrm>
              <a:off x="3653363"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3"/>
            <p:cNvSpPr/>
            <p:nvPr/>
          </p:nvSpPr>
          <p:spPr>
            <a:xfrm>
              <a:off x="37799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3"/>
            <p:cNvSpPr/>
            <p:nvPr/>
          </p:nvSpPr>
          <p:spPr>
            <a:xfrm>
              <a:off x="39066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3"/>
            <p:cNvSpPr/>
            <p:nvPr/>
          </p:nvSpPr>
          <p:spPr>
            <a:xfrm>
              <a:off x="4033263" y="40283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3"/>
            <p:cNvSpPr/>
            <p:nvPr/>
          </p:nvSpPr>
          <p:spPr>
            <a:xfrm>
              <a:off x="41605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3"/>
            <p:cNvSpPr/>
            <p:nvPr/>
          </p:nvSpPr>
          <p:spPr>
            <a:xfrm>
              <a:off x="42872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3"/>
            <p:cNvSpPr/>
            <p:nvPr/>
          </p:nvSpPr>
          <p:spPr>
            <a:xfrm>
              <a:off x="32734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3"/>
            <p:cNvSpPr/>
            <p:nvPr/>
          </p:nvSpPr>
          <p:spPr>
            <a:xfrm>
              <a:off x="3400063" y="4155000"/>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3"/>
            <p:cNvSpPr/>
            <p:nvPr/>
          </p:nvSpPr>
          <p:spPr>
            <a:xfrm>
              <a:off x="3526713"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3"/>
            <p:cNvSpPr/>
            <p:nvPr/>
          </p:nvSpPr>
          <p:spPr>
            <a:xfrm>
              <a:off x="3653363"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3"/>
            <p:cNvSpPr/>
            <p:nvPr/>
          </p:nvSpPr>
          <p:spPr>
            <a:xfrm>
              <a:off x="37799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3"/>
            <p:cNvSpPr/>
            <p:nvPr/>
          </p:nvSpPr>
          <p:spPr>
            <a:xfrm>
              <a:off x="39066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3"/>
            <p:cNvSpPr/>
            <p:nvPr/>
          </p:nvSpPr>
          <p:spPr>
            <a:xfrm>
              <a:off x="4033263" y="4155000"/>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3"/>
            <p:cNvSpPr/>
            <p:nvPr/>
          </p:nvSpPr>
          <p:spPr>
            <a:xfrm>
              <a:off x="41605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
            <p:cNvSpPr/>
            <p:nvPr/>
          </p:nvSpPr>
          <p:spPr>
            <a:xfrm>
              <a:off x="42872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3"/>
            <p:cNvSpPr/>
            <p:nvPr/>
          </p:nvSpPr>
          <p:spPr>
            <a:xfrm>
              <a:off x="32734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3"/>
            <p:cNvSpPr/>
            <p:nvPr/>
          </p:nvSpPr>
          <p:spPr>
            <a:xfrm>
              <a:off x="3400063" y="42823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3"/>
            <p:cNvSpPr/>
            <p:nvPr/>
          </p:nvSpPr>
          <p:spPr>
            <a:xfrm>
              <a:off x="3526713"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3"/>
            <p:cNvSpPr/>
            <p:nvPr/>
          </p:nvSpPr>
          <p:spPr>
            <a:xfrm>
              <a:off x="3653363"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3"/>
            <p:cNvSpPr/>
            <p:nvPr/>
          </p:nvSpPr>
          <p:spPr>
            <a:xfrm>
              <a:off x="37799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3"/>
            <p:cNvSpPr/>
            <p:nvPr/>
          </p:nvSpPr>
          <p:spPr>
            <a:xfrm>
              <a:off x="39066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
            <p:cNvSpPr/>
            <p:nvPr/>
          </p:nvSpPr>
          <p:spPr>
            <a:xfrm>
              <a:off x="4033263" y="42823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3"/>
            <p:cNvSpPr/>
            <p:nvPr/>
          </p:nvSpPr>
          <p:spPr>
            <a:xfrm>
              <a:off x="41605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3"/>
            <p:cNvSpPr/>
            <p:nvPr/>
          </p:nvSpPr>
          <p:spPr>
            <a:xfrm>
              <a:off x="42872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3"/>
            <p:cNvSpPr/>
            <p:nvPr/>
          </p:nvSpPr>
          <p:spPr>
            <a:xfrm>
              <a:off x="32734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3"/>
            <p:cNvSpPr/>
            <p:nvPr/>
          </p:nvSpPr>
          <p:spPr>
            <a:xfrm>
              <a:off x="3400063" y="4408950"/>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3"/>
            <p:cNvSpPr/>
            <p:nvPr/>
          </p:nvSpPr>
          <p:spPr>
            <a:xfrm>
              <a:off x="3526713"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3"/>
            <p:cNvSpPr/>
            <p:nvPr/>
          </p:nvSpPr>
          <p:spPr>
            <a:xfrm>
              <a:off x="3653363"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
            <p:cNvSpPr/>
            <p:nvPr/>
          </p:nvSpPr>
          <p:spPr>
            <a:xfrm>
              <a:off x="37799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3"/>
            <p:cNvSpPr/>
            <p:nvPr/>
          </p:nvSpPr>
          <p:spPr>
            <a:xfrm>
              <a:off x="39066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3"/>
            <p:cNvSpPr/>
            <p:nvPr/>
          </p:nvSpPr>
          <p:spPr>
            <a:xfrm>
              <a:off x="4033263" y="4408950"/>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3"/>
            <p:cNvSpPr/>
            <p:nvPr/>
          </p:nvSpPr>
          <p:spPr>
            <a:xfrm>
              <a:off x="41605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3"/>
            <p:cNvSpPr/>
            <p:nvPr/>
          </p:nvSpPr>
          <p:spPr>
            <a:xfrm>
              <a:off x="42872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17" name="Google Shape;1817;p3"/>
          <p:cNvSpPr txBox="1">
            <a:spLocks noGrp="1"/>
          </p:cNvSpPr>
          <p:nvPr>
            <p:ph type="title"/>
          </p:nvPr>
        </p:nvSpPr>
        <p:spPr>
          <a:xfrm>
            <a:off x="715200" y="539975"/>
            <a:ext cx="7713600" cy="70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solidFill>
                  <a:schemeClr val="accent3"/>
                </a:solidFill>
              </a:rPr>
              <a:t>INTRODUCTION</a:t>
            </a:r>
            <a:endParaRPr>
              <a:solidFill>
                <a:schemeClr val="accent3"/>
              </a:solidFill>
            </a:endParaRPr>
          </a:p>
        </p:txBody>
      </p:sp>
      <p:sp>
        <p:nvSpPr>
          <p:cNvPr id="1818" name="Google Shape;1818;p3"/>
          <p:cNvSpPr txBox="1">
            <a:spLocks noGrp="1"/>
          </p:cNvSpPr>
          <p:nvPr>
            <p:ph type="subTitle" idx="1"/>
          </p:nvPr>
        </p:nvSpPr>
        <p:spPr>
          <a:xfrm>
            <a:off x="1139291" y="1185324"/>
            <a:ext cx="5614836" cy="497027"/>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Hi! My name is </a:t>
            </a:r>
            <a:r>
              <a:rPr lang="en">
                <a:solidFill>
                  <a:schemeClr val="accent3"/>
                </a:solidFill>
              </a:rPr>
              <a:t>Eddie Jr P. Galarce</a:t>
            </a:r>
            <a:endParaRPr>
              <a:solidFill>
                <a:schemeClr val="accent3"/>
              </a:solidFill>
            </a:endParaRPr>
          </a:p>
        </p:txBody>
      </p:sp>
      <p:sp>
        <p:nvSpPr>
          <p:cNvPr id="1819" name="Google Shape;1819;p3"/>
          <p:cNvSpPr txBox="1"/>
          <p:nvPr/>
        </p:nvSpPr>
        <p:spPr>
          <a:xfrm flipH="1">
            <a:off x="533675" y="1682450"/>
            <a:ext cx="5008200" cy="3145500"/>
          </a:xfrm>
          <a:prstGeom prst="rect">
            <a:avLst/>
          </a:prstGeom>
          <a:noFill/>
          <a:ln>
            <a:noFill/>
          </a:ln>
        </p:spPr>
        <p:txBody>
          <a:bodyPr spcFirstLastPara="1" wrap="square" lIns="91425" tIns="91425" rIns="91425" bIns="91425" anchor="ctr" anchorCtr="0">
            <a:noAutofit/>
          </a:bodyPr>
          <a:lstStyle/>
          <a:p>
            <a:pPr marL="285750" marR="0" lvl="0" indent="-273050" algn="l" rtl="0">
              <a:lnSpc>
                <a:spcPct val="150000"/>
              </a:lnSpc>
              <a:spcBef>
                <a:spcPts val="0"/>
              </a:spcBef>
              <a:spcAft>
                <a:spcPts val="0"/>
              </a:spcAft>
              <a:buClr>
                <a:srgbClr val="1A1A1A"/>
              </a:buClr>
              <a:buSzPts val="1800"/>
              <a:buFont typeface="Arial"/>
              <a:buChar char="•"/>
            </a:pPr>
            <a:r>
              <a:rPr lang="en" b="1" dirty="0">
                <a:solidFill>
                  <a:schemeClr val="accent3"/>
                </a:solidFill>
                <a:latin typeface="Ramabhadra"/>
                <a:ea typeface="Ramabhadra"/>
                <a:cs typeface="Ramabhadra"/>
                <a:sym typeface="Ramabhadra"/>
              </a:rPr>
              <a:t>Graduated in BS Computer Science in University of Southeastern Philippines on 2004</a:t>
            </a:r>
            <a:endParaRPr b="1" dirty="0">
              <a:solidFill>
                <a:schemeClr val="accent3"/>
              </a:solidFill>
              <a:latin typeface="Ramabhadra"/>
              <a:ea typeface="Ramabhadra"/>
              <a:cs typeface="Ramabhadra"/>
              <a:sym typeface="Ramabhadra"/>
            </a:endParaRPr>
          </a:p>
          <a:p>
            <a:pPr marL="285750" marR="0" lvl="0" indent="-273050" algn="l" rtl="0">
              <a:lnSpc>
                <a:spcPct val="150000"/>
              </a:lnSpc>
              <a:spcBef>
                <a:spcPts val="0"/>
              </a:spcBef>
              <a:spcAft>
                <a:spcPts val="0"/>
              </a:spcAft>
              <a:buClr>
                <a:srgbClr val="1A1A1A"/>
              </a:buClr>
              <a:buSzPts val="1800"/>
              <a:buFont typeface="Arial"/>
              <a:buChar char="•"/>
            </a:pPr>
            <a:r>
              <a:rPr lang="en" b="1" dirty="0">
                <a:solidFill>
                  <a:schemeClr val="dk2"/>
                </a:solidFill>
                <a:latin typeface="Ramabhadra"/>
                <a:ea typeface="Ramabhadra"/>
                <a:cs typeface="Ramabhadra"/>
                <a:sym typeface="Ramabhadra"/>
              </a:rPr>
              <a:t>Employed in Banana company based in Davao City from 2005 to the current year</a:t>
            </a:r>
            <a:endParaRPr b="1" dirty="0">
              <a:solidFill>
                <a:schemeClr val="accent3"/>
              </a:solidFill>
              <a:latin typeface="Ramabhadra"/>
              <a:ea typeface="Ramabhadra"/>
              <a:cs typeface="Ramabhadra"/>
              <a:sym typeface="Ramabhadra"/>
            </a:endParaRPr>
          </a:p>
          <a:p>
            <a:pPr marL="285750" marR="0" lvl="0" indent="-273050" algn="l" rtl="0">
              <a:lnSpc>
                <a:spcPct val="150000"/>
              </a:lnSpc>
              <a:spcBef>
                <a:spcPts val="0"/>
              </a:spcBef>
              <a:spcAft>
                <a:spcPts val="0"/>
              </a:spcAft>
              <a:buClr>
                <a:srgbClr val="1A1A1A"/>
              </a:buClr>
              <a:buSzPts val="1800"/>
              <a:buFont typeface="Arial"/>
              <a:buChar char="•"/>
            </a:pPr>
            <a:r>
              <a:rPr lang="en" b="1" dirty="0">
                <a:solidFill>
                  <a:schemeClr val="dk2"/>
                </a:solidFill>
                <a:latin typeface="Ramabhadra"/>
                <a:ea typeface="Ramabhadra"/>
                <a:cs typeface="Ramabhadra"/>
                <a:sym typeface="Ramabhadra"/>
              </a:rPr>
              <a:t>Took Web Development Online Course on 2012 - 2014</a:t>
            </a:r>
            <a:endParaRPr b="1" dirty="0">
              <a:solidFill>
                <a:schemeClr val="accent3"/>
              </a:solidFill>
              <a:latin typeface="Ramabhadra"/>
              <a:ea typeface="Ramabhadra"/>
              <a:cs typeface="Ramabhadra"/>
              <a:sym typeface="Ramabhadra"/>
            </a:endParaRPr>
          </a:p>
          <a:p>
            <a:pPr marL="285750" marR="0" lvl="0" indent="-247650" algn="l" rtl="0">
              <a:lnSpc>
                <a:spcPct val="150000"/>
              </a:lnSpc>
              <a:spcBef>
                <a:spcPts val="0"/>
              </a:spcBef>
              <a:spcAft>
                <a:spcPts val="0"/>
              </a:spcAft>
              <a:buClr>
                <a:srgbClr val="1A1A1A"/>
              </a:buClr>
              <a:buSzPts val="1400"/>
              <a:buFont typeface="Arial"/>
              <a:buChar char="•"/>
            </a:pPr>
            <a:r>
              <a:rPr lang="en" b="1" dirty="0">
                <a:solidFill>
                  <a:schemeClr val="accent3"/>
                </a:solidFill>
                <a:latin typeface="Ramabhadra"/>
                <a:ea typeface="Ramabhadra"/>
                <a:cs typeface="Ramabhadra"/>
                <a:sym typeface="Ramabhadra"/>
              </a:rPr>
              <a:t>Earned Accounting Unit in AMA Online on 2016</a:t>
            </a:r>
            <a:endParaRPr b="1" dirty="0">
              <a:solidFill>
                <a:schemeClr val="accent3"/>
              </a:solidFill>
              <a:latin typeface="Ramabhadra"/>
              <a:ea typeface="Ramabhadra"/>
              <a:cs typeface="Ramabhadra"/>
              <a:sym typeface="Ramabhadra"/>
            </a:endParaRPr>
          </a:p>
          <a:p>
            <a:pPr marL="285750" marR="0" lvl="0" indent="-247650" algn="l" rtl="0">
              <a:lnSpc>
                <a:spcPct val="150000"/>
              </a:lnSpc>
              <a:spcBef>
                <a:spcPts val="0"/>
              </a:spcBef>
              <a:spcAft>
                <a:spcPts val="0"/>
              </a:spcAft>
              <a:buClr>
                <a:schemeClr val="accent3"/>
              </a:buClr>
              <a:buSzPts val="1400"/>
              <a:buFont typeface="Ramabhadra"/>
              <a:buChar char="•"/>
            </a:pPr>
            <a:r>
              <a:rPr lang="en" b="1" dirty="0">
                <a:solidFill>
                  <a:schemeClr val="accent3"/>
                </a:solidFill>
                <a:latin typeface="Ramabhadra"/>
                <a:ea typeface="Ramabhadra"/>
                <a:cs typeface="Ramabhadra"/>
                <a:sym typeface="Ramabhadra"/>
              </a:rPr>
              <a:t>Linkedin</a:t>
            </a:r>
            <a:br>
              <a:rPr lang="en" b="1" dirty="0">
                <a:solidFill>
                  <a:schemeClr val="accent3"/>
                </a:solidFill>
                <a:latin typeface="Ramabhadra"/>
                <a:ea typeface="Ramabhadra"/>
                <a:cs typeface="Ramabhadra"/>
                <a:sym typeface="Ramabhadra"/>
              </a:rPr>
            </a:br>
            <a:r>
              <a:rPr lang="en" b="1" dirty="0">
                <a:solidFill>
                  <a:schemeClr val="dk2"/>
                </a:solidFill>
                <a:latin typeface="Ramabhadra"/>
                <a:ea typeface="Ramabhadra"/>
                <a:cs typeface="Ramabhadra"/>
                <a:sym typeface="Ramabhadra"/>
              </a:rPr>
              <a:t>https://www.linkedin.com/in/eddie-jr-galarce-35299481/</a:t>
            </a:r>
            <a:endParaRPr dirty="0"/>
          </a:p>
        </p:txBody>
      </p:sp>
      <p:grpSp>
        <p:nvGrpSpPr>
          <p:cNvPr id="1820" name="Google Shape;1820;p3"/>
          <p:cNvGrpSpPr/>
          <p:nvPr/>
        </p:nvGrpSpPr>
        <p:grpSpPr>
          <a:xfrm>
            <a:off x="587576" y="1133805"/>
            <a:ext cx="551715" cy="548546"/>
            <a:chOff x="6974158" y="2789537"/>
            <a:chExt cx="255247" cy="327458"/>
          </a:xfrm>
        </p:grpSpPr>
        <p:sp>
          <p:nvSpPr>
            <p:cNvPr id="1821" name="Google Shape;1821;p3"/>
            <p:cNvSpPr/>
            <p:nvPr/>
          </p:nvSpPr>
          <p:spPr>
            <a:xfrm>
              <a:off x="7066407" y="2897282"/>
              <a:ext cx="9876" cy="14798"/>
            </a:xfrm>
            <a:custGeom>
              <a:avLst/>
              <a:gdLst/>
              <a:ahLst/>
              <a:cxnLst/>
              <a:rect l="l" t="t" r="r" b="b"/>
              <a:pathLst>
                <a:path w="311" h="466" extrusionOk="0">
                  <a:moveTo>
                    <a:pt x="144" y="1"/>
                  </a:moveTo>
                  <a:cubicBezTo>
                    <a:pt x="60" y="1"/>
                    <a:pt x="1" y="84"/>
                    <a:pt x="1" y="155"/>
                  </a:cubicBezTo>
                  <a:lnTo>
                    <a:pt x="1" y="322"/>
                  </a:lnTo>
                  <a:cubicBezTo>
                    <a:pt x="1" y="405"/>
                    <a:pt x="72" y="465"/>
                    <a:pt x="144" y="465"/>
                  </a:cubicBezTo>
                  <a:cubicBezTo>
                    <a:pt x="227" y="465"/>
                    <a:pt x="299" y="394"/>
                    <a:pt x="299" y="322"/>
                  </a:cubicBezTo>
                  <a:lnTo>
                    <a:pt x="299" y="155"/>
                  </a:lnTo>
                  <a:cubicBezTo>
                    <a:pt x="310" y="60"/>
                    <a:pt x="239" y="1"/>
                    <a:pt x="144"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3"/>
            <p:cNvSpPr/>
            <p:nvPr/>
          </p:nvSpPr>
          <p:spPr>
            <a:xfrm>
              <a:off x="7127662" y="2897282"/>
              <a:ext cx="9495" cy="14798"/>
            </a:xfrm>
            <a:custGeom>
              <a:avLst/>
              <a:gdLst/>
              <a:ahLst/>
              <a:cxnLst/>
              <a:rect l="l" t="t" r="r" b="b"/>
              <a:pathLst>
                <a:path w="299" h="466" extrusionOk="0">
                  <a:moveTo>
                    <a:pt x="155" y="1"/>
                  </a:moveTo>
                  <a:cubicBezTo>
                    <a:pt x="60" y="1"/>
                    <a:pt x="1" y="84"/>
                    <a:pt x="1" y="155"/>
                  </a:cubicBezTo>
                  <a:lnTo>
                    <a:pt x="1" y="322"/>
                  </a:lnTo>
                  <a:cubicBezTo>
                    <a:pt x="1" y="405"/>
                    <a:pt x="84" y="465"/>
                    <a:pt x="155" y="465"/>
                  </a:cubicBezTo>
                  <a:cubicBezTo>
                    <a:pt x="227" y="465"/>
                    <a:pt x="298" y="394"/>
                    <a:pt x="298" y="322"/>
                  </a:cubicBezTo>
                  <a:lnTo>
                    <a:pt x="298" y="155"/>
                  </a:lnTo>
                  <a:cubicBezTo>
                    <a:pt x="298" y="60"/>
                    <a:pt x="239" y="1"/>
                    <a:pt x="155"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3"/>
            <p:cNvSpPr/>
            <p:nvPr/>
          </p:nvSpPr>
          <p:spPr>
            <a:xfrm>
              <a:off x="7081935" y="2933292"/>
              <a:ext cx="40837" cy="14703"/>
            </a:xfrm>
            <a:custGeom>
              <a:avLst/>
              <a:gdLst/>
              <a:ahLst/>
              <a:cxnLst/>
              <a:rect l="l" t="t" r="r" b="b"/>
              <a:pathLst>
                <a:path w="1286" h="463" extrusionOk="0">
                  <a:moveTo>
                    <a:pt x="162" y="1"/>
                  </a:moveTo>
                  <a:cubicBezTo>
                    <a:pt x="125" y="1"/>
                    <a:pt x="89" y="16"/>
                    <a:pt x="60" y="45"/>
                  </a:cubicBezTo>
                  <a:cubicBezTo>
                    <a:pt x="0" y="105"/>
                    <a:pt x="0" y="200"/>
                    <a:pt x="60" y="260"/>
                  </a:cubicBezTo>
                  <a:cubicBezTo>
                    <a:pt x="191" y="391"/>
                    <a:pt x="417" y="462"/>
                    <a:pt x="655" y="462"/>
                  </a:cubicBezTo>
                  <a:cubicBezTo>
                    <a:pt x="893" y="462"/>
                    <a:pt x="1119" y="391"/>
                    <a:pt x="1250" y="260"/>
                  </a:cubicBezTo>
                  <a:cubicBezTo>
                    <a:pt x="1286" y="200"/>
                    <a:pt x="1286" y="105"/>
                    <a:pt x="1226" y="45"/>
                  </a:cubicBezTo>
                  <a:cubicBezTo>
                    <a:pt x="1197" y="16"/>
                    <a:pt x="1158" y="1"/>
                    <a:pt x="1119" y="1"/>
                  </a:cubicBezTo>
                  <a:cubicBezTo>
                    <a:pt x="1081" y="1"/>
                    <a:pt x="1042" y="16"/>
                    <a:pt x="1012" y="45"/>
                  </a:cubicBezTo>
                  <a:cubicBezTo>
                    <a:pt x="953" y="105"/>
                    <a:pt x="822" y="164"/>
                    <a:pt x="643" y="164"/>
                  </a:cubicBezTo>
                  <a:cubicBezTo>
                    <a:pt x="464" y="164"/>
                    <a:pt x="310" y="105"/>
                    <a:pt x="274" y="45"/>
                  </a:cubicBezTo>
                  <a:cubicBezTo>
                    <a:pt x="238" y="16"/>
                    <a:pt x="199" y="1"/>
                    <a:pt x="16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3"/>
            <p:cNvSpPr/>
            <p:nvPr/>
          </p:nvSpPr>
          <p:spPr>
            <a:xfrm>
              <a:off x="6974158" y="2789537"/>
              <a:ext cx="255247" cy="327458"/>
            </a:xfrm>
            <a:custGeom>
              <a:avLst/>
              <a:gdLst/>
              <a:ahLst/>
              <a:cxnLst/>
              <a:rect l="l" t="t" r="r" b="b"/>
              <a:pathLst>
                <a:path w="8038" h="10312" extrusionOk="0">
                  <a:moveTo>
                    <a:pt x="6228" y="2167"/>
                  </a:moveTo>
                  <a:lnTo>
                    <a:pt x="6132" y="3239"/>
                  </a:lnTo>
                  <a:lnTo>
                    <a:pt x="6121" y="3239"/>
                  </a:lnTo>
                  <a:cubicBezTo>
                    <a:pt x="6025" y="3239"/>
                    <a:pt x="5942" y="3156"/>
                    <a:pt x="5942" y="3060"/>
                  </a:cubicBezTo>
                  <a:lnTo>
                    <a:pt x="5942" y="2227"/>
                  </a:lnTo>
                  <a:cubicBezTo>
                    <a:pt x="6049" y="2227"/>
                    <a:pt x="6132" y="2191"/>
                    <a:pt x="6228" y="2167"/>
                  </a:cubicBezTo>
                  <a:close/>
                  <a:moveTo>
                    <a:pt x="5787" y="322"/>
                  </a:moveTo>
                  <a:cubicBezTo>
                    <a:pt x="6240" y="322"/>
                    <a:pt x="6609" y="691"/>
                    <a:pt x="6609" y="1131"/>
                  </a:cubicBezTo>
                  <a:cubicBezTo>
                    <a:pt x="6609" y="1584"/>
                    <a:pt x="6240" y="1953"/>
                    <a:pt x="5787" y="1953"/>
                  </a:cubicBezTo>
                  <a:cubicBezTo>
                    <a:pt x="5490" y="1953"/>
                    <a:pt x="5228" y="1786"/>
                    <a:pt x="5073" y="1536"/>
                  </a:cubicBezTo>
                  <a:cubicBezTo>
                    <a:pt x="5048" y="1487"/>
                    <a:pt x="4996" y="1455"/>
                    <a:pt x="4942" y="1455"/>
                  </a:cubicBezTo>
                  <a:cubicBezTo>
                    <a:pt x="4918" y="1455"/>
                    <a:pt x="4893" y="1462"/>
                    <a:pt x="4870" y="1477"/>
                  </a:cubicBezTo>
                  <a:cubicBezTo>
                    <a:pt x="4799" y="1524"/>
                    <a:pt x="4763" y="1608"/>
                    <a:pt x="4811" y="1691"/>
                  </a:cubicBezTo>
                  <a:cubicBezTo>
                    <a:pt x="4823" y="1703"/>
                    <a:pt x="4823" y="1715"/>
                    <a:pt x="4835" y="1727"/>
                  </a:cubicBezTo>
                  <a:cubicBezTo>
                    <a:pt x="4775" y="1763"/>
                    <a:pt x="4716" y="1786"/>
                    <a:pt x="4656" y="1786"/>
                  </a:cubicBezTo>
                  <a:cubicBezTo>
                    <a:pt x="4477" y="1786"/>
                    <a:pt x="4335" y="1643"/>
                    <a:pt x="4335" y="1465"/>
                  </a:cubicBezTo>
                  <a:cubicBezTo>
                    <a:pt x="4335" y="1370"/>
                    <a:pt x="4263" y="1310"/>
                    <a:pt x="4180" y="1310"/>
                  </a:cubicBezTo>
                  <a:cubicBezTo>
                    <a:pt x="4108" y="1310"/>
                    <a:pt x="4037" y="1393"/>
                    <a:pt x="4037" y="1465"/>
                  </a:cubicBezTo>
                  <a:cubicBezTo>
                    <a:pt x="4037" y="1810"/>
                    <a:pt x="4323" y="2108"/>
                    <a:pt x="4680" y="2108"/>
                  </a:cubicBezTo>
                  <a:cubicBezTo>
                    <a:pt x="4811" y="2108"/>
                    <a:pt x="4942" y="2060"/>
                    <a:pt x="5061" y="1965"/>
                  </a:cubicBezTo>
                  <a:cubicBezTo>
                    <a:pt x="5228" y="2120"/>
                    <a:pt x="5442" y="2227"/>
                    <a:pt x="5668" y="2251"/>
                  </a:cubicBezTo>
                  <a:lnTo>
                    <a:pt x="5668" y="3072"/>
                  </a:lnTo>
                  <a:cubicBezTo>
                    <a:pt x="5668" y="3334"/>
                    <a:pt x="5882" y="3548"/>
                    <a:pt x="6144" y="3548"/>
                  </a:cubicBezTo>
                  <a:lnTo>
                    <a:pt x="6382" y="3548"/>
                  </a:lnTo>
                  <a:cubicBezTo>
                    <a:pt x="6454" y="3548"/>
                    <a:pt x="6513" y="3572"/>
                    <a:pt x="6573" y="3632"/>
                  </a:cubicBezTo>
                  <a:cubicBezTo>
                    <a:pt x="6621" y="3691"/>
                    <a:pt x="6656" y="3751"/>
                    <a:pt x="6633" y="3834"/>
                  </a:cubicBezTo>
                  <a:cubicBezTo>
                    <a:pt x="6621" y="3953"/>
                    <a:pt x="6502" y="4049"/>
                    <a:pt x="6371" y="4049"/>
                  </a:cubicBezTo>
                  <a:lnTo>
                    <a:pt x="6299" y="4049"/>
                  </a:lnTo>
                  <a:lnTo>
                    <a:pt x="6299" y="4037"/>
                  </a:lnTo>
                  <a:cubicBezTo>
                    <a:pt x="6299" y="3953"/>
                    <a:pt x="6216" y="3894"/>
                    <a:pt x="6144" y="3894"/>
                  </a:cubicBezTo>
                  <a:cubicBezTo>
                    <a:pt x="6061" y="3894"/>
                    <a:pt x="6001" y="3965"/>
                    <a:pt x="6001" y="4037"/>
                  </a:cubicBezTo>
                  <a:cubicBezTo>
                    <a:pt x="6001" y="5108"/>
                    <a:pt x="5120" y="5977"/>
                    <a:pt x="4049" y="5977"/>
                  </a:cubicBezTo>
                  <a:cubicBezTo>
                    <a:pt x="2953" y="5977"/>
                    <a:pt x="2084" y="5096"/>
                    <a:pt x="2084" y="4025"/>
                  </a:cubicBezTo>
                  <a:cubicBezTo>
                    <a:pt x="2084" y="3929"/>
                    <a:pt x="2013" y="3870"/>
                    <a:pt x="1941" y="3870"/>
                  </a:cubicBezTo>
                  <a:cubicBezTo>
                    <a:pt x="1858" y="3870"/>
                    <a:pt x="1787" y="3953"/>
                    <a:pt x="1787" y="4025"/>
                  </a:cubicBezTo>
                  <a:lnTo>
                    <a:pt x="1787" y="4037"/>
                  </a:lnTo>
                  <a:lnTo>
                    <a:pt x="1703" y="4037"/>
                  </a:lnTo>
                  <a:cubicBezTo>
                    <a:pt x="1620" y="4037"/>
                    <a:pt x="1560" y="4013"/>
                    <a:pt x="1501" y="3953"/>
                  </a:cubicBezTo>
                  <a:cubicBezTo>
                    <a:pt x="1465" y="3894"/>
                    <a:pt x="1429" y="3834"/>
                    <a:pt x="1441" y="3751"/>
                  </a:cubicBezTo>
                  <a:cubicBezTo>
                    <a:pt x="1465" y="3632"/>
                    <a:pt x="1584" y="3537"/>
                    <a:pt x="1715" y="3537"/>
                  </a:cubicBezTo>
                  <a:lnTo>
                    <a:pt x="1941" y="3537"/>
                  </a:lnTo>
                  <a:cubicBezTo>
                    <a:pt x="2203" y="3537"/>
                    <a:pt x="2418" y="3322"/>
                    <a:pt x="2418" y="3060"/>
                  </a:cubicBezTo>
                  <a:lnTo>
                    <a:pt x="2418" y="2358"/>
                  </a:lnTo>
                  <a:cubicBezTo>
                    <a:pt x="2418" y="2084"/>
                    <a:pt x="2632" y="1870"/>
                    <a:pt x="2906" y="1870"/>
                  </a:cubicBezTo>
                  <a:lnTo>
                    <a:pt x="3525" y="1870"/>
                  </a:lnTo>
                  <a:cubicBezTo>
                    <a:pt x="3620" y="1870"/>
                    <a:pt x="3680" y="1786"/>
                    <a:pt x="3680" y="1715"/>
                  </a:cubicBezTo>
                  <a:cubicBezTo>
                    <a:pt x="3680" y="1632"/>
                    <a:pt x="3608" y="1572"/>
                    <a:pt x="3525" y="1572"/>
                  </a:cubicBezTo>
                  <a:lnTo>
                    <a:pt x="2906" y="1572"/>
                  </a:lnTo>
                  <a:cubicBezTo>
                    <a:pt x="2477" y="1572"/>
                    <a:pt x="2120" y="1929"/>
                    <a:pt x="2120" y="2358"/>
                  </a:cubicBezTo>
                  <a:lnTo>
                    <a:pt x="2120" y="3060"/>
                  </a:lnTo>
                  <a:cubicBezTo>
                    <a:pt x="2120" y="3144"/>
                    <a:pt x="2037" y="3239"/>
                    <a:pt x="1941" y="3239"/>
                  </a:cubicBezTo>
                  <a:lnTo>
                    <a:pt x="1906" y="3239"/>
                  </a:lnTo>
                  <a:lnTo>
                    <a:pt x="1739" y="1572"/>
                  </a:lnTo>
                  <a:cubicBezTo>
                    <a:pt x="1715" y="1251"/>
                    <a:pt x="1822" y="929"/>
                    <a:pt x="2025" y="691"/>
                  </a:cubicBezTo>
                  <a:cubicBezTo>
                    <a:pt x="2239" y="453"/>
                    <a:pt x="2549" y="322"/>
                    <a:pt x="2870" y="322"/>
                  </a:cubicBezTo>
                  <a:close/>
                  <a:moveTo>
                    <a:pt x="5013" y="6013"/>
                  </a:moveTo>
                  <a:lnTo>
                    <a:pt x="5013" y="6537"/>
                  </a:lnTo>
                  <a:cubicBezTo>
                    <a:pt x="5013" y="6823"/>
                    <a:pt x="5204" y="7073"/>
                    <a:pt x="5478" y="7144"/>
                  </a:cubicBezTo>
                  <a:lnTo>
                    <a:pt x="5740" y="7227"/>
                  </a:lnTo>
                  <a:cubicBezTo>
                    <a:pt x="5668" y="7478"/>
                    <a:pt x="5537" y="7716"/>
                    <a:pt x="5370" y="7906"/>
                  </a:cubicBezTo>
                  <a:cubicBezTo>
                    <a:pt x="5311" y="7966"/>
                    <a:pt x="5323" y="8073"/>
                    <a:pt x="5382" y="8120"/>
                  </a:cubicBezTo>
                  <a:cubicBezTo>
                    <a:pt x="5418" y="8144"/>
                    <a:pt x="5442" y="8156"/>
                    <a:pt x="5490" y="8156"/>
                  </a:cubicBezTo>
                  <a:cubicBezTo>
                    <a:pt x="5537" y="8156"/>
                    <a:pt x="5585" y="8144"/>
                    <a:pt x="5609" y="8120"/>
                  </a:cubicBezTo>
                  <a:cubicBezTo>
                    <a:pt x="5823" y="7882"/>
                    <a:pt x="5966" y="7608"/>
                    <a:pt x="6061" y="7311"/>
                  </a:cubicBezTo>
                  <a:lnTo>
                    <a:pt x="6382" y="7418"/>
                  </a:lnTo>
                  <a:cubicBezTo>
                    <a:pt x="6204" y="7906"/>
                    <a:pt x="5930" y="8335"/>
                    <a:pt x="5525" y="8668"/>
                  </a:cubicBezTo>
                  <a:cubicBezTo>
                    <a:pt x="5085" y="9013"/>
                    <a:pt x="4573" y="9204"/>
                    <a:pt x="4001" y="9204"/>
                  </a:cubicBezTo>
                  <a:cubicBezTo>
                    <a:pt x="3442" y="9204"/>
                    <a:pt x="2918" y="9025"/>
                    <a:pt x="2489" y="8668"/>
                  </a:cubicBezTo>
                  <a:cubicBezTo>
                    <a:pt x="2096" y="8359"/>
                    <a:pt x="1810" y="7918"/>
                    <a:pt x="1668" y="7442"/>
                  </a:cubicBezTo>
                  <a:lnTo>
                    <a:pt x="2001" y="7347"/>
                  </a:lnTo>
                  <a:cubicBezTo>
                    <a:pt x="2108" y="7739"/>
                    <a:pt x="2358" y="8097"/>
                    <a:pt x="2680" y="8370"/>
                  </a:cubicBezTo>
                  <a:cubicBezTo>
                    <a:pt x="3049" y="8668"/>
                    <a:pt x="3513" y="8847"/>
                    <a:pt x="4001" y="8847"/>
                  </a:cubicBezTo>
                  <a:cubicBezTo>
                    <a:pt x="4382" y="8847"/>
                    <a:pt x="4739" y="8751"/>
                    <a:pt x="5049" y="8561"/>
                  </a:cubicBezTo>
                  <a:cubicBezTo>
                    <a:pt x="5120" y="8513"/>
                    <a:pt x="5132" y="8430"/>
                    <a:pt x="5109" y="8359"/>
                  </a:cubicBezTo>
                  <a:cubicBezTo>
                    <a:pt x="5077" y="8304"/>
                    <a:pt x="5031" y="8280"/>
                    <a:pt x="4979" y="8280"/>
                  </a:cubicBezTo>
                  <a:cubicBezTo>
                    <a:pt x="4952" y="8280"/>
                    <a:pt x="4923" y="8287"/>
                    <a:pt x="4894" y="8299"/>
                  </a:cubicBezTo>
                  <a:cubicBezTo>
                    <a:pt x="4632" y="8442"/>
                    <a:pt x="4311" y="8537"/>
                    <a:pt x="4001" y="8537"/>
                  </a:cubicBezTo>
                  <a:cubicBezTo>
                    <a:pt x="3215" y="8537"/>
                    <a:pt x="2513" y="8001"/>
                    <a:pt x="2299" y="7239"/>
                  </a:cubicBezTo>
                  <a:lnTo>
                    <a:pt x="2596" y="7144"/>
                  </a:lnTo>
                  <a:cubicBezTo>
                    <a:pt x="2858" y="7073"/>
                    <a:pt x="3049" y="6823"/>
                    <a:pt x="3049" y="6537"/>
                  </a:cubicBezTo>
                  <a:lnTo>
                    <a:pt x="3049" y="6013"/>
                  </a:lnTo>
                  <a:cubicBezTo>
                    <a:pt x="3346" y="6168"/>
                    <a:pt x="3680" y="6239"/>
                    <a:pt x="4037" y="6239"/>
                  </a:cubicBezTo>
                  <a:cubicBezTo>
                    <a:pt x="4394" y="6239"/>
                    <a:pt x="4716" y="6168"/>
                    <a:pt x="5013" y="6013"/>
                  </a:cubicBezTo>
                  <a:close/>
                  <a:moveTo>
                    <a:pt x="2870" y="0"/>
                  </a:moveTo>
                  <a:cubicBezTo>
                    <a:pt x="2477" y="0"/>
                    <a:pt x="2084" y="179"/>
                    <a:pt x="1799" y="477"/>
                  </a:cubicBezTo>
                  <a:cubicBezTo>
                    <a:pt x="1537" y="774"/>
                    <a:pt x="1406" y="1179"/>
                    <a:pt x="1429" y="1596"/>
                  </a:cubicBezTo>
                  <a:lnTo>
                    <a:pt x="1596" y="3251"/>
                  </a:lnTo>
                  <a:cubicBezTo>
                    <a:pt x="1358" y="3298"/>
                    <a:pt x="1144" y="3489"/>
                    <a:pt x="1132" y="3739"/>
                  </a:cubicBezTo>
                  <a:cubicBezTo>
                    <a:pt x="1120" y="3894"/>
                    <a:pt x="1168" y="4049"/>
                    <a:pt x="1263" y="4168"/>
                  </a:cubicBezTo>
                  <a:cubicBezTo>
                    <a:pt x="1370" y="4287"/>
                    <a:pt x="1525" y="4346"/>
                    <a:pt x="1680" y="4346"/>
                  </a:cubicBezTo>
                  <a:lnTo>
                    <a:pt x="1799" y="4346"/>
                  </a:lnTo>
                  <a:cubicBezTo>
                    <a:pt x="1894" y="4989"/>
                    <a:pt x="2251" y="5525"/>
                    <a:pt x="2739" y="5882"/>
                  </a:cubicBezTo>
                  <a:lnTo>
                    <a:pt x="2739" y="6585"/>
                  </a:lnTo>
                  <a:cubicBezTo>
                    <a:pt x="2739" y="6727"/>
                    <a:pt x="2632" y="6870"/>
                    <a:pt x="2501" y="6894"/>
                  </a:cubicBezTo>
                  <a:lnTo>
                    <a:pt x="810" y="7406"/>
                  </a:lnTo>
                  <a:cubicBezTo>
                    <a:pt x="322" y="7537"/>
                    <a:pt x="1" y="7978"/>
                    <a:pt x="1" y="8478"/>
                  </a:cubicBezTo>
                  <a:lnTo>
                    <a:pt x="1" y="10168"/>
                  </a:lnTo>
                  <a:cubicBezTo>
                    <a:pt x="1" y="10252"/>
                    <a:pt x="72" y="10311"/>
                    <a:pt x="144" y="10311"/>
                  </a:cubicBezTo>
                  <a:cubicBezTo>
                    <a:pt x="227" y="10311"/>
                    <a:pt x="298" y="10240"/>
                    <a:pt x="298" y="10168"/>
                  </a:cubicBezTo>
                  <a:lnTo>
                    <a:pt x="298" y="8466"/>
                  </a:lnTo>
                  <a:cubicBezTo>
                    <a:pt x="298" y="8109"/>
                    <a:pt x="537" y="7787"/>
                    <a:pt x="882" y="7680"/>
                  </a:cubicBezTo>
                  <a:lnTo>
                    <a:pt x="1370" y="7537"/>
                  </a:lnTo>
                  <a:cubicBezTo>
                    <a:pt x="1513" y="8073"/>
                    <a:pt x="1846" y="8549"/>
                    <a:pt x="2275" y="8906"/>
                  </a:cubicBezTo>
                  <a:cubicBezTo>
                    <a:pt x="2751" y="9287"/>
                    <a:pt x="3358" y="9502"/>
                    <a:pt x="3989" y="9502"/>
                  </a:cubicBezTo>
                  <a:cubicBezTo>
                    <a:pt x="4608" y="9502"/>
                    <a:pt x="5204" y="9287"/>
                    <a:pt x="5704" y="8906"/>
                  </a:cubicBezTo>
                  <a:cubicBezTo>
                    <a:pt x="6144" y="8549"/>
                    <a:pt x="6454" y="8073"/>
                    <a:pt x="6621" y="7537"/>
                  </a:cubicBezTo>
                  <a:lnTo>
                    <a:pt x="7144" y="7680"/>
                  </a:lnTo>
                  <a:cubicBezTo>
                    <a:pt x="7490" y="7787"/>
                    <a:pt x="7728" y="8097"/>
                    <a:pt x="7728" y="8466"/>
                  </a:cubicBezTo>
                  <a:lnTo>
                    <a:pt x="7728" y="10168"/>
                  </a:lnTo>
                  <a:cubicBezTo>
                    <a:pt x="7728" y="10252"/>
                    <a:pt x="7799" y="10311"/>
                    <a:pt x="7871" y="10311"/>
                  </a:cubicBezTo>
                  <a:cubicBezTo>
                    <a:pt x="7966" y="10311"/>
                    <a:pt x="8026" y="10240"/>
                    <a:pt x="8026" y="10168"/>
                  </a:cubicBezTo>
                  <a:lnTo>
                    <a:pt x="8026" y="8466"/>
                  </a:lnTo>
                  <a:cubicBezTo>
                    <a:pt x="8037" y="7966"/>
                    <a:pt x="7716" y="7525"/>
                    <a:pt x="7240" y="7382"/>
                  </a:cubicBezTo>
                  <a:lnTo>
                    <a:pt x="5537" y="6882"/>
                  </a:lnTo>
                  <a:cubicBezTo>
                    <a:pt x="5406" y="6835"/>
                    <a:pt x="5299" y="6704"/>
                    <a:pt x="5299" y="6573"/>
                  </a:cubicBezTo>
                  <a:lnTo>
                    <a:pt x="5299" y="5870"/>
                  </a:lnTo>
                  <a:cubicBezTo>
                    <a:pt x="5811" y="5525"/>
                    <a:pt x="6168" y="4977"/>
                    <a:pt x="6240" y="4334"/>
                  </a:cubicBezTo>
                  <a:lnTo>
                    <a:pt x="6323" y="4334"/>
                  </a:lnTo>
                  <a:cubicBezTo>
                    <a:pt x="6621" y="4334"/>
                    <a:pt x="6871" y="4108"/>
                    <a:pt x="6906" y="3846"/>
                  </a:cubicBezTo>
                  <a:cubicBezTo>
                    <a:pt x="6918" y="3691"/>
                    <a:pt x="6871" y="3525"/>
                    <a:pt x="6775" y="3417"/>
                  </a:cubicBezTo>
                  <a:cubicBezTo>
                    <a:pt x="6680" y="3322"/>
                    <a:pt x="6561" y="3251"/>
                    <a:pt x="6442" y="3239"/>
                  </a:cubicBezTo>
                  <a:lnTo>
                    <a:pt x="6549" y="1941"/>
                  </a:lnTo>
                  <a:cubicBezTo>
                    <a:pt x="6775" y="1727"/>
                    <a:pt x="6906" y="1453"/>
                    <a:pt x="6906" y="1120"/>
                  </a:cubicBezTo>
                  <a:cubicBezTo>
                    <a:pt x="6906" y="512"/>
                    <a:pt x="6394" y="0"/>
                    <a:pt x="578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3"/>
            <p:cNvSpPr/>
            <p:nvPr/>
          </p:nvSpPr>
          <p:spPr>
            <a:xfrm>
              <a:off x="7061135" y="2881785"/>
              <a:ext cx="20069" cy="9495"/>
            </a:xfrm>
            <a:custGeom>
              <a:avLst/>
              <a:gdLst/>
              <a:ahLst/>
              <a:cxnLst/>
              <a:rect l="l" t="t" r="r" b="b"/>
              <a:pathLst>
                <a:path w="632" h="299" extrusionOk="0">
                  <a:moveTo>
                    <a:pt x="155" y="1"/>
                  </a:moveTo>
                  <a:cubicBezTo>
                    <a:pt x="60" y="1"/>
                    <a:pt x="0" y="72"/>
                    <a:pt x="0" y="155"/>
                  </a:cubicBezTo>
                  <a:cubicBezTo>
                    <a:pt x="0" y="227"/>
                    <a:pt x="72" y="298"/>
                    <a:pt x="155" y="298"/>
                  </a:cubicBezTo>
                  <a:lnTo>
                    <a:pt x="476" y="298"/>
                  </a:lnTo>
                  <a:cubicBezTo>
                    <a:pt x="560" y="298"/>
                    <a:pt x="631" y="227"/>
                    <a:pt x="631" y="155"/>
                  </a:cubicBezTo>
                  <a:cubicBezTo>
                    <a:pt x="631" y="72"/>
                    <a:pt x="572" y="1"/>
                    <a:pt x="47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3"/>
            <p:cNvSpPr/>
            <p:nvPr/>
          </p:nvSpPr>
          <p:spPr>
            <a:xfrm>
              <a:off x="7122740" y="2881785"/>
              <a:ext cx="19688" cy="9495"/>
            </a:xfrm>
            <a:custGeom>
              <a:avLst/>
              <a:gdLst/>
              <a:ahLst/>
              <a:cxnLst/>
              <a:rect l="l" t="t" r="r" b="b"/>
              <a:pathLst>
                <a:path w="620" h="299" extrusionOk="0">
                  <a:moveTo>
                    <a:pt x="144" y="1"/>
                  </a:moveTo>
                  <a:cubicBezTo>
                    <a:pt x="60" y="1"/>
                    <a:pt x="1" y="72"/>
                    <a:pt x="1" y="155"/>
                  </a:cubicBezTo>
                  <a:cubicBezTo>
                    <a:pt x="1" y="227"/>
                    <a:pt x="72" y="298"/>
                    <a:pt x="144" y="298"/>
                  </a:cubicBezTo>
                  <a:lnTo>
                    <a:pt x="477" y="298"/>
                  </a:lnTo>
                  <a:cubicBezTo>
                    <a:pt x="560" y="298"/>
                    <a:pt x="620" y="227"/>
                    <a:pt x="620" y="155"/>
                  </a:cubicBezTo>
                  <a:cubicBezTo>
                    <a:pt x="620" y="72"/>
                    <a:pt x="560" y="1"/>
                    <a:pt x="47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27" name="Google Shape;1827;p3"/>
          <p:cNvPicPr preferRelativeResize="0"/>
          <p:nvPr/>
        </p:nvPicPr>
        <p:blipFill>
          <a:blip r:embed="rId3">
            <a:alphaModFix/>
          </a:blip>
          <a:stretch>
            <a:fillRect/>
          </a:stretch>
        </p:blipFill>
        <p:spPr>
          <a:xfrm>
            <a:off x="6041425" y="1529900"/>
            <a:ext cx="2515776" cy="3145498"/>
          </a:xfrm>
          <a:prstGeom prst="rect">
            <a:avLst/>
          </a:prstGeom>
          <a:noFill/>
          <a:ln w="25400" cap="flat" cmpd="sng">
            <a:solidFill>
              <a:schemeClr val="dk1"/>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grpSp>
        <p:nvGrpSpPr>
          <p:cNvPr id="1832" name="Google Shape;1832;p4"/>
          <p:cNvGrpSpPr/>
          <p:nvPr/>
        </p:nvGrpSpPr>
        <p:grpSpPr>
          <a:xfrm>
            <a:off x="6849736" y="2726028"/>
            <a:ext cx="2228439" cy="2228439"/>
            <a:chOff x="3273438" y="3395175"/>
            <a:chExt cx="1140450" cy="1140450"/>
          </a:xfrm>
        </p:grpSpPr>
        <p:sp>
          <p:nvSpPr>
            <p:cNvPr id="1833" name="Google Shape;1833;p4"/>
            <p:cNvSpPr/>
            <p:nvPr/>
          </p:nvSpPr>
          <p:spPr>
            <a:xfrm>
              <a:off x="3526713"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4"/>
            <p:cNvSpPr/>
            <p:nvPr/>
          </p:nvSpPr>
          <p:spPr>
            <a:xfrm>
              <a:off x="3653363"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4"/>
            <p:cNvSpPr/>
            <p:nvPr/>
          </p:nvSpPr>
          <p:spPr>
            <a:xfrm>
              <a:off x="37799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4"/>
            <p:cNvSpPr/>
            <p:nvPr/>
          </p:nvSpPr>
          <p:spPr>
            <a:xfrm>
              <a:off x="39066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4"/>
            <p:cNvSpPr/>
            <p:nvPr/>
          </p:nvSpPr>
          <p:spPr>
            <a:xfrm>
              <a:off x="4033263" y="33951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4"/>
            <p:cNvSpPr/>
            <p:nvPr/>
          </p:nvSpPr>
          <p:spPr>
            <a:xfrm>
              <a:off x="41605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4"/>
            <p:cNvSpPr/>
            <p:nvPr/>
          </p:nvSpPr>
          <p:spPr>
            <a:xfrm>
              <a:off x="42872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4"/>
            <p:cNvSpPr/>
            <p:nvPr/>
          </p:nvSpPr>
          <p:spPr>
            <a:xfrm>
              <a:off x="32734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4"/>
            <p:cNvSpPr/>
            <p:nvPr/>
          </p:nvSpPr>
          <p:spPr>
            <a:xfrm>
              <a:off x="3400063" y="35218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4"/>
            <p:cNvSpPr/>
            <p:nvPr/>
          </p:nvSpPr>
          <p:spPr>
            <a:xfrm>
              <a:off x="3526713"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4"/>
            <p:cNvSpPr/>
            <p:nvPr/>
          </p:nvSpPr>
          <p:spPr>
            <a:xfrm>
              <a:off x="3653363"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4"/>
            <p:cNvSpPr/>
            <p:nvPr/>
          </p:nvSpPr>
          <p:spPr>
            <a:xfrm>
              <a:off x="37799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4"/>
            <p:cNvSpPr/>
            <p:nvPr/>
          </p:nvSpPr>
          <p:spPr>
            <a:xfrm>
              <a:off x="39066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4"/>
            <p:cNvSpPr/>
            <p:nvPr/>
          </p:nvSpPr>
          <p:spPr>
            <a:xfrm>
              <a:off x="4033263" y="35218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4"/>
            <p:cNvSpPr/>
            <p:nvPr/>
          </p:nvSpPr>
          <p:spPr>
            <a:xfrm>
              <a:off x="41605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4"/>
            <p:cNvSpPr/>
            <p:nvPr/>
          </p:nvSpPr>
          <p:spPr>
            <a:xfrm>
              <a:off x="42872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4"/>
            <p:cNvSpPr/>
            <p:nvPr/>
          </p:nvSpPr>
          <p:spPr>
            <a:xfrm>
              <a:off x="32734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4"/>
            <p:cNvSpPr/>
            <p:nvPr/>
          </p:nvSpPr>
          <p:spPr>
            <a:xfrm>
              <a:off x="3400063" y="36484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4"/>
            <p:cNvSpPr/>
            <p:nvPr/>
          </p:nvSpPr>
          <p:spPr>
            <a:xfrm>
              <a:off x="3526713"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4"/>
            <p:cNvSpPr/>
            <p:nvPr/>
          </p:nvSpPr>
          <p:spPr>
            <a:xfrm>
              <a:off x="3653363"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4"/>
            <p:cNvSpPr/>
            <p:nvPr/>
          </p:nvSpPr>
          <p:spPr>
            <a:xfrm>
              <a:off x="37799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4"/>
            <p:cNvSpPr/>
            <p:nvPr/>
          </p:nvSpPr>
          <p:spPr>
            <a:xfrm>
              <a:off x="39066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4"/>
            <p:cNvSpPr/>
            <p:nvPr/>
          </p:nvSpPr>
          <p:spPr>
            <a:xfrm>
              <a:off x="4033263" y="36484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4"/>
            <p:cNvSpPr/>
            <p:nvPr/>
          </p:nvSpPr>
          <p:spPr>
            <a:xfrm>
              <a:off x="41605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4"/>
            <p:cNvSpPr/>
            <p:nvPr/>
          </p:nvSpPr>
          <p:spPr>
            <a:xfrm>
              <a:off x="42872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4"/>
            <p:cNvSpPr/>
            <p:nvPr/>
          </p:nvSpPr>
          <p:spPr>
            <a:xfrm>
              <a:off x="32734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4"/>
            <p:cNvSpPr/>
            <p:nvPr/>
          </p:nvSpPr>
          <p:spPr>
            <a:xfrm>
              <a:off x="3400063" y="377507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4"/>
            <p:cNvSpPr/>
            <p:nvPr/>
          </p:nvSpPr>
          <p:spPr>
            <a:xfrm>
              <a:off x="3526713"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4"/>
            <p:cNvSpPr/>
            <p:nvPr/>
          </p:nvSpPr>
          <p:spPr>
            <a:xfrm>
              <a:off x="3653363"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4"/>
            <p:cNvSpPr/>
            <p:nvPr/>
          </p:nvSpPr>
          <p:spPr>
            <a:xfrm>
              <a:off x="37799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4"/>
            <p:cNvSpPr/>
            <p:nvPr/>
          </p:nvSpPr>
          <p:spPr>
            <a:xfrm>
              <a:off x="39066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4"/>
            <p:cNvSpPr/>
            <p:nvPr/>
          </p:nvSpPr>
          <p:spPr>
            <a:xfrm>
              <a:off x="4033263" y="377507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4"/>
            <p:cNvSpPr/>
            <p:nvPr/>
          </p:nvSpPr>
          <p:spPr>
            <a:xfrm>
              <a:off x="41605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4"/>
            <p:cNvSpPr/>
            <p:nvPr/>
          </p:nvSpPr>
          <p:spPr>
            <a:xfrm>
              <a:off x="42872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4"/>
            <p:cNvSpPr/>
            <p:nvPr/>
          </p:nvSpPr>
          <p:spPr>
            <a:xfrm>
              <a:off x="32734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4"/>
            <p:cNvSpPr/>
            <p:nvPr/>
          </p:nvSpPr>
          <p:spPr>
            <a:xfrm>
              <a:off x="3400063" y="39017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4"/>
            <p:cNvSpPr/>
            <p:nvPr/>
          </p:nvSpPr>
          <p:spPr>
            <a:xfrm>
              <a:off x="3526713"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4"/>
            <p:cNvSpPr/>
            <p:nvPr/>
          </p:nvSpPr>
          <p:spPr>
            <a:xfrm>
              <a:off x="3653363"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4"/>
            <p:cNvSpPr/>
            <p:nvPr/>
          </p:nvSpPr>
          <p:spPr>
            <a:xfrm>
              <a:off x="37799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4"/>
            <p:cNvSpPr/>
            <p:nvPr/>
          </p:nvSpPr>
          <p:spPr>
            <a:xfrm>
              <a:off x="39066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4"/>
            <p:cNvSpPr/>
            <p:nvPr/>
          </p:nvSpPr>
          <p:spPr>
            <a:xfrm>
              <a:off x="4033263" y="39017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4"/>
            <p:cNvSpPr/>
            <p:nvPr/>
          </p:nvSpPr>
          <p:spPr>
            <a:xfrm>
              <a:off x="41605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4"/>
            <p:cNvSpPr/>
            <p:nvPr/>
          </p:nvSpPr>
          <p:spPr>
            <a:xfrm>
              <a:off x="42872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4"/>
            <p:cNvSpPr/>
            <p:nvPr/>
          </p:nvSpPr>
          <p:spPr>
            <a:xfrm>
              <a:off x="32734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4"/>
            <p:cNvSpPr/>
            <p:nvPr/>
          </p:nvSpPr>
          <p:spPr>
            <a:xfrm>
              <a:off x="3400063" y="40283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4"/>
            <p:cNvSpPr/>
            <p:nvPr/>
          </p:nvSpPr>
          <p:spPr>
            <a:xfrm>
              <a:off x="3526713"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4"/>
            <p:cNvSpPr/>
            <p:nvPr/>
          </p:nvSpPr>
          <p:spPr>
            <a:xfrm>
              <a:off x="3653363"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4"/>
            <p:cNvSpPr/>
            <p:nvPr/>
          </p:nvSpPr>
          <p:spPr>
            <a:xfrm>
              <a:off x="37799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4"/>
            <p:cNvSpPr/>
            <p:nvPr/>
          </p:nvSpPr>
          <p:spPr>
            <a:xfrm>
              <a:off x="39066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4"/>
            <p:cNvSpPr/>
            <p:nvPr/>
          </p:nvSpPr>
          <p:spPr>
            <a:xfrm>
              <a:off x="4033263" y="40283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4"/>
            <p:cNvSpPr/>
            <p:nvPr/>
          </p:nvSpPr>
          <p:spPr>
            <a:xfrm>
              <a:off x="41605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4"/>
            <p:cNvSpPr/>
            <p:nvPr/>
          </p:nvSpPr>
          <p:spPr>
            <a:xfrm>
              <a:off x="42872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5" name="Google Shape;1885;p4"/>
            <p:cNvSpPr/>
            <p:nvPr/>
          </p:nvSpPr>
          <p:spPr>
            <a:xfrm>
              <a:off x="32734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4"/>
            <p:cNvSpPr/>
            <p:nvPr/>
          </p:nvSpPr>
          <p:spPr>
            <a:xfrm>
              <a:off x="3400063" y="4155000"/>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4"/>
            <p:cNvSpPr/>
            <p:nvPr/>
          </p:nvSpPr>
          <p:spPr>
            <a:xfrm>
              <a:off x="3526713"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4"/>
            <p:cNvSpPr/>
            <p:nvPr/>
          </p:nvSpPr>
          <p:spPr>
            <a:xfrm>
              <a:off x="3653363"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4"/>
            <p:cNvSpPr/>
            <p:nvPr/>
          </p:nvSpPr>
          <p:spPr>
            <a:xfrm>
              <a:off x="37799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4"/>
            <p:cNvSpPr/>
            <p:nvPr/>
          </p:nvSpPr>
          <p:spPr>
            <a:xfrm>
              <a:off x="39066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4"/>
            <p:cNvSpPr/>
            <p:nvPr/>
          </p:nvSpPr>
          <p:spPr>
            <a:xfrm>
              <a:off x="4033263" y="4155000"/>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4"/>
            <p:cNvSpPr/>
            <p:nvPr/>
          </p:nvSpPr>
          <p:spPr>
            <a:xfrm>
              <a:off x="41605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4"/>
            <p:cNvSpPr/>
            <p:nvPr/>
          </p:nvSpPr>
          <p:spPr>
            <a:xfrm>
              <a:off x="42872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4"/>
            <p:cNvSpPr/>
            <p:nvPr/>
          </p:nvSpPr>
          <p:spPr>
            <a:xfrm>
              <a:off x="32734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4"/>
            <p:cNvSpPr/>
            <p:nvPr/>
          </p:nvSpPr>
          <p:spPr>
            <a:xfrm>
              <a:off x="3400063" y="42823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4"/>
            <p:cNvSpPr/>
            <p:nvPr/>
          </p:nvSpPr>
          <p:spPr>
            <a:xfrm>
              <a:off x="3526713"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4"/>
            <p:cNvSpPr/>
            <p:nvPr/>
          </p:nvSpPr>
          <p:spPr>
            <a:xfrm>
              <a:off x="3653363"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4"/>
            <p:cNvSpPr/>
            <p:nvPr/>
          </p:nvSpPr>
          <p:spPr>
            <a:xfrm>
              <a:off x="37799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4"/>
            <p:cNvSpPr/>
            <p:nvPr/>
          </p:nvSpPr>
          <p:spPr>
            <a:xfrm>
              <a:off x="39066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4"/>
            <p:cNvSpPr/>
            <p:nvPr/>
          </p:nvSpPr>
          <p:spPr>
            <a:xfrm>
              <a:off x="4033263" y="42823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4"/>
            <p:cNvSpPr/>
            <p:nvPr/>
          </p:nvSpPr>
          <p:spPr>
            <a:xfrm>
              <a:off x="41605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4"/>
            <p:cNvSpPr/>
            <p:nvPr/>
          </p:nvSpPr>
          <p:spPr>
            <a:xfrm>
              <a:off x="42872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4"/>
            <p:cNvSpPr/>
            <p:nvPr/>
          </p:nvSpPr>
          <p:spPr>
            <a:xfrm>
              <a:off x="32734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4"/>
            <p:cNvSpPr/>
            <p:nvPr/>
          </p:nvSpPr>
          <p:spPr>
            <a:xfrm>
              <a:off x="3400063" y="4408950"/>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4"/>
            <p:cNvSpPr/>
            <p:nvPr/>
          </p:nvSpPr>
          <p:spPr>
            <a:xfrm>
              <a:off x="3526713"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4"/>
            <p:cNvSpPr/>
            <p:nvPr/>
          </p:nvSpPr>
          <p:spPr>
            <a:xfrm>
              <a:off x="3653363"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4"/>
            <p:cNvSpPr/>
            <p:nvPr/>
          </p:nvSpPr>
          <p:spPr>
            <a:xfrm>
              <a:off x="37799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4"/>
            <p:cNvSpPr/>
            <p:nvPr/>
          </p:nvSpPr>
          <p:spPr>
            <a:xfrm>
              <a:off x="39066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4"/>
            <p:cNvSpPr/>
            <p:nvPr/>
          </p:nvSpPr>
          <p:spPr>
            <a:xfrm>
              <a:off x="4033263" y="4408950"/>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4"/>
            <p:cNvSpPr/>
            <p:nvPr/>
          </p:nvSpPr>
          <p:spPr>
            <a:xfrm>
              <a:off x="41605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4"/>
            <p:cNvSpPr/>
            <p:nvPr/>
          </p:nvSpPr>
          <p:spPr>
            <a:xfrm>
              <a:off x="42872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12" name="Google Shape;1912;p4"/>
          <p:cNvSpPr txBox="1">
            <a:spLocks noGrp="1"/>
          </p:cNvSpPr>
          <p:nvPr>
            <p:ph type="title"/>
          </p:nvPr>
        </p:nvSpPr>
        <p:spPr>
          <a:xfrm>
            <a:off x="715200" y="539975"/>
            <a:ext cx="7713600" cy="70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solidFill>
                  <a:schemeClr val="accent3"/>
                </a:solidFill>
              </a:rPr>
              <a:t>INTRODUCTION</a:t>
            </a:r>
            <a:endParaRPr>
              <a:solidFill>
                <a:schemeClr val="accent3"/>
              </a:solidFill>
            </a:endParaRPr>
          </a:p>
        </p:txBody>
      </p:sp>
      <p:sp>
        <p:nvSpPr>
          <p:cNvPr id="1913" name="Google Shape;1913;p4"/>
          <p:cNvSpPr txBox="1">
            <a:spLocks noGrp="1"/>
          </p:cNvSpPr>
          <p:nvPr>
            <p:ph type="subTitle" idx="1"/>
          </p:nvPr>
        </p:nvSpPr>
        <p:spPr>
          <a:xfrm>
            <a:off x="1139291" y="1185324"/>
            <a:ext cx="5614836" cy="497027"/>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Hi! My name is </a:t>
            </a:r>
            <a:r>
              <a:rPr lang="en">
                <a:solidFill>
                  <a:schemeClr val="accent3"/>
                </a:solidFill>
              </a:rPr>
              <a:t>Kristian Elihu Glorioso</a:t>
            </a:r>
            <a:endParaRPr>
              <a:solidFill>
                <a:schemeClr val="accent3"/>
              </a:solidFill>
            </a:endParaRPr>
          </a:p>
        </p:txBody>
      </p:sp>
      <p:sp>
        <p:nvSpPr>
          <p:cNvPr id="1914" name="Google Shape;1914;p4"/>
          <p:cNvSpPr/>
          <p:nvPr/>
        </p:nvSpPr>
        <p:spPr>
          <a:xfrm>
            <a:off x="5974015" y="1613272"/>
            <a:ext cx="2732023" cy="2914287"/>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15" name="Google Shape;1915;p4"/>
          <p:cNvSpPr txBox="1"/>
          <p:nvPr/>
        </p:nvSpPr>
        <p:spPr>
          <a:xfrm flipH="1">
            <a:off x="228649" y="1885524"/>
            <a:ext cx="5765113" cy="2890150"/>
          </a:xfrm>
          <a:prstGeom prst="rect">
            <a:avLst/>
          </a:prstGeom>
          <a:noFill/>
          <a:ln>
            <a:noFill/>
          </a:ln>
        </p:spPr>
        <p:txBody>
          <a:bodyPr spcFirstLastPara="1" wrap="square" lIns="91425" tIns="91425" rIns="91425" bIns="91425" anchor="ctr" anchorCtr="0">
            <a:noAutofit/>
          </a:bodyPr>
          <a:lstStyle/>
          <a:p>
            <a:pPr marL="285750" marR="0" lvl="0" indent="-285750" algn="l" rtl="0">
              <a:lnSpc>
                <a:spcPct val="150000"/>
              </a:lnSpc>
              <a:spcBef>
                <a:spcPts val="0"/>
              </a:spcBef>
              <a:spcAft>
                <a:spcPts val="0"/>
              </a:spcAft>
              <a:buClr>
                <a:srgbClr val="1A1A1A"/>
              </a:buClr>
              <a:buSzPts val="2000"/>
              <a:buFont typeface="Arial"/>
              <a:buChar char="•"/>
            </a:pPr>
            <a:r>
              <a:rPr lang="en" sz="1600" b="1" dirty="0">
                <a:solidFill>
                  <a:schemeClr val="accent3"/>
                </a:solidFill>
                <a:latin typeface="Ramabhadra"/>
                <a:ea typeface="Ramabhadra"/>
                <a:cs typeface="Ramabhadra"/>
                <a:sym typeface="Ramabhadra"/>
              </a:rPr>
              <a:t>Graduated BS in Mechanical Engineering at Southern Luzon State University - Lucban, Quezon</a:t>
            </a:r>
            <a:endParaRPr sz="1600" b="1" dirty="0">
              <a:solidFill>
                <a:schemeClr val="accent3"/>
              </a:solidFill>
              <a:latin typeface="Ramabhadra"/>
              <a:ea typeface="Ramabhadra"/>
              <a:cs typeface="Ramabhadra"/>
              <a:sym typeface="Ramabhadra"/>
            </a:endParaRPr>
          </a:p>
          <a:p>
            <a:pPr marL="285750" marR="0" lvl="0" indent="-285750" algn="l" rtl="0">
              <a:lnSpc>
                <a:spcPct val="150000"/>
              </a:lnSpc>
              <a:spcBef>
                <a:spcPts val="1200"/>
              </a:spcBef>
              <a:spcAft>
                <a:spcPts val="0"/>
              </a:spcAft>
              <a:buClr>
                <a:srgbClr val="1A1A1A"/>
              </a:buClr>
              <a:buSzPts val="2000"/>
              <a:buFont typeface="Arial"/>
              <a:buChar char="•"/>
            </a:pPr>
            <a:r>
              <a:rPr lang="en" sz="1600" b="1" dirty="0">
                <a:solidFill>
                  <a:schemeClr val="accent3"/>
                </a:solidFill>
                <a:latin typeface="Ramabhadra"/>
                <a:ea typeface="Ramabhadra"/>
                <a:cs typeface="Ramabhadra"/>
                <a:sym typeface="Ramabhadra"/>
              </a:rPr>
              <a:t>Currently studying Professional Science Master’s Degree in Construction Management at Technological Institute of the Philippines - Quezon City</a:t>
            </a:r>
            <a:endParaRPr sz="1600" b="1" dirty="0">
              <a:solidFill>
                <a:schemeClr val="accent3"/>
              </a:solidFill>
              <a:latin typeface="Ramabhadra"/>
              <a:ea typeface="Ramabhadra"/>
              <a:cs typeface="Ramabhadra"/>
              <a:sym typeface="Ramabhadra"/>
            </a:endParaRPr>
          </a:p>
          <a:p>
            <a:pPr marL="285750" marR="0" lvl="0" indent="-260350" algn="l" rtl="0">
              <a:lnSpc>
                <a:spcPct val="150000"/>
              </a:lnSpc>
              <a:spcBef>
                <a:spcPts val="1200"/>
              </a:spcBef>
              <a:spcAft>
                <a:spcPts val="1200"/>
              </a:spcAft>
              <a:buClr>
                <a:schemeClr val="accent3"/>
              </a:buClr>
              <a:buSzPts val="1600"/>
              <a:buFont typeface="Ramabhadra"/>
              <a:buChar char="•"/>
            </a:pPr>
            <a:r>
              <a:rPr lang="en" sz="1600" b="1" dirty="0">
                <a:solidFill>
                  <a:schemeClr val="accent3"/>
                </a:solidFill>
                <a:latin typeface="Ramabhadra"/>
                <a:ea typeface="Ramabhadra"/>
                <a:cs typeface="Ramabhadra"/>
                <a:sym typeface="Ramabhadra"/>
              </a:rPr>
              <a:t>Currently employed as Fire Officer 1 at Bureau of Fire Protection</a:t>
            </a:r>
            <a:endParaRPr sz="1600" b="1" dirty="0">
              <a:solidFill>
                <a:schemeClr val="accent3"/>
              </a:solidFill>
              <a:latin typeface="Ramabhadra"/>
              <a:ea typeface="Ramabhadra"/>
              <a:cs typeface="Ramabhadra"/>
              <a:sym typeface="Ramabhadra"/>
            </a:endParaRPr>
          </a:p>
        </p:txBody>
      </p:sp>
      <p:grpSp>
        <p:nvGrpSpPr>
          <p:cNvPr id="1916" name="Google Shape;1916;p4"/>
          <p:cNvGrpSpPr/>
          <p:nvPr/>
        </p:nvGrpSpPr>
        <p:grpSpPr>
          <a:xfrm>
            <a:off x="587576" y="1133805"/>
            <a:ext cx="551715" cy="548546"/>
            <a:chOff x="6974158" y="2789537"/>
            <a:chExt cx="255247" cy="327458"/>
          </a:xfrm>
        </p:grpSpPr>
        <p:sp>
          <p:nvSpPr>
            <p:cNvPr id="1917" name="Google Shape;1917;p4"/>
            <p:cNvSpPr/>
            <p:nvPr/>
          </p:nvSpPr>
          <p:spPr>
            <a:xfrm>
              <a:off x="7066407" y="2897282"/>
              <a:ext cx="9876" cy="14798"/>
            </a:xfrm>
            <a:custGeom>
              <a:avLst/>
              <a:gdLst/>
              <a:ahLst/>
              <a:cxnLst/>
              <a:rect l="l" t="t" r="r" b="b"/>
              <a:pathLst>
                <a:path w="311" h="466" extrusionOk="0">
                  <a:moveTo>
                    <a:pt x="144" y="1"/>
                  </a:moveTo>
                  <a:cubicBezTo>
                    <a:pt x="60" y="1"/>
                    <a:pt x="1" y="84"/>
                    <a:pt x="1" y="155"/>
                  </a:cubicBezTo>
                  <a:lnTo>
                    <a:pt x="1" y="322"/>
                  </a:lnTo>
                  <a:cubicBezTo>
                    <a:pt x="1" y="405"/>
                    <a:pt x="72" y="465"/>
                    <a:pt x="144" y="465"/>
                  </a:cubicBezTo>
                  <a:cubicBezTo>
                    <a:pt x="227" y="465"/>
                    <a:pt x="299" y="394"/>
                    <a:pt x="299" y="322"/>
                  </a:cubicBezTo>
                  <a:lnTo>
                    <a:pt x="299" y="155"/>
                  </a:lnTo>
                  <a:cubicBezTo>
                    <a:pt x="310" y="60"/>
                    <a:pt x="239" y="1"/>
                    <a:pt x="144"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4"/>
            <p:cNvSpPr/>
            <p:nvPr/>
          </p:nvSpPr>
          <p:spPr>
            <a:xfrm>
              <a:off x="7127662" y="2897282"/>
              <a:ext cx="9495" cy="14798"/>
            </a:xfrm>
            <a:custGeom>
              <a:avLst/>
              <a:gdLst/>
              <a:ahLst/>
              <a:cxnLst/>
              <a:rect l="l" t="t" r="r" b="b"/>
              <a:pathLst>
                <a:path w="299" h="466" extrusionOk="0">
                  <a:moveTo>
                    <a:pt x="155" y="1"/>
                  </a:moveTo>
                  <a:cubicBezTo>
                    <a:pt x="60" y="1"/>
                    <a:pt x="1" y="84"/>
                    <a:pt x="1" y="155"/>
                  </a:cubicBezTo>
                  <a:lnTo>
                    <a:pt x="1" y="322"/>
                  </a:lnTo>
                  <a:cubicBezTo>
                    <a:pt x="1" y="405"/>
                    <a:pt x="84" y="465"/>
                    <a:pt x="155" y="465"/>
                  </a:cubicBezTo>
                  <a:cubicBezTo>
                    <a:pt x="227" y="465"/>
                    <a:pt x="298" y="394"/>
                    <a:pt x="298" y="322"/>
                  </a:cubicBezTo>
                  <a:lnTo>
                    <a:pt x="298" y="155"/>
                  </a:lnTo>
                  <a:cubicBezTo>
                    <a:pt x="298" y="60"/>
                    <a:pt x="239" y="1"/>
                    <a:pt x="155"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4"/>
            <p:cNvSpPr/>
            <p:nvPr/>
          </p:nvSpPr>
          <p:spPr>
            <a:xfrm>
              <a:off x="7081935" y="2933292"/>
              <a:ext cx="40837" cy="14703"/>
            </a:xfrm>
            <a:custGeom>
              <a:avLst/>
              <a:gdLst/>
              <a:ahLst/>
              <a:cxnLst/>
              <a:rect l="l" t="t" r="r" b="b"/>
              <a:pathLst>
                <a:path w="1286" h="463" extrusionOk="0">
                  <a:moveTo>
                    <a:pt x="162" y="1"/>
                  </a:moveTo>
                  <a:cubicBezTo>
                    <a:pt x="125" y="1"/>
                    <a:pt x="89" y="16"/>
                    <a:pt x="60" y="45"/>
                  </a:cubicBezTo>
                  <a:cubicBezTo>
                    <a:pt x="0" y="105"/>
                    <a:pt x="0" y="200"/>
                    <a:pt x="60" y="260"/>
                  </a:cubicBezTo>
                  <a:cubicBezTo>
                    <a:pt x="191" y="391"/>
                    <a:pt x="417" y="462"/>
                    <a:pt x="655" y="462"/>
                  </a:cubicBezTo>
                  <a:cubicBezTo>
                    <a:pt x="893" y="462"/>
                    <a:pt x="1119" y="391"/>
                    <a:pt x="1250" y="260"/>
                  </a:cubicBezTo>
                  <a:cubicBezTo>
                    <a:pt x="1286" y="200"/>
                    <a:pt x="1286" y="105"/>
                    <a:pt x="1226" y="45"/>
                  </a:cubicBezTo>
                  <a:cubicBezTo>
                    <a:pt x="1197" y="16"/>
                    <a:pt x="1158" y="1"/>
                    <a:pt x="1119" y="1"/>
                  </a:cubicBezTo>
                  <a:cubicBezTo>
                    <a:pt x="1081" y="1"/>
                    <a:pt x="1042" y="16"/>
                    <a:pt x="1012" y="45"/>
                  </a:cubicBezTo>
                  <a:cubicBezTo>
                    <a:pt x="953" y="105"/>
                    <a:pt x="822" y="164"/>
                    <a:pt x="643" y="164"/>
                  </a:cubicBezTo>
                  <a:cubicBezTo>
                    <a:pt x="464" y="164"/>
                    <a:pt x="310" y="105"/>
                    <a:pt x="274" y="45"/>
                  </a:cubicBezTo>
                  <a:cubicBezTo>
                    <a:pt x="238" y="16"/>
                    <a:pt x="199" y="1"/>
                    <a:pt x="16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4"/>
            <p:cNvSpPr/>
            <p:nvPr/>
          </p:nvSpPr>
          <p:spPr>
            <a:xfrm>
              <a:off x="6974158" y="2789537"/>
              <a:ext cx="255247" cy="327458"/>
            </a:xfrm>
            <a:custGeom>
              <a:avLst/>
              <a:gdLst/>
              <a:ahLst/>
              <a:cxnLst/>
              <a:rect l="l" t="t" r="r" b="b"/>
              <a:pathLst>
                <a:path w="8038" h="10312" extrusionOk="0">
                  <a:moveTo>
                    <a:pt x="6228" y="2167"/>
                  </a:moveTo>
                  <a:lnTo>
                    <a:pt x="6132" y="3239"/>
                  </a:lnTo>
                  <a:lnTo>
                    <a:pt x="6121" y="3239"/>
                  </a:lnTo>
                  <a:cubicBezTo>
                    <a:pt x="6025" y="3239"/>
                    <a:pt x="5942" y="3156"/>
                    <a:pt x="5942" y="3060"/>
                  </a:cubicBezTo>
                  <a:lnTo>
                    <a:pt x="5942" y="2227"/>
                  </a:lnTo>
                  <a:cubicBezTo>
                    <a:pt x="6049" y="2227"/>
                    <a:pt x="6132" y="2191"/>
                    <a:pt x="6228" y="2167"/>
                  </a:cubicBezTo>
                  <a:close/>
                  <a:moveTo>
                    <a:pt x="5787" y="322"/>
                  </a:moveTo>
                  <a:cubicBezTo>
                    <a:pt x="6240" y="322"/>
                    <a:pt x="6609" y="691"/>
                    <a:pt x="6609" y="1131"/>
                  </a:cubicBezTo>
                  <a:cubicBezTo>
                    <a:pt x="6609" y="1584"/>
                    <a:pt x="6240" y="1953"/>
                    <a:pt x="5787" y="1953"/>
                  </a:cubicBezTo>
                  <a:cubicBezTo>
                    <a:pt x="5490" y="1953"/>
                    <a:pt x="5228" y="1786"/>
                    <a:pt x="5073" y="1536"/>
                  </a:cubicBezTo>
                  <a:cubicBezTo>
                    <a:pt x="5048" y="1487"/>
                    <a:pt x="4996" y="1455"/>
                    <a:pt x="4942" y="1455"/>
                  </a:cubicBezTo>
                  <a:cubicBezTo>
                    <a:pt x="4918" y="1455"/>
                    <a:pt x="4893" y="1462"/>
                    <a:pt x="4870" y="1477"/>
                  </a:cubicBezTo>
                  <a:cubicBezTo>
                    <a:pt x="4799" y="1524"/>
                    <a:pt x="4763" y="1608"/>
                    <a:pt x="4811" y="1691"/>
                  </a:cubicBezTo>
                  <a:cubicBezTo>
                    <a:pt x="4823" y="1703"/>
                    <a:pt x="4823" y="1715"/>
                    <a:pt x="4835" y="1727"/>
                  </a:cubicBezTo>
                  <a:cubicBezTo>
                    <a:pt x="4775" y="1763"/>
                    <a:pt x="4716" y="1786"/>
                    <a:pt x="4656" y="1786"/>
                  </a:cubicBezTo>
                  <a:cubicBezTo>
                    <a:pt x="4477" y="1786"/>
                    <a:pt x="4335" y="1643"/>
                    <a:pt x="4335" y="1465"/>
                  </a:cubicBezTo>
                  <a:cubicBezTo>
                    <a:pt x="4335" y="1370"/>
                    <a:pt x="4263" y="1310"/>
                    <a:pt x="4180" y="1310"/>
                  </a:cubicBezTo>
                  <a:cubicBezTo>
                    <a:pt x="4108" y="1310"/>
                    <a:pt x="4037" y="1393"/>
                    <a:pt x="4037" y="1465"/>
                  </a:cubicBezTo>
                  <a:cubicBezTo>
                    <a:pt x="4037" y="1810"/>
                    <a:pt x="4323" y="2108"/>
                    <a:pt x="4680" y="2108"/>
                  </a:cubicBezTo>
                  <a:cubicBezTo>
                    <a:pt x="4811" y="2108"/>
                    <a:pt x="4942" y="2060"/>
                    <a:pt x="5061" y="1965"/>
                  </a:cubicBezTo>
                  <a:cubicBezTo>
                    <a:pt x="5228" y="2120"/>
                    <a:pt x="5442" y="2227"/>
                    <a:pt x="5668" y="2251"/>
                  </a:cubicBezTo>
                  <a:lnTo>
                    <a:pt x="5668" y="3072"/>
                  </a:lnTo>
                  <a:cubicBezTo>
                    <a:pt x="5668" y="3334"/>
                    <a:pt x="5882" y="3548"/>
                    <a:pt x="6144" y="3548"/>
                  </a:cubicBezTo>
                  <a:lnTo>
                    <a:pt x="6382" y="3548"/>
                  </a:lnTo>
                  <a:cubicBezTo>
                    <a:pt x="6454" y="3548"/>
                    <a:pt x="6513" y="3572"/>
                    <a:pt x="6573" y="3632"/>
                  </a:cubicBezTo>
                  <a:cubicBezTo>
                    <a:pt x="6621" y="3691"/>
                    <a:pt x="6656" y="3751"/>
                    <a:pt x="6633" y="3834"/>
                  </a:cubicBezTo>
                  <a:cubicBezTo>
                    <a:pt x="6621" y="3953"/>
                    <a:pt x="6502" y="4049"/>
                    <a:pt x="6371" y="4049"/>
                  </a:cubicBezTo>
                  <a:lnTo>
                    <a:pt x="6299" y="4049"/>
                  </a:lnTo>
                  <a:lnTo>
                    <a:pt x="6299" y="4037"/>
                  </a:lnTo>
                  <a:cubicBezTo>
                    <a:pt x="6299" y="3953"/>
                    <a:pt x="6216" y="3894"/>
                    <a:pt x="6144" y="3894"/>
                  </a:cubicBezTo>
                  <a:cubicBezTo>
                    <a:pt x="6061" y="3894"/>
                    <a:pt x="6001" y="3965"/>
                    <a:pt x="6001" y="4037"/>
                  </a:cubicBezTo>
                  <a:cubicBezTo>
                    <a:pt x="6001" y="5108"/>
                    <a:pt x="5120" y="5977"/>
                    <a:pt x="4049" y="5977"/>
                  </a:cubicBezTo>
                  <a:cubicBezTo>
                    <a:pt x="2953" y="5977"/>
                    <a:pt x="2084" y="5096"/>
                    <a:pt x="2084" y="4025"/>
                  </a:cubicBezTo>
                  <a:cubicBezTo>
                    <a:pt x="2084" y="3929"/>
                    <a:pt x="2013" y="3870"/>
                    <a:pt x="1941" y="3870"/>
                  </a:cubicBezTo>
                  <a:cubicBezTo>
                    <a:pt x="1858" y="3870"/>
                    <a:pt x="1787" y="3953"/>
                    <a:pt x="1787" y="4025"/>
                  </a:cubicBezTo>
                  <a:lnTo>
                    <a:pt x="1787" y="4037"/>
                  </a:lnTo>
                  <a:lnTo>
                    <a:pt x="1703" y="4037"/>
                  </a:lnTo>
                  <a:cubicBezTo>
                    <a:pt x="1620" y="4037"/>
                    <a:pt x="1560" y="4013"/>
                    <a:pt x="1501" y="3953"/>
                  </a:cubicBezTo>
                  <a:cubicBezTo>
                    <a:pt x="1465" y="3894"/>
                    <a:pt x="1429" y="3834"/>
                    <a:pt x="1441" y="3751"/>
                  </a:cubicBezTo>
                  <a:cubicBezTo>
                    <a:pt x="1465" y="3632"/>
                    <a:pt x="1584" y="3537"/>
                    <a:pt x="1715" y="3537"/>
                  </a:cubicBezTo>
                  <a:lnTo>
                    <a:pt x="1941" y="3537"/>
                  </a:lnTo>
                  <a:cubicBezTo>
                    <a:pt x="2203" y="3537"/>
                    <a:pt x="2418" y="3322"/>
                    <a:pt x="2418" y="3060"/>
                  </a:cubicBezTo>
                  <a:lnTo>
                    <a:pt x="2418" y="2358"/>
                  </a:lnTo>
                  <a:cubicBezTo>
                    <a:pt x="2418" y="2084"/>
                    <a:pt x="2632" y="1870"/>
                    <a:pt x="2906" y="1870"/>
                  </a:cubicBezTo>
                  <a:lnTo>
                    <a:pt x="3525" y="1870"/>
                  </a:lnTo>
                  <a:cubicBezTo>
                    <a:pt x="3620" y="1870"/>
                    <a:pt x="3680" y="1786"/>
                    <a:pt x="3680" y="1715"/>
                  </a:cubicBezTo>
                  <a:cubicBezTo>
                    <a:pt x="3680" y="1632"/>
                    <a:pt x="3608" y="1572"/>
                    <a:pt x="3525" y="1572"/>
                  </a:cubicBezTo>
                  <a:lnTo>
                    <a:pt x="2906" y="1572"/>
                  </a:lnTo>
                  <a:cubicBezTo>
                    <a:pt x="2477" y="1572"/>
                    <a:pt x="2120" y="1929"/>
                    <a:pt x="2120" y="2358"/>
                  </a:cubicBezTo>
                  <a:lnTo>
                    <a:pt x="2120" y="3060"/>
                  </a:lnTo>
                  <a:cubicBezTo>
                    <a:pt x="2120" y="3144"/>
                    <a:pt x="2037" y="3239"/>
                    <a:pt x="1941" y="3239"/>
                  </a:cubicBezTo>
                  <a:lnTo>
                    <a:pt x="1906" y="3239"/>
                  </a:lnTo>
                  <a:lnTo>
                    <a:pt x="1739" y="1572"/>
                  </a:lnTo>
                  <a:cubicBezTo>
                    <a:pt x="1715" y="1251"/>
                    <a:pt x="1822" y="929"/>
                    <a:pt x="2025" y="691"/>
                  </a:cubicBezTo>
                  <a:cubicBezTo>
                    <a:pt x="2239" y="453"/>
                    <a:pt x="2549" y="322"/>
                    <a:pt x="2870" y="322"/>
                  </a:cubicBezTo>
                  <a:close/>
                  <a:moveTo>
                    <a:pt x="5013" y="6013"/>
                  </a:moveTo>
                  <a:lnTo>
                    <a:pt x="5013" y="6537"/>
                  </a:lnTo>
                  <a:cubicBezTo>
                    <a:pt x="5013" y="6823"/>
                    <a:pt x="5204" y="7073"/>
                    <a:pt x="5478" y="7144"/>
                  </a:cubicBezTo>
                  <a:lnTo>
                    <a:pt x="5740" y="7227"/>
                  </a:lnTo>
                  <a:cubicBezTo>
                    <a:pt x="5668" y="7478"/>
                    <a:pt x="5537" y="7716"/>
                    <a:pt x="5370" y="7906"/>
                  </a:cubicBezTo>
                  <a:cubicBezTo>
                    <a:pt x="5311" y="7966"/>
                    <a:pt x="5323" y="8073"/>
                    <a:pt x="5382" y="8120"/>
                  </a:cubicBezTo>
                  <a:cubicBezTo>
                    <a:pt x="5418" y="8144"/>
                    <a:pt x="5442" y="8156"/>
                    <a:pt x="5490" y="8156"/>
                  </a:cubicBezTo>
                  <a:cubicBezTo>
                    <a:pt x="5537" y="8156"/>
                    <a:pt x="5585" y="8144"/>
                    <a:pt x="5609" y="8120"/>
                  </a:cubicBezTo>
                  <a:cubicBezTo>
                    <a:pt x="5823" y="7882"/>
                    <a:pt x="5966" y="7608"/>
                    <a:pt x="6061" y="7311"/>
                  </a:cubicBezTo>
                  <a:lnTo>
                    <a:pt x="6382" y="7418"/>
                  </a:lnTo>
                  <a:cubicBezTo>
                    <a:pt x="6204" y="7906"/>
                    <a:pt x="5930" y="8335"/>
                    <a:pt x="5525" y="8668"/>
                  </a:cubicBezTo>
                  <a:cubicBezTo>
                    <a:pt x="5085" y="9013"/>
                    <a:pt x="4573" y="9204"/>
                    <a:pt x="4001" y="9204"/>
                  </a:cubicBezTo>
                  <a:cubicBezTo>
                    <a:pt x="3442" y="9204"/>
                    <a:pt x="2918" y="9025"/>
                    <a:pt x="2489" y="8668"/>
                  </a:cubicBezTo>
                  <a:cubicBezTo>
                    <a:pt x="2096" y="8359"/>
                    <a:pt x="1810" y="7918"/>
                    <a:pt x="1668" y="7442"/>
                  </a:cubicBezTo>
                  <a:lnTo>
                    <a:pt x="2001" y="7347"/>
                  </a:lnTo>
                  <a:cubicBezTo>
                    <a:pt x="2108" y="7739"/>
                    <a:pt x="2358" y="8097"/>
                    <a:pt x="2680" y="8370"/>
                  </a:cubicBezTo>
                  <a:cubicBezTo>
                    <a:pt x="3049" y="8668"/>
                    <a:pt x="3513" y="8847"/>
                    <a:pt x="4001" y="8847"/>
                  </a:cubicBezTo>
                  <a:cubicBezTo>
                    <a:pt x="4382" y="8847"/>
                    <a:pt x="4739" y="8751"/>
                    <a:pt x="5049" y="8561"/>
                  </a:cubicBezTo>
                  <a:cubicBezTo>
                    <a:pt x="5120" y="8513"/>
                    <a:pt x="5132" y="8430"/>
                    <a:pt x="5109" y="8359"/>
                  </a:cubicBezTo>
                  <a:cubicBezTo>
                    <a:pt x="5077" y="8304"/>
                    <a:pt x="5031" y="8280"/>
                    <a:pt x="4979" y="8280"/>
                  </a:cubicBezTo>
                  <a:cubicBezTo>
                    <a:pt x="4952" y="8280"/>
                    <a:pt x="4923" y="8287"/>
                    <a:pt x="4894" y="8299"/>
                  </a:cubicBezTo>
                  <a:cubicBezTo>
                    <a:pt x="4632" y="8442"/>
                    <a:pt x="4311" y="8537"/>
                    <a:pt x="4001" y="8537"/>
                  </a:cubicBezTo>
                  <a:cubicBezTo>
                    <a:pt x="3215" y="8537"/>
                    <a:pt x="2513" y="8001"/>
                    <a:pt x="2299" y="7239"/>
                  </a:cubicBezTo>
                  <a:lnTo>
                    <a:pt x="2596" y="7144"/>
                  </a:lnTo>
                  <a:cubicBezTo>
                    <a:pt x="2858" y="7073"/>
                    <a:pt x="3049" y="6823"/>
                    <a:pt x="3049" y="6537"/>
                  </a:cubicBezTo>
                  <a:lnTo>
                    <a:pt x="3049" y="6013"/>
                  </a:lnTo>
                  <a:cubicBezTo>
                    <a:pt x="3346" y="6168"/>
                    <a:pt x="3680" y="6239"/>
                    <a:pt x="4037" y="6239"/>
                  </a:cubicBezTo>
                  <a:cubicBezTo>
                    <a:pt x="4394" y="6239"/>
                    <a:pt x="4716" y="6168"/>
                    <a:pt x="5013" y="6013"/>
                  </a:cubicBezTo>
                  <a:close/>
                  <a:moveTo>
                    <a:pt x="2870" y="0"/>
                  </a:moveTo>
                  <a:cubicBezTo>
                    <a:pt x="2477" y="0"/>
                    <a:pt x="2084" y="179"/>
                    <a:pt x="1799" y="477"/>
                  </a:cubicBezTo>
                  <a:cubicBezTo>
                    <a:pt x="1537" y="774"/>
                    <a:pt x="1406" y="1179"/>
                    <a:pt x="1429" y="1596"/>
                  </a:cubicBezTo>
                  <a:lnTo>
                    <a:pt x="1596" y="3251"/>
                  </a:lnTo>
                  <a:cubicBezTo>
                    <a:pt x="1358" y="3298"/>
                    <a:pt x="1144" y="3489"/>
                    <a:pt x="1132" y="3739"/>
                  </a:cubicBezTo>
                  <a:cubicBezTo>
                    <a:pt x="1120" y="3894"/>
                    <a:pt x="1168" y="4049"/>
                    <a:pt x="1263" y="4168"/>
                  </a:cubicBezTo>
                  <a:cubicBezTo>
                    <a:pt x="1370" y="4287"/>
                    <a:pt x="1525" y="4346"/>
                    <a:pt x="1680" y="4346"/>
                  </a:cubicBezTo>
                  <a:lnTo>
                    <a:pt x="1799" y="4346"/>
                  </a:lnTo>
                  <a:cubicBezTo>
                    <a:pt x="1894" y="4989"/>
                    <a:pt x="2251" y="5525"/>
                    <a:pt x="2739" y="5882"/>
                  </a:cubicBezTo>
                  <a:lnTo>
                    <a:pt x="2739" y="6585"/>
                  </a:lnTo>
                  <a:cubicBezTo>
                    <a:pt x="2739" y="6727"/>
                    <a:pt x="2632" y="6870"/>
                    <a:pt x="2501" y="6894"/>
                  </a:cubicBezTo>
                  <a:lnTo>
                    <a:pt x="810" y="7406"/>
                  </a:lnTo>
                  <a:cubicBezTo>
                    <a:pt x="322" y="7537"/>
                    <a:pt x="1" y="7978"/>
                    <a:pt x="1" y="8478"/>
                  </a:cubicBezTo>
                  <a:lnTo>
                    <a:pt x="1" y="10168"/>
                  </a:lnTo>
                  <a:cubicBezTo>
                    <a:pt x="1" y="10252"/>
                    <a:pt x="72" y="10311"/>
                    <a:pt x="144" y="10311"/>
                  </a:cubicBezTo>
                  <a:cubicBezTo>
                    <a:pt x="227" y="10311"/>
                    <a:pt x="298" y="10240"/>
                    <a:pt x="298" y="10168"/>
                  </a:cubicBezTo>
                  <a:lnTo>
                    <a:pt x="298" y="8466"/>
                  </a:lnTo>
                  <a:cubicBezTo>
                    <a:pt x="298" y="8109"/>
                    <a:pt x="537" y="7787"/>
                    <a:pt x="882" y="7680"/>
                  </a:cubicBezTo>
                  <a:lnTo>
                    <a:pt x="1370" y="7537"/>
                  </a:lnTo>
                  <a:cubicBezTo>
                    <a:pt x="1513" y="8073"/>
                    <a:pt x="1846" y="8549"/>
                    <a:pt x="2275" y="8906"/>
                  </a:cubicBezTo>
                  <a:cubicBezTo>
                    <a:pt x="2751" y="9287"/>
                    <a:pt x="3358" y="9502"/>
                    <a:pt x="3989" y="9502"/>
                  </a:cubicBezTo>
                  <a:cubicBezTo>
                    <a:pt x="4608" y="9502"/>
                    <a:pt x="5204" y="9287"/>
                    <a:pt x="5704" y="8906"/>
                  </a:cubicBezTo>
                  <a:cubicBezTo>
                    <a:pt x="6144" y="8549"/>
                    <a:pt x="6454" y="8073"/>
                    <a:pt x="6621" y="7537"/>
                  </a:cubicBezTo>
                  <a:lnTo>
                    <a:pt x="7144" y="7680"/>
                  </a:lnTo>
                  <a:cubicBezTo>
                    <a:pt x="7490" y="7787"/>
                    <a:pt x="7728" y="8097"/>
                    <a:pt x="7728" y="8466"/>
                  </a:cubicBezTo>
                  <a:lnTo>
                    <a:pt x="7728" y="10168"/>
                  </a:lnTo>
                  <a:cubicBezTo>
                    <a:pt x="7728" y="10252"/>
                    <a:pt x="7799" y="10311"/>
                    <a:pt x="7871" y="10311"/>
                  </a:cubicBezTo>
                  <a:cubicBezTo>
                    <a:pt x="7966" y="10311"/>
                    <a:pt x="8026" y="10240"/>
                    <a:pt x="8026" y="10168"/>
                  </a:cubicBezTo>
                  <a:lnTo>
                    <a:pt x="8026" y="8466"/>
                  </a:lnTo>
                  <a:cubicBezTo>
                    <a:pt x="8037" y="7966"/>
                    <a:pt x="7716" y="7525"/>
                    <a:pt x="7240" y="7382"/>
                  </a:cubicBezTo>
                  <a:lnTo>
                    <a:pt x="5537" y="6882"/>
                  </a:lnTo>
                  <a:cubicBezTo>
                    <a:pt x="5406" y="6835"/>
                    <a:pt x="5299" y="6704"/>
                    <a:pt x="5299" y="6573"/>
                  </a:cubicBezTo>
                  <a:lnTo>
                    <a:pt x="5299" y="5870"/>
                  </a:lnTo>
                  <a:cubicBezTo>
                    <a:pt x="5811" y="5525"/>
                    <a:pt x="6168" y="4977"/>
                    <a:pt x="6240" y="4334"/>
                  </a:cubicBezTo>
                  <a:lnTo>
                    <a:pt x="6323" y="4334"/>
                  </a:lnTo>
                  <a:cubicBezTo>
                    <a:pt x="6621" y="4334"/>
                    <a:pt x="6871" y="4108"/>
                    <a:pt x="6906" y="3846"/>
                  </a:cubicBezTo>
                  <a:cubicBezTo>
                    <a:pt x="6918" y="3691"/>
                    <a:pt x="6871" y="3525"/>
                    <a:pt x="6775" y="3417"/>
                  </a:cubicBezTo>
                  <a:cubicBezTo>
                    <a:pt x="6680" y="3322"/>
                    <a:pt x="6561" y="3251"/>
                    <a:pt x="6442" y="3239"/>
                  </a:cubicBezTo>
                  <a:lnTo>
                    <a:pt x="6549" y="1941"/>
                  </a:lnTo>
                  <a:cubicBezTo>
                    <a:pt x="6775" y="1727"/>
                    <a:pt x="6906" y="1453"/>
                    <a:pt x="6906" y="1120"/>
                  </a:cubicBezTo>
                  <a:cubicBezTo>
                    <a:pt x="6906" y="512"/>
                    <a:pt x="6394" y="0"/>
                    <a:pt x="578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4"/>
            <p:cNvSpPr/>
            <p:nvPr/>
          </p:nvSpPr>
          <p:spPr>
            <a:xfrm>
              <a:off x="7061135" y="2881785"/>
              <a:ext cx="20069" cy="9495"/>
            </a:xfrm>
            <a:custGeom>
              <a:avLst/>
              <a:gdLst/>
              <a:ahLst/>
              <a:cxnLst/>
              <a:rect l="l" t="t" r="r" b="b"/>
              <a:pathLst>
                <a:path w="632" h="299" extrusionOk="0">
                  <a:moveTo>
                    <a:pt x="155" y="1"/>
                  </a:moveTo>
                  <a:cubicBezTo>
                    <a:pt x="60" y="1"/>
                    <a:pt x="0" y="72"/>
                    <a:pt x="0" y="155"/>
                  </a:cubicBezTo>
                  <a:cubicBezTo>
                    <a:pt x="0" y="227"/>
                    <a:pt x="72" y="298"/>
                    <a:pt x="155" y="298"/>
                  </a:cubicBezTo>
                  <a:lnTo>
                    <a:pt x="476" y="298"/>
                  </a:lnTo>
                  <a:cubicBezTo>
                    <a:pt x="560" y="298"/>
                    <a:pt x="631" y="227"/>
                    <a:pt x="631" y="155"/>
                  </a:cubicBezTo>
                  <a:cubicBezTo>
                    <a:pt x="631" y="72"/>
                    <a:pt x="572" y="1"/>
                    <a:pt x="47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4"/>
            <p:cNvSpPr/>
            <p:nvPr/>
          </p:nvSpPr>
          <p:spPr>
            <a:xfrm>
              <a:off x="7122740" y="2881785"/>
              <a:ext cx="19688" cy="9495"/>
            </a:xfrm>
            <a:custGeom>
              <a:avLst/>
              <a:gdLst/>
              <a:ahLst/>
              <a:cxnLst/>
              <a:rect l="l" t="t" r="r" b="b"/>
              <a:pathLst>
                <a:path w="620" h="299" extrusionOk="0">
                  <a:moveTo>
                    <a:pt x="144" y="1"/>
                  </a:moveTo>
                  <a:cubicBezTo>
                    <a:pt x="60" y="1"/>
                    <a:pt x="1" y="72"/>
                    <a:pt x="1" y="155"/>
                  </a:cubicBezTo>
                  <a:cubicBezTo>
                    <a:pt x="1" y="227"/>
                    <a:pt x="72" y="298"/>
                    <a:pt x="144" y="298"/>
                  </a:cubicBezTo>
                  <a:lnTo>
                    <a:pt x="477" y="298"/>
                  </a:lnTo>
                  <a:cubicBezTo>
                    <a:pt x="560" y="298"/>
                    <a:pt x="620" y="227"/>
                    <a:pt x="620" y="155"/>
                  </a:cubicBezTo>
                  <a:cubicBezTo>
                    <a:pt x="620" y="72"/>
                    <a:pt x="560" y="1"/>
                    <a:pt x="47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923" name="Google Shape;1923;p4"/>
          <p:cNvPicPr preferRelativeResize="0"/>
          <p:nvPr/>
        </p:nvPicPr>
        <p:blipFill>
          <a:blip r:embed="rId3">
            <a:alphaModFix/>
          </a:blip>
          <a:stretch>
            <a:fillRect/>
          </a:stretch>
        </p:blipFill>
        <p:spPr>
          <a:xfrm>
            <a:off x="5882900" y="1557200"/>
            <a:ext cx="2914275" cy="2970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7"/>
        <p:cNvGrpSpPr/>
        <p:nvPr/>
      </p:nvGrpSpPr>
      <p:grpSpPr>
        <a:xfrm>
          <a:off x="0" y="0"/>
          <a:ext cx="0" cy="0"/>
          <a:chOff x="0" y="0"/>
          <a:chExt cx="0" cy="0"/>
        </a:xfrm>
      </p:grpSpPr>
      <p:grpSp>
        <p:nvGrpSpPr>
          <p:cNvPr id="1928" name="Google Shape;1928;p5"/>
          <p:cNvGrpSpPr/>
          <p:nvPr/>
        </p:nvGrpSpPr>
        <p:grpSpPr>
          <a:xfrm>
            <a:off x="6849736" y="2726028"/>
            <a:ext cx="2228439" cy="2228439"/>
            <a:chOff x="3273438" y="3395175"/>
            <a:chExt cx="1140450" cy="1140450"/>
          </a:xfrm>
        </p:grpSpPr>
        <p:sp>
          <p:nvSpPr>
            <p:cNvPr id="1929" name="Google Shape;1929;p5"/>
            <p:cNvSpPr/>
            <p:nvPr/>
          </p:nvSpPr>
          <p:spPr>
            <a:xfrm>
              <a:off x="3526713"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5"/>
            <p:cNvSpPr/>
            <p:nvPr/>
          </p:nvSpPr>
          <p:spPr>
            <a:xfrm>
              <a:off x="3653363"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5"/>
            <p:cNvSpPr/>
            <p:nvPr/>
          </p:nvSpPr>
          <p:spPr>
            <a:xfrm>
              <a:off x="37799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5"/>
            <p:cNvSpPr/>
            <p:nvPr/>
          </p:nvSpPr>
          <p:spPr>
            <a:xfrm>
              <a:off x="39066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5"/>
            <p:cNvSpPr/>
            <p:nvPr/>
          </p:nvSpPr>
          <p:spPr>
            <a:xfrm>
              <a:off x="4033263" y="33951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5"/>
            <p:cNvSpPr/>
            <p:nvPr/>
          </p:nvSpPr>
          <p:spPr>
            <a:xfrm>
              <a:off x="41605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5"/>
            <p:cNvSpPr/>
            <p:nvPr/>
          </p:nvSpPr>
          <p:spPr>
            <a:xfrm>
              <a:off x="42872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5"/>
            <p:cNvSpPr/>
            <p:nvPr/>
          </p:nvSpPr>
          <p:spPr>
            <a:xfrm>
              <a:off x="32734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5"/>
            <p:cNvSpPr/>
            <p:nvPr/>
          </p:nvSpPr>
          <p:spPr>
            <a:xfrm>
              <a:off x="3400063" y="35218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5"/>
            <p:cNvSpPr/>
            <p:nvPr/>
          </p:nvSpPr>
          <p:spPr>
            <a:xfrm>
              <a:off x="3526713"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5"/>
            <p:cNvSpPr/>
            <p:nvPr/>
          </p:nvSpPr>
          <p:spPr>
            <a:xfrm>
              <a:off x="3653363"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5"/>
            <p:cNvSpPr/>
            <p:nvPr/>
          </p:nvSpPr>
          <p:spPr>
            <a:xfrm>
              <a:off x="37799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5"/>
            <p:cNvSpPr/>
            <p:nvPr/>
          </p:nvSpPr>
          <p:spPr>
            <a:xfrm>
              <a:off x="39066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5"/>
            <p:cNvSpPr/>
            <p:nvPr/>
          </p:nvSpPr>
          <p:spPr>
            <a:xfrm>
              <a:off x="4033263" y="35218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5"/>
            <p:cNvSpPr/>
            <p:nvPr/>
          </p:nvSpPr>
          <p:spPr>
            <a:xfrm>
              <a:off x="41605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5"/>
            <p:cNvSpPr/>
            <p:nvPr/>
          </p:nvSpPr>
          <p:spPr>
            <a:xfrm>
              <a:off x="42872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5"/>
            <p:cNvSpPr/>
            <p:nvPr/>
          </p:nvSpPr>
          <p:spPr>
            <a:xfrm>
              <a:off x="32734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5"/>
            <p:cNvSpPr/>
            <p:nvPr/>
          </p:nvSpPr>
          <p:spPr>
            <a:xfrm>
              <a:off x="3400063" y="36484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5"/>
            <p:cNvSpPr/>
            <p:nvPr/>
          </p:nvSpPr>
          <p:spPr>
            <a:xfrm>
              <a:off x="3526713"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5"/>
            <p:cNvSpPr/>
            <p:nvPr/>
          </p:nvSpPr>
          <p:spPr>
            <a:xfrm>
              <a:off x="3653363"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p5"/>
            <p:cNvSpPr/>
            <p:nvPr/>
          </p:nvSpPr>
          <p:spPr>
            <a:xfrm>
              <a:off x="37799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5"/>
            <p:cNvSpPr/>
            <p:nvPr/>
          </p:nvSpPr>
          <p:spPr>
            <a:xfrm>
              <a:off x="39066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5"/>
            <p:cNvSpPr/>
            <p:nvPr/>
          </p:nvSpPr>
          <p:spPr>
            <a:xfrm>
              <a:off x="4033263" y="36484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5"/>
            <p:cNvSpPr/>
            <p:nvPr/>
          </p:nvSpPr>
          <p:spPr>
            <a:xfrm>
              <a:off x="41605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5"/>
            <p:cNvSpPr/>
            <p:nvPr/>
          </p:nvSpPr>
          <p:spPr>
            <a:xfrm>
              <a:off x="42872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5"/>
            <p:cNvSpPr/>
            <p:nvPr/>
          </p:nvSpPr>
          <p:spPr>
            <a:xfrm>
              <a:off x="32734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p5"/>
            <p:cNvSpPr/>
            <p:nvPr/>
          </p:nvSpPr>
          <p:spPr>
            <a:xfrm>
              <a:off x="3400063" y="377507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5"/>
            <p:cNvSpPr/>
            <p:nvPr/>
          </p:nvSpPr>
          <p:spPr>
            <a:xfrm>
              <a:off x="3526713"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5"/>
            <p:cNvSpPr/>
            <p:nvPr/>
          </p:nvSpPr>
          <p:spPr>
            <a:xfrm>
              <a:off x="3653363"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p5"/>
            <p:cNvSpPr/>
            <p:nvPr/>
          </p:nvSpPr>
          <p:spPr>
            <a:xfrm>
              <a:off x="37799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5"/>
            <p:cNvSpPr/>
            <p:nvPr/>
          </p:nvSpPr>
          <p:spPr>
            <a:xfrm>
              <a:off x="39066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5"/>
            <p:cNvSpPr/>
            <p:nvPr/>
          </p:nvSpPr>
          <p:spPr>
            <a:xfrm>
              <a:off x="4033263" y="377507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5"/>
            <p:cNvSpPr/>
            <p:nvPr/>
          </p:nvSpPr>
          <p:spPr>
            <a:xfrm>
              <a:off x="41605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5"/>
            <p:cNvSpPr/>
            <p:nvPr/>
          </p:nvSpPr>
          <p:spPr>
            <a:xfrm>
              <a:off x="42872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5"/>
            <p:cNvSpPr/>
            <p:nvPr/>
          </p:nvSpPr>
          <p:spPr>
            <a:xfrm>
              <a:off x="32734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5"/>
            <p:cNvSpPr/>
            <p:nvPr/>
          </p:nvSpPr>
          <p:spPr>
            <a:xfrm>
              <a:off x="3400063" y="39017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5"/>
            <p:cNvSpPr/>
            <p:nvPr/>
          </p:nvSpPr>
          <p:spPr>
            <a:xfrm>
              <a:off x="3526713"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6" name="Google Shape;1966;p5"/>
            <p:cNvSpPr/>
            <p:nvPr/>
          </p:nvSpPr>
          <p:spPr>
            <a:xfrm>
              <a:off x="3653363"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5"/>
            <p:cNvSpPr/>
            <p:nvPr/>
          </p:nvSpPr>
          <p:spPr>
            <a:xfrm>
              <a:off x="37799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5"/>
            <p:cNvSpPr/>
            <p:nvPr/>
          </p:nvSpPr>
          <p:spPr>
            <a:xfrm>
              <a:off x="39066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p5"/>
            <p:cNvSpPr/>
            <p:nvPr/>
          </p:nvSpPr>
          <p:spPr>
            <a:xfrm>
              <a:off x="4033263" y="39017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5"/>
            <p:cNvSpPr/>
            <p:nvPr/>
          </p:nvSpPr>
          <p:spPr>
            <a:xfrm>
              <a:off x="41605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5"/>
            <p:cNvSpPr/>
            <p:nvPr/>
          </p:nvSpPr>
          <p:spPr>
            <a:xfrm>
              <a:off x="42872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5"/>
            <p:cNvSpPr/>
            <p:nvPr/>
          </p:nvSpPr>
          <p:spPr>
            <a:xfrm>
              <a:off x="32734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5"/>
            <p:cNvSpPr/>
            <p:nvPr/>
          </p:nvSpPr>
          <p:spPr>
            <a:xfrm>
              <a:off x="3400063" y="40283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p5"/>
            <p:cNvSpPr/>
            <p:nvPr/>
          </p:nvSpPr>
          <p:spPr>
            <a:xfrm>
              <a:off x="3526713"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p5"/>
            <p:cNvSpPr/>
            <p:nvPr/>
          </p:nvSpPr>
          <p:spPr>
            <a:xfrm>
              <a:off x="3653363"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5"/>
            <p:cNvSpPr/>
            <p:nvPr/>
          </p:nvSpPr>
          <p:spPr>
            <a:xfrm>
              <a:off x="37799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5"/>
            <p:cNvSpPr/>
            <p:nvPr/>
          </p:nvSpPr>
          <p:spPr>
            <a:xfrm>
              <a:off x="39066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5"/>
            <p:cNvSpPr/>
            <p:nvPr/>
          </p:nvSpPr>
          <p:spPr>
            <a:xfrm>
              <a:off x="4033263" y="40283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5"/>
            <p:cNvSpPr/>
            <p:nvPr/>
          </p:nvSpPr>
          <p:spPr>
            <a:xfrm>
              <a:off x="41605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5"/>
            <p:cNvSpPr/>
            <p:nvPr/>
          </p:nvSpPr>
          <p:spPr>
            <a:xfrm>
              <a:off x="42872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5"/>
            <p:cNvSpPr/>
            <p:nvPr/>
          </p:nvSpPr>
          <p:spPr>
            <a:xfrm>
              <a:off x="32734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5"/>
            <p:cNvSpPr/>
            <p:nvPr/>
          </p:nvSpPr>
          <p:spPr>
            <a:xfrm>
              <a:off x="3400063" y="4155000"/>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5"/>
            <p:cNvSpPr/>
            <p:nvPr/>
          </p:nvSpPr>
          <p:spPr>
            <a:xfrm>
              <a:off x="3526713"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5"/>
            <p:cNvSpPr/>
            <p:nvPr/>
          </p:nvSpPr>
          <p:spPr>
            <a:xfrm>
              <a:off x="3653363"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5"/>
            <p:cNvSpPr/>
            <p:nvPr/>
          </p:nvSpPr>
          <p:spPr>
            <a:xfrm>
              <a:off x="37799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5"/>
            <p:cNvSpPr/>
            <p:nvPr/>
          </p:nvSpPr>
          <p:spPr>
            <a:xfrm>
              <a:off x="39066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5"/>
            <p:cNvSpPr/>
            <p:nvPr/>
          </p:nvSpPr>
          <p:spPr>
            <a:xfrm>
              <a:off x="4033263" y="4155000"/>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5"/>
            <p:cNvSpPr/>
            <p:nvPr/>
          </p:nvSpPr>
          <p:spPr>
            <a:xfrm>
              <a:off x="41605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p5"/>
            <p:cNvSpPr/>
            <p:nvPr/>
          </p:nvSpPr>
          <p:spPr>
            <a:xfrm>
              <a:off x="42872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5"/>
            <p:cNvSpPr/>
            <p:nvPr/>
          </p:nvSpPr>
          <p:spPr>
            <a:xfrm>
              <a:off x="32734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5"/>
            <p:cNvSpPr/>
            <p:nvPr/>
          </p:nvSpPr>
          <p:spPr>
            <a:xfrm>
              <a:off x="3400063" y="42823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5"/>
            <p:cNvSpPr/>
            <p:nvPr/>
          </p:nvSpPr>
          <p:spPr>
            <a:xfrm>
              <a:off x="3526713"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5"/>
            <p:cNvSpPr/>
            <p:nvPr/>
          </p:nvSpPr>
          <p:spPr>
            <a:xfrm>
              <a:off x="3653363"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5"/>
            <p:cNvSpPr/>
            <p:nvPr/>
          </p:nvSpPr>
          <p:spPr>
            <a:xfrm>
              <a:off x="37799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5"/>
            <p:cNvSpPr/>
            <p:nvPr/>
          </p:nvSpPr>
          <p:spPr>
            <a:xfrm>
              <a:off x="39066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5"/>
            <p:cNvSpPr/>
            <p:nvPr/>
          </p:nvSpPr>
          <p:spPr>
            <a:xfrm>
              <a:off x="4033263" y="42823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5"/>
            <p:cNvSpPr/>
            <p:nvPr/>
          </p:nvSpPr>
          <p:spPr>
            <a:xfrm>
              <a:off x="41605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5"/>
            <p:cNvSpPr/>
            <p:nvPr/>
          </p:nvSpPr>
          <p:spPr>
            <a:xfrm>
              <a:off x="42872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5"/>
            <p:cNvSpPr/>
            <p:nvPr/>
          </p:nvSpPr>
          <p:spPr>
            <a:xfrm>
              <a:off x="32734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p5"/>
            <p:cNvSpPr/>
            <p:nvPr/>
          </p:nvSpPr>
          <p:spPr>
            <a:xfrm>
              <a:off x="3400063" y="4408950"/>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p5"/>
            <p:cNvSpPr/>
            <p:nvPr/>
          </p:nvSpPr>
          <p:spPr>
            <a:xfrm>
              <a:off x="3526713"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5"/>
            <p:cNvSpPr/>
            <p:nvPr/>
          </p:nvSpPr>
          <p:spPr>
            <a:xfrm>
              <a:off x="3653363"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5"/>
            <p:cNvSpPr/>
            <p:nvPr/>
          </p:nvSpPr>
          <p:spPr>
            <a:xfrm>
              <a:off x="37799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5"/>
            <p:cNvSpPr/>
            <p:nvPr/>
          </p:nvSpPr>
          <p:spPr>
            <a:xfrm>
              <a:off x="39066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5"/>
            <p:cNvSpPr/>
            <p:nvPr/>
          </p:nvSpPr>
          <p:spPr>
            <a:xfrm>
              <a:off x="4033263" y="4408950"/>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5"/>
            <p:cNvSpPr/>
            <p:nvPr/>
          </p:nvSpPr>
          <p:spPr>
            <a:xfrm>
              <a:off x="41605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p5"/>
            <p:cNvSpPr/>
            <p:nvPr/>
          </p:nvSpPr>
          <p:spPr>
            <a:xfrm>
              <a:off x="42872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08" name="Google Shape;2008;p5"/>
          <p:cNvSpPr txBox="1">
            <a:spLocks noGrp="1"/>
          </p:cNvSpPr>
          <p:nvPr>
            <p:ph type="title"/>
          </p:nvPr>
        </p:nvSpPr>
        <p:spPr>
          <a:xfrm>
            <a:off x="715200" y="539975"/>
            <a:ext cx="7713600" cy="70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solidFill>
                  <a:schemeClr val="accent3"/>
                </a:solidFill>
              </a:rPr>
              <a:t>INTRODUCTION</a:t>
            </a:r>
            <a:endParaRPr>
              <a:solidFill>
                <a:schemeClr val="accent3"/>
              </a:solidFill>
            </a:endParaRPr>
          </a:p>
        </p:txBody>
      </p:sp>
      <p:sp>
        <p:nvSpPr>
          <p:cNvPr id="2009" name="Google Shape;2009;p5"/>
          <p:cNvSpPr txBox="1">
            <a:spLocks noGrp="1"/>
          </p:cNvSpPr>
          <p:nvPr>
            <p:ph type="subTitle" idx="1"/>
          </p:nvPr>
        </p:nvSpPr>
        <p:spPr>
          <a:xfrm>
            <a:off x="1139291" y="1185324"/>
            <a:ext cx="5614836" cy="497027"/>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Hi! My name is </a:t>
            </a:r>
            <a:r>
              <a:rPr lang="en">
                <a:solidFill>
                  <a:schemeClr val="accent3"/>
                </a:solidFill>
              </a:rPr>
              <a:t>Neil Angelo Martinez</a:t>
            </a:r>
            <a:endParaRPr>
              <a:solidFill>
                <a:schemeClr val="accent3"/>
              </a:solidFill>
            </a:endParaRPr>
          </a:p>
        </p:txBody>
      </p:sp>
      <p:sp>
        <p:nvSpPr>
          <p:cNvPr id="2010" name="Google Shape;2010;p5"/>
          <p:cNvSpPr txBox="1"/>
          <p:nvPr/>
        </p:nvSpPr>
        <p:spPr>
          <a:xfrm flipH="1">
            <a:off x="450361" y="1885524"/>
            <a:ext cx="5598494" cy="2956639"/>
          </a:xfrm>
          <a:prstGeom prst="rect">
            <a:avLst/>
          </a:prstGeom>
          <a:noFill/>
          <a:ln>
            <a:noFill/>
          </a:ln>
        </p:spPr>
        <p:txBody>
          <a:bodyPr spcFirstLastPara="1" wrap="square" lIns="91425" tIns="91425" rIns="91425" bIns="91425" anchor="ctr" anchorCtr="0">
            <a:noAutofit/>
          </a:bodyPr>
          <a:lstStyle/>
          <a:p>
            <a:pPr marL="285750" marR="0" lvl="0" indent="-285750" algn="l" rtl="0">
              <a:lnSpc>
                <a:spcPct val="150000"/>
              </a:lnSpc>
              <a:spcBef>
                <a:spcPts val="0"/>
              </a:spcBef>
              <a:spcAft>
                <a:spcPts val="0"/>
              </a:spcAft>
              <a:buClr>
                <a:srgbClr val="1A1A1A"/>
              </a:buClr>
              <a:buSzPts val="2000"/>
              <a:buFont typeface="Arial"/>
              <a:buChar char="•"/>
            </a:pPr>
            <a:r>
              <a:rPr lang="en-US" sz="1800" b="1" i="0" u="none" strike="noStrike" cap="none" dirty="0">
                <a:solidFill>
                  <a:schemeClr val="bg2"/>
                </a:solidFill>
                <a:latin typeface="Ramabhadra" panose="020B0604020202020204" charset="0"/>
                <a:ea typeface="Ramabhadra"/>
                <a:cs typeface="Ramabhadra" panose="020B0604020202020204" charset="0"/>
                <a:sym typeface="Ramabhadra"/>
              </a:rPr>
              <a:t>Graduated BS in Electronics Engineering at Lyceum of the Philippines University - Cavite</a:t>
            </a:r>
            <a:endParaRPr sz="1600" dirty="0">
              <a:solidFill>
                <a:schemeClr val="bg2"/>
              </a:solidFill>
              <a:latin typeface="Ramabhadra" panose="020B0604020202020204" charset="0"/>
              <a:cs typeface="Ramabhadra" panose="020B0604020202020204" charset="0"/>
            </a:endParaRPr>
          </a:p>
          <a:p>
            <a:pPr marL="285750" marR="0" lvl="0" indent="-285750" algn="l" rtl="0">
              <a:lnSpc>
                <a:spcPct val="150000"/>
              </a:lnSpc>
              <a:spcBef>
                <a:spcPts val="1200"/>
              </a:spcBef>
              <a:spcAft>
                <a:spcPts val="0"/>
              </a:spcAft>
              <a:buClr>
                <a:srgbClr val="1A1A1A"/>
              </a:buClr>
              <a:buSzPts val="2000"/>
              <a:buFont typeface="Arial"/>
              <a:buChar char="•"/>
            </a:pPr>
            <a:r>
              <a:rPr lang="en" sz="1800" b="1" i="0" u="none" strike="noStrike" cap="none" dirty="0">
                <a:solidFill>
                  <a:schemeClr val="bg2"/>
                </a:solidFill>
                <a:latin typeface="Ramabhadra" panose="020B0604020202020204" charset="0"/>
                <a:ea typeface="Ramabhadra"/>
                <a:cs typeface="Ramabhadra" panose="020B0604020202020204" charset="0"/>
                <a:sym typeface="Ramabhadra"/>
              </a:rPr>
              <a:t>Linkedin: </a:t>
            </a:r>
            <a:r>
              <a:rPr lang="en" sz="1800" b="1" i="0" u="sng" strike="noStrike" cap="none" dirty="0">
                <a:solidFill>
                  <a:schemeClr val="bg2"/>
                </a:solidFill>
                <a:latin typeface="Ramabhadra" panose="020B0604020202020204" charset="0"/>
                <a:ea typeface="Ramabhadra"/>
                <a:cs typeface="Ramabhadra" panose="020B0604020202020204" charset="0"/>
                <a:sym typeface="Ramabhadra"/>
                <a:hlinkClick r:id="rId3">
                  <a:extLst>
                    <a:ext uri="{A12FA001-AC4F-418D-AE19-62706E023703}">
                      <ahyp:hlinkClr xmlns:ahyp="http://schemas.microsoft.com/office/drawing/2018/hyperlinkcolor" val="tx"/>
                    </a:ext>
                  </a:extLst>
                </a:hlinkClick>
              </a:rPr>
              <a:t>https://www.linkedin.com/in/neilangelomartinez</a:t>
            </a:r>
            <a:r>
              <a:rPr lang="en" sz="1800" b="1" i="0" u="none" strike="noStrike" cap="none" dirty="0">
                <a:solidFill>
                  <a:schemeClr val="bg2"/>
                </a:solidFill>
                <a:latin typeface="Ramabhadra" panose="020B0604020202020204" charset="0"/>
                <a:ea typeface="Ramabhadra"/>
                <a:cs typeface="Ramabhadra" panose="020B0604020202020204" charset="0"/>
                <a:sym typeface="Ramabhadra"/>
              </a:rPr>
              <a:t> </a:t>
            </a:r>
            <a:endParaRPr sz="1600" dirty="0">
              <a:solidFill>
                <a:schemeClr val="bg2"/>
              </a:solidFill>
              <a:latin typeface="Ramabhadra" panose="020B0604020202020204" charset="0"/>
              <a:cs typeface="Ramabhadra" panose="020B0604020202020204" charset="0"/>
            </a:endParaRPr>
          </a:p>
          <a:p>
            <a:pPr marL="285750" marR="0" lvl="0" indent="-158750" algn="l" rtl="0">
              <a:lnSpc>
                <a:spcPct val="150000"/>
              </a:lnSpc>
              <a:spcBef>
                <a:spcPts val="1200"/>
              </a:spcBef>
              <a:spcAft>
                <a:spcPts val="1200"/>
              </a:spcAft>
              <a:buClr>
                <a:srgbClr val="1A1A1A"/>
              </a:buClr>
              <a:buSzPts val="2000"/>
              <a:buFont typeface="Arial"/>
              <a:buNone/>
            </a:pPr>
            <a:endParaRPr sz="1800" b="1" i="0" u="none" strike="noStrike" cap="none" dirty="0">
              <a:solidFill>
                <a:schemeClr val="bg2"/>
              </a:solidFill>
              <a:latin typeface="Ramabhadra" panose="020B0604020202020204" charset="0"/>
              <a:ea typeface="Ramabhadra"/>
              <a:cs typeface="Ramabhadra" panose="020B0604020202020204" charset="0"/>
              <a:sym typeface="Ramabhadra"/>
            </a:endParaRPr>
          </a:p>
        </p:txBody>
      </p:sp>
      <p:grpSp>
        <p:nvGrpSpPr>
          <p:cNvPr id="2011" name="Google Shape;2011;p5"/>
          <p:cNvGrpSpPr/>
          <p:nvPr/>
        </p:nvGrpSpPr>
        <p:grpSpPr>
          <a:xfrm>
            <a:off x="587576" y="1133805"/>
            <a:ext cx="551715" cy="548546"/>
            <a:chOff x="6974158" y="2789537"/>
            <a:chExt cx="255247" cy="327458"/>
          </a:xfrm>
        </p:grpSpPr>
        <p:sp>
          <p:nvSpPr>
            <p:cNvPr id="2012" name="Google Shape;2012;p5"/>
            <p:cNvSpPr/>
            <p:nvPr/>
          </p:nvSpPr>
          <p:spPr>
            <a:xfrm>
              <a:off x="7066407" y="2897282"/>
              <a:ext cx="9876" cy="14798"/>
            </a:xfrm>
            <a:custGeom>
              <a:avLst/>
              <a:gdLst/>
              <a:ahLst/>
              <a:cxnLst/>
              <a:rect l="l" t="t" r="r" b="b"/>
              <a:pathLst>
                <a:path w="311" h="466" extrusionOk="0">
                  <a:moveTo>
                    <a:pt x="144" y="1"/>
                  </a:moveTo>
                  <a:cubicBezTo>
                    <a:pt x="60" y="1"/>
                    <a:pt x="1" y="84"/>
                    <a:pt x="1" y="155"/>
                  </a:cubicBezTo>
                  <a:lnTo>
                    <a:pt x="1" y="322"/>
                  </a:lnTo>
                  <a:cubicBezTo>
                    <a:pt x="1" y="405"/>
                    <a:pt x="72" y="465"/>
                    <a:pt x="144" y="465"/>
                  </a:cubicBezTo>
                  <a:cubicBezTo>
                    <a:pt x="227" y="465"/>
                    <a:pt x="299" y="394"/>
                    <a:pt x="299" y="322"/>
                  </a:cubicBezTo>
                  <a:lnTo>
                    <a:pt x="299" y="155"/>
                  </a:lnTo>
                  <a:cubicBezTo>
                    <a:pt x="310" y="60"/>
                    <a:pt x="239" y="1"/>
                    <a:pt x="144"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5"/>
            <p:cNvSpPr/>
            <p:nvPr/>
          </p:nvSpPr>
          <p:spPr>
            <a:xfrm>
              <a:off x="7127662" y="2897282"/>
              <a:ext cx="9495" cy="14798"/>
            </a:xfrm>
            <a:custGeom>
              <a:avLst/>
              <a:gdLst/>
              <a:ahLst/>
              <a:cxnLst/>
              <a:rect l="l" t="t" r="r" b="b"/>
              <a:pathLst>
                <a:path w="299" h="466" extrusionOk="0">
                  <a:moveTo>
                    <a:pt x="155" y="1"/>
                  </a:moveTo>
                  <a:cubicBezTo>
                    <a:pt x="60" y="1"/>
                    <a:pt x="1" y="84"/>
                    <a:pt x="1" y="155"/>
                  </a:cubicBezTo>
                  <a:lnTo>
                    <a:pt x="1" y="322"/>
                  </a:lnTo>
                  <a:cubicBezTo>
                    <a:pt x="1" y="405"/>
                    <a:pt x="84" y="465"/>
                    <a:pt x="155" y="465"/>
                  </a:cubicBezTo>
                  <a:cubicBezTo>
                    <a:pt x="227" y="465"/>
                    <a:pt x="298" y="394"/>
                    <a:pt x="298" y="322"/>
                  </a:cubicBezTo>
                  <a:lnTo>
                    <a:pt x="298" y="155"/>
                  </a:lnTo>
                  <a:cubicBezTo>
                    <a:pt x="298" y="60"/>
                    <a:pt x="239" y="1"/>
                    <a:pt x="155"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5"/>
            <p:cNvSpPr/>
            <p:nvPr/>
          </p:nvSpPr>
          <p:spPr>
            <a:xfrm>
              <a:off x="7081935" y="2933292"/>
              <a:ext cx="40837" cy="14703"/>
            </a:xfrm>
            <a:custGeom>
              <a:avLst/>
              <a:gdLst/>
              <a:ahLst/>
              <a:cxnLst/>
              <a:rect l="l" t="t" r="r" b="b"/>
              <a:pathLst>
                <a:path w="1286" h="463" extrusionOk="0">
                  <a:moveTo>
                    <a:pt x="162" y="1"/>
                  </a:moveTo>
                  <a:cubicBezTo>
                    <a:pt x="125" y="1"/>
                    <a:pt x="89" y="16"/>
                    <a:pt x="60" y="45"/>
                  </a:cubicBezTo>
                  <a:cubicBezTo>
                    <a:pt x="0" y="105"/>
                    <a:pt x="0" y="200"/>
                    <a:pt x="60" y="260"/>
                  </a:cubicBezTo>
                  <a:cubicBezTo>
                    <a:pt x="191" y="391"/>
                    <a:pt x="417" y="462"/>
                    <a:pt x="655" y="462"/>
                  </a:cubicBezTo>
                  <a:cubicBezTo>
                    <a:pt x="893" y="462"/>
                    <a:pt x="1119" y="391"/>
                    <a:pt x="1250" y="260"/>
                  </a:cubicBezTo>
                  <a:cubicBezTo>
                    <a:pt x="1286" y="200"/>
                    <a:pt x="1286" y="105"/>
                    <a:pt x="1226" y="45"/>
                  </a:cubicBezTo>
                  <a:cubicBezTo>
                    <a:pt x="1197" y="16"/>
                    <a:pt x="1158" y="1"/>
                    <a:pt x="1119" y="1"/>
                  </a:cubicBezTo>
                  <a:cubicBezTo>
                    <a:pt x="1081" y="1"/>
                    <a:pt x="1042" y="16"/>
                    <a:pt x="1012" y="45"/>
                  </a:cubicBezTo>
                  <a:cubicBezTo>
                    <a:pt x="953" y="105"/>
                    <a:pt x="822" y="164"/>
                    <a:pt x="643" y="164"/>
                  </a:cubicBezTo>
                  <a:cubicBezTo>
                    <a:pt x="464" y="164"/>
                    <a:pt x="310" y="105"/>
                    <a:pt x="274" y="45"/>
                  </a:cubicBezTo>
                  <a:cubicBezTo>
                    <a:pt x="238" y="16"/>
                    <a:pt x="199" y="1"/>
                    <a:pt x="16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5"/>
            <p:cNvSpPr/>
            <p:nvPr/>
          </p:nvSpPr>
          <p:spPr>
            <a:xfrm>
              <a:off x="6974158" y="2789537"/>
              <a:ext cx="255247" cy="327458"/>
            </a:xfrm>
            <a:custGeom>
              <a:avLst/>
              <a:gdLst/>
              <a:ahLst/>
              <a:cxnLst/>
              <a:rect l="l" t="t" r="r" b="b"/>
              <a:pathLst>
                <a:path w="8038" h="10312" extrusionOk="0">
                  <a:moveTo>
                    <a:pt x="6228" y="2167"/>
                  </a:moveTo>
                  <a:lnTo>
                    <a:pt x="6132" y="3239"/>
                  </a:lnTo>
                  <a:lnTo>
                    <a:pt x="6121" y="3239"/>
                  </a:lnTo>
                  <a:cubicBezTo>
                    <a:pt x="6025" y="3239"/>
                    <a:pt x="5942" y="3156"/>
                    <a:pt x="5942" y="3060"/>
                  </a:cubicBezTo>
                  <a:lnTo>
                    <a:pt x="5942" y="2227"/>
                  </a:lnTo>
                  <a:cubicBezTo>
                    <a:pt x="6049" y="2227"/>
                    <a:pt x="6132" y="2191"/>
                    <a:pt x="6228" y="2167"/>
                  </a:cubicBezTo>
                  <a:close/>
                  <a:moveTo>
                    <a:pt x="5787" y="322"/>
                  </a:moveTo>
                  <a:cubicBezTo>
                    <a:pt x="6240" y="322"/>
                    <a:pt x="6609" y="691"/>
                    <a:pt x="6609" y="1131"/>
                  </a:cubicBezTo>
                  <a:cubicBezTo>
                    <a:pt x="6609" y="1584"/>
                    <a:pt x="6240" y="1953"/>
                    <a:pt x="5787" y="1953"/>
                  </a:cubicBezTo>
                  <a:cubicBezTo>
                    <a:pt x="5490" y="1953"/>
                    <a:pt x="5228" y="1786"/>
                    <a:pt x="5073" y="1536"/>
                  </a:cubicBezTo>
                  <a:cubicBezTo>
                    <a:pt x="5048" y="1487"/>
                    <a:pt x="4996" y="1455"/>
                    <a:pt x="4942" y="1455"/>
                  </a:cubicBezTo>
                  <a:cubicBezTo>
                    <a:pt x="4918" y="1455"/>
                    <a:pt x="4893" y="1462"/>
                    <a:pt x="4870" y="1477"/>
                  </a:cubicBezTo>
                  <a:cubicBezTo>
                    <a:pt x="4799" y="1524"/>
                    <a:pt x="4763" y="1608"/>
                    <a:pt x="4811" y="1691"/>
                  </a:cubicBezTo>
                  <a:cubicBezTo>
                    <a:pt x="4823" y="1703"/>
                    <a:pt x="4823" y="1715"/>
                    <a:pt x="4835" y="1727"/>
                  </a:cubicBezTo>
                  <a:cubicBezTo>
                    <a:pt x="4775" y="1763"/>
                    <a:pt x="4716" y="1786"/>
                    <a:pt x="4656" y="1786"/>
                  </a:cubicBezTo>
                  <a:cubicBezTo>
                    <a:pt x="4477" y="1786"/>
                    <a:pt x="4335" y="1643"/>
                    <a:pt x="4335" y="1465"/>
                  </a:cubicBezTo>
                  <a:cubicBezTo>
                    <a:pt x="4335" y="1370"/>
                    <a:pt x="4263" y="1310"/>
                    <a:pt x="4180" y="1310"/>
                  </a:cubicBezTo>
                  <a:cubicBezTo>
                    <a:pt x="4108" y="1310"/>
                    <a:pt x="4037" y="1393"/>
                    <a:pt x="4037" y="1465"/>
                  </a:cubicBezTo>
                  <a:cubicBezTo>
                    <a:pt x="4037" y="1810"/>
                    <a:pt x="4323" y="2108"/>
                    <a:pt x="4680" y="2108"/>
                  </a:cubicBezTo>
                  <a:cubicBezTo>
                    <a:pt x="4811" y="2108"/>
                    <a:pt x="4942" y="2060"/>
                    <a:pt x="5061" y="1965"/>
                  </a:cubicBezTo>
                  <a:cubicBezTo>
                    <a:pt x="5228" y="2120"/>
                    <a:pt x="5442" y="2227"/>
                    <a:pt x="5668" y="2251"/>
                  </a:cubicBezTo>
                  <a:lnTo>
                    <a:pt x="5668" y="3072"/>
                  </a:lnTo>
                  <a:cubicBezTo>
                    <a:pt x="5668" y="3334"/>
                    <a:pt x="5882" y="3548"/>
                    <a:pt x="6144" y="3548"/>
                  </a:cubicBezTo>
                  <a:lnTo>
                    <a:pt x="6382" y="3548"/>
                  </a:lnTo>
                  <a:cubicBezTo>
                    <a:pt x="6454" y="3548"/>
                    <a:pt x="6513" y="3572"/>
                    <a:pt x="6573" y="3632"/>
                  </a:cubicBezTo>
                  <a:cubicBezTo>
                    <a:pt x="6621" y="3691"/>
                    <a:pt x="6656" y="3751"/>
                    <a:pt x="6633" y="3834"/>
                  </a:cubicBezTo>
                  <a:cubicBezTo>
                    <a:pt x="6621" y="3953"/>
                    <a:pt x="6502" y="4049"/>
                    <a:pt x="6371" y="4049"/>
                  </a:cubicBezTo>
                  <a:lnTo>
                    <a:pt x="6299" y="4049"/>
                  </a:lnTo>
                  <a:lnTo>
                    <a:pt x="6299" y="4037"/>
                  </a:lnTo>
                  <a:cubicBezTo>
                    <a:pt x="6299" y="3953"/>
                    <a:pt x="6216" y="3894"/>
                    <a:pt x="6144" y="3894"/>
                  </a:cubicBezTo>
                  <a:cubicBezTo>
                    <a:pt x="6061" y="3894"/>
                    <a:pt x="6001" y="3965"/>
                    <a:pt x="6001" y="4037"/>
                  </a:cubicBezTo>
                  <a:cubicBezTo>
                    <a:pt x="6001" y="5108"/>
                    <a:pt x="5120" y="5977"/>
                    <a:pt x="4049" y="5977"/>
                  </a:cubicBezTo>
                  <a:cubicBezTo>
                    <a:pt x="2953" y="5977"/>
                    <a:pt x="2084" y="5096"/>
                    <a:pt x="2084" y="4025"/>
                  </a:cubicBezTo>
                  <a:cubicBezTo>
                    <a:pt x="2084" y="3929"/>
                    <a:pt x="2013" y="3870"/>
                    <a:pt x="1941" y="3870"/>
                  </a:cubicBezTo>
                  <a:cubicBezTo>
                    <a:pt x="1858" y="3870"/>
                    <a:pt x="1787" y="3953"/>
                    <a:pt x="1787" y="4025"/>
                  </a:cubicBezTo>
                  <a:lnTo>
                    <a:pt x="1787" y="4037"/>
                  </a:lnTo>
                  <a:lnTo>
                    <a:pt x="1703" y="4037"/>
                  </a:lnTo>
                  <a:cubicBezTo>
                    <a:pt x="1620" y="4037"/>
                    <a:pt x="1560" y="4013"/>
                    <a:pt x="1501" y="3953"/>
                  </a:cubicBezTo>
                  <a:cubicBezTo>
                    <a:pt x="1465" y="3894"/>
                    <a:pt x="1429" y="3834"/>
                    <a:pt x="1441" y="3751"/>
                  </a:cubicBezTo>
                  <a:cubicBezTo>
                    <a:pt x="1465" y="3632"/>
                    <a:pt x="1584" y="3537"/>
                    <a:pt x="1715" y="3537"/>
                  </a:cubicBezTo>
                  <a:lnTo>
                    <a:pt x="1941" y="3537"/>
                  </a:lnTo>
                  <a:cubicBezTo>
                    <a:pt x="2203" y="3537"/>
                    <a:pt x="2418" y="3322"/>
                    <a:pt x="2418" y="3060"/>
                  </a:cubicBezTo>
                  <a:lnTo>
                    <a:pt x="2418" y="2358"/>
                  </a:lnTo>
                  <a:cubicBezTo>
                    <a:pt x="2418" y="2084"/>
                    <a:pt x="2632" y="1870"/>
                    <a:pt x="2906" y="1870"/>
                  </a:cubicBezTo>
                  <a:lnTo>
                    <a:pt x="3525" y="1870"/>
                  </a:lnTo>
                  <a:cubicBezTo>
                    <a:pt x="3620" y="1870"/>
                    <a:pt x="3680" y="1786"/>
                    <a:pt x="3680" y="1715"/>
                  </a:cubicBezTo>
                  <a:cubicBezTo>
                    <a:pt x="3680" y="1632"/>
                    <a:pt x="3608" y="1572"/>
                    <a:pt x="3525" y="1572"/>
                  </a:cubicBezTo>
                  <a:lnTo>
                    <a:pt x="2906" y="1572"/>
                  </a:lnTo>
                  <a:cubicBezTo>
                    <a:pt x="2477" y="1572"/>
                    <a:pt x="2120" y="1929"/>
                    <a:pt x="2120" y="2358"/>
                  </a:cubicBezTo>
                  <a:lnTo>
                    <a:pt x="2120" y="3060"/>
                  </a:lnTo>
                  <a:cubicBezTo>
                    <a:pt x="2120" y="3144"/>
                    <a:pt x="2037" y="3239"/>
                    <a:pt x="1941" y="3239"/>
                  </a:cubicBezTo>
                  <a:lnTo>
                    <a:pt x="1906" y="3239"/>
                  </a:lnTo>
                  <a:lnTo>
                    <a:pt x="1739" y="1572"/>
                  </a:lnTo>
                  <a:cubicBezTo>
                    <a:pt x="1715" y="1251"/>
                    <a:pt x="1822" y="929"/>
                    <a:pt x="2025" y="691"/>
                  </a:cubicBezTo>
                  <a:cubicBezTo>
                    <a:pt x="2239" y="453"/>
                    <a:pt x="2549" y="322"/>
                    <a:pt x="2870" y="322"/>
                  </a:cubicBezTo>
                  <a:close/>
                  <a:moveTo>
                    <a:pt x="5013" y="6013"/>
                  </a:moveTo>
                  <a:lnTo>
                    <a:pt x="5013" y="6537"/>
                  </a:lnTo>
                  <a:cubicBezTo>
                    <a:pt x="5013" y="6823"/>
                    <a:pt x="5204" y="7073"/>
                    <a:pt x="5478" y="7144"/>
                  </a:cubicBezTo>
                  <a:lnTo>
                    <a:pt x="5740" y="7227"/>
                  </a:lnTo>
                  <a:cubicBezTo>
                    <a:pt x="5668" y="7478"/>
                    <a:pt x="5537" y="7716"/>
                    <a:pt x="5370" y="7906"/>
                  </a:cubicBezTo>
                  <a:cubicBezTo>
                    <a:pt x="5311" y="7966"/>
                    <a:pt x="5323" y="8073"/>
                    <a:pt x="5382" y="8120"/>
                  </a:cubicBezTo>
                  <a:cubicBezTo>
                    <a:pt x="5418" y="8144"/>
                    <a:pt x="5442" y="8156"/>
                    <a:pt x="5490" y="8156"/>
                  </a:cubicBezTo>
                  <a:cubicBezTo>
                    <a:pt x="5537" y="8156"/>
                    <a:pt x="5585" y="8144"/>
                    <a:pt x="5609" y="8120"/>
                  </a:cubicBezTo>
                  <a:cubicBezTo>
                    <a:pt x="5823" y="7882"/>
                    <a:pt x="5966" y="7608"/>
                    <a:pt x="6061" y="7311"/>
                  </a:cubicBezTo>
                  <a:lnTo>
                    <a:pt x="6382" y="7418"/>
                  </a:lnTo>
                  <a:cubicBezTo>
                    <a:pt x="6204" y="7906"/>
                    <a:pt x="5930" y="8335"/>
                    <a:pt x="5525" y="8668"/>
                  </a:cubicBezTo>
                  <a:cubicBezTo>
                    <a:pt x="5085" y="9013"/>
                    <a:pt x="4573" y="9204"/>
                    <a:pt x="4001" y="9204"/>
                  </a:cubicBezTo>
                  <a:cubicBezTo>
                    <a:pt x="3442" y="9204"/>
                    <a:pt x="2918" y="9025"/>
                    <a:pt x="2489" y="8668"/>
                  </a:cubicBezTo>
                  <a:cubicBezTo>
                    <a:pt x="2096" y="8359"/>
                    <a:pt x="1810" y="7918"/>
                    <a:pt x="1668" y="7442"/>
                  </a:cubicBezTo>
                  <a:lnTo>
                    <a:pt x="2001" y="7347"/>
                  </a:lnTo>
                  <a:cubicBezTo>
                    <a:pt x="2108" y="7739"/>
                    <a:pt x="2358" y="8097"/>
                    <a:pt x="2680" y="8370"/>
                  </a:cubicBezTo>
                  <a:cubicBezTo>
                    <a:pt x="3049" y="8668"/>
                    <a:pt x="3513" y="8847"/>
                    <a:pt x="4001" y="8847"/>
                  </a:cubicBezTo>
                  <a:cubicBezTo>
                    <a:pt x="4382" y="8847"/>
                    <a:pt x="4739" y="8751"/>
                    <a:pt x="5049" y="8561"/>
                  </a:cubicBezTo>
                  <a:cubicBezTo>
                    <a:pt x="5120" y="8513"/>
                    <a:pt x="5132" y="8430"/>
                    <a:pt x="5109" y="8359"/>
                  </a:cubicBezTo>
                  <a:cubicBezTo>
                    <a:pt x="5077" y="8304"/>
                    <a:pt x="5031" y="8280"/>
                    <a:pt x="4979" y="8280"/>
                  </a:cubicBezTo>
                  <a:cubicBezTo>
                    <a:pt x="4952" y="8280"/>
                    <a:pt x="4923" y="8287"/>
                    <a:pt x="4894" y="8299"/>
                  </a:cubicBezTo>
                  <a:cubicBezTo>
                    <a:pt x="4632" y="8442"/>
                    <a:pt x="4311" y="8537"/>
                    <a:pt x="4001" y="8537"/>
                  </a:cubicBezTo>
                  <a:cubicBezTo>
                    <a:pt x="3215" y="8537"/>
                    <a:pt x="2513" y="8001"/>
                    <a:pt x="2299" y="7239"/>
                  </a:cubicBezTo>
                  <a:lnTo>
                    <a:pt x="2596" y="7144"/>
                  </a:lnTo>
                  <a:cubicBezTo>
                    <a:pt x="2858" y="7073"/>
                    <a:pt x="3049" y="6823"/>
                    <a:pt x="3049" y="6537"/>
                  </a:cubicBezTo>
                  <a:lnTo>
                    <a:pt x="3049" y="6013"/>
                  </a:lnTo>
                  <a:cubicBezTo>
                    <a:pt x="3346" y="6168"/>
                    <a:pt x="3680" y="6239"/>
                    <a:pt x="4037" y="6239"/>
                  </a:cubicBezTo>
                  <a:cubicBezTo>
                    <a:pt x="4394" y="6239"/>
                    <a:pt x="4716" y="6168"/>
                    <a:pt x="5013" y="6013"/>
                  </a:cubicBezTo>
                  <a:close/>
                  <a:moveTo>
                    <a:pt x="2870" y="0"/>
                  </a:moveTo>
                  <a:cubicBezTo>
                    <a:pt x="2477" y="0"/>
                    <a:pt x="2084" y="179"/>
                    <a:pt x="1799" y="477"/>
                  </a:cubicBezTo>
                  <a:cubicBezTo>
                    <a:pt x="1537" y="774"/>
                    <a:pt x="1406" y="1179"/>
                    <a:pt x="1429" y="1596"/>
                  </a:cubicBezTo>
                  <a:lnTo>
                    <a:pt x="1596" y="3251"/>
                  </a:lnTo>
                  <a:cubicBezTo>
                    <a:pt x="1358" y="3298"/>
                    <a:pt x="1144" y="3489"/>
                    <a:pt x="1132" y="3739"/>
                  </a:cubicBezTo>
                  <a:cubicBezTo>
                    <a:pt x="1120" y="3894"/>
                    <a:pt x="1168" y="4049"/>
                    <a:pt x="1263" y="4168"/>
                  </a:cubicBezTo>
                  <a:cubicBezTo>
                    <a:pt x="1370" y="4287"/>
                    <a:pt x="1525" y="4346"/>
                    <a:pt x="1680" y="4346"/>
                  </a:cubicBezTo>
                  <a:lnTo>
                    <a:pt x="1799" y="4346"/>
                  </a:lnTo>
                  <a:cubicBezTo>
                    <a:pt x="1894" y="4989"/>
                    <a:pt x="2251" y="5525"/>
                    <a:pt x="2739" y="5882"/>
                  </a:cubicBezTo>
                  <a:lnTo>
                    <a:pt x="2739" y="6585"/>
                  </a:lnTo>
                  <a:cubicBezTo>
                    <a:pt x="2739" y="6727"/>
                    <a:pt x="2632" y="6870"/>
                    <a:pt x="2501" y="6894"/>
                  </a:cubicBezTo>
                  <a:lnTo>
                    <a:pt x="810" y="7406"/>
                  </a:lnTo>
                  <a:cubicBezTo>
                    <a:pt x="322" y="7537"/>
                    <a:pt x="1" y="7978"/>
                    <a:pt x="1" y="8478"/>
                  </a:cubicBezTo>
                  <a:lnTo>
                    <a:pt x="1" y="10168"/>
                  </a:lnTo>
                  <a:cubicBezTo>
                    <a:pt x="1" y="10252"/>
                    <a:pt x="72" y="10311"/>
                    <a:pt x="144" y="10311"/>
                  </a:cubicBezTo>
                  <a:cubicBezTo>
                    <a:pt x="227" y="10311"/>
                    <a:pt x="298" y="10240"/>
                    <a:pt x="298" y="10168"/>
                  </a:cubicBezTo>
                  <a:lnTo>
                    <a:pt x="298" y="8466"/>
                  </a:lnTo>
                  <a:cubicBezTo>
                    <a:pt x="298" y="8109"/>
                    <a:pt x="537" y="7787"/>
                    <a:pt x="882" y="7680"/>
                  </a:cubicBezTo>
                  <a:lnTo>
                    <a:pt x="1370" y="7537"/>
                  </a:lnTo>
                  <a:cubicBezTo>
                    <a:pt x="1513" y="8073"/>
                    <a:pt x="1846" y="8549"/>
                    <a:pt x="2275" y="8906"/>
                  </a:cubicBezTo>
                  <a:cubicBezTo>
                    <a:pt x="2751" y="9287"/>
                    <a:pt x="3358" y="9502"/>
                    <a:pt x="3989" y="9502"/>
                  </a:cubicBezTo>
                  <a:cubicBezTo>
                    <a:pt x="4608" y="9502"/>
                    <a:pt x="5204" y="9287"/>
                    <a:pt x="5704" y="8906"/>
                  </a:cubicBezTo>
                  <a:cubicBezTo>
                    <a:pt x="6144" y="8549"/>
                    <a:pt x="6454" y="8073"/>
                    <a:pt x="6621" y="7537"/>
                  </a:cubicBezTo>
                  <a:lnTo>
                    <a:pt x="7144" y="7680"/>
                  </a:lnTo>
                  <a:cubicBezTo>
                    <a:pt x="7490" y="7787"/>
                    <a:pt x="7728" y="8097"/>
                    <a:pt x="7728" y="8466"/>
                  </a:cubicBezTo>
                  <a:lnTo>
                    <a:pt x="7728" y="10168"/>
                  </a:lnTo>
                  <a:cubicBezTo>
                    <a:pt x="7728" y="10252"/>
                    <a:pt x="7799" y="10311"/>
                    <a:pt x="7871" y="10311"/>
                  </a:cubicBezTo>
                  <a:cubicBezTo>
                    <a:pt x="7966" y="10311"/>
                    <a:pt x="8026" y="10240"/>
                    <a:pt x="8026" y="10168"/>
                  </a:cubicBezTo>
                  <a:lnTo>
                    <a:pt x="8026" y="8466"/>
                  </a:lnTo>
                  <a:cubicBezTo>
                    <a:pt x="8037" y="7966"/>
                    <a:pt x="7716" y="7525"/>
                    <a:pt x="7240" y="7382"/>
                  </a:cubicBezTo>
                  <a:lnTo>
                    <a:pt x="5537" y="6882"/>
                  </a:lnTo>
                  <a:cubicBezTo>
                    <a:pt x="5406" y="6835"/>
                    <a:pt x="5299" y="6704"/>
                    <a:pt x="5299" y="6573"/>
                  </a:cubicBezTo>
                  <a:lnTo>
                    <a:pt x="5299" y="5870"/>
                  </a:lnTo>
                  <a:cubicBezTo>
                    <a:pt x="5811" y="5525"/>
                    <a:pt x="6168" y="4977"/>
                    <a:pt x="6240" y="4334"/>
                  </a:cubicBezTo>
                  <a:lnTo>
                    <a:pt x="6323" y="4334"/>
                  </a:lnTo>
                  <a:cubicBezTo>
                    <a:pt x="6621" y="4334"/>
                    <a:pt x="6871" y="4108"/>
                    <a:pt x="6906" y="3846"/>
                  </a:cubicBezTo>
                  <a:cubicBezTo>
                    <a:pt x="6918" y="3691"/>
                    <a:pt x="6871" y="3525"/>
                    <a:pt x="6775" y="3417"/>
                  </a:cubicBezTo>
                  <a:cubicBezTo>
                    <a:pt x="6680" y="3322"/>
                    <a:pt x="6561" y="3251"/>
                    <a:pt x="6442" y="3239"/>
                  </a:cubicBezTo>
                  <a:lnTo>
                    <a:pt x="6549" y="1941"/>
                  </a:lnTo>
                  <a:cubicBezTo>
                    <a:pt x="6775" y="1727"/>
                    <a:pt x="6906" y="1453"/>
                    <a:pt x="6906" y="1120"/>
                  </a:cubicBezTo>
                  <a:cubicBezTo>
                    <a:pt x="6906" y="512"/>
                    <a:pt x="6394" y="0"/>
                    <a:pt x="578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5"/>
            <p:cNvSpPr/>
            <p:nvPr/>
          </p:nvSpPr>
          <p:spPr>
            <a:xfrm>
              <a:off x="7061135" y="2881785"/>
              <a:ext cx="20069" cy="9495"/>
            </a:xfrm>
            <a:custGeom>
              <a:avLst/>
              <a:gdLst/>
              <a:ahLst/>
              <a:cxnLst/>
              <a:rect l="l" t="t" r="r" b="b"/>
              <a:pathLst>
                <a:path w="632" h="299" extrusionOk="0">
                  <a:moveTo>
                    <a:pt x="155" y="1"/>
                  </a:moveTo>
                  <a:cubicBezTo>
                    <a:pt x="60" y="1"/>
                    <a:pt x="0" y="72"/>
                    <a:pt x="0" y="155"/>
                  </a:cubicBezTo>
                  <a:cubicBezTo>
                    <a:pt x="0" y="227"/>
                    <a:pt x="72" y="298"/>
                    <a:pt x="155" y="298"/>
                  </a:cubicBezTo>
                  <a:lnTo>
                    <a:pt x="476" y="298"/>
                  </a:lnTo>
                  <a:cubicBezTo>
                    <a:pt x="560" y="298"/>
                    <a:pt x="631" y="227"/>
                    <a:pt x="631" y="155"/>
                  </a:cubicBezTo>
                  <a:cubicBezTo>
                    <a:pt x="631" y="72"/>
                    <a:pt x="572" y="1"/>
                    <a:pt x="47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5"/>
            <p:cNvSpPr/>
            <p:nvPr/>
          </p:nvSpPr>
          <p:spPr>
            <a:xfrm>
              <a:off x="7122740" y="2881785"/>
              <a:ext cx="19688" cy="9495"/>
            </a:xfrm>
            <a:custGeom>
              <a:avLst/>
              <a:gdLst/>
              <a:ahLst/>
              <a:cxnLst/>
              <a:rect l="l" t="t" r="r" b="b"/>
              <a:pathLst>
                <a:path w="620" h="299" extrusionOk="0">
                  <a:moveTo>
                    <a:pt x="144" y="1"/>
                  </a:moveTo>
                  <a:cubicBezTo>
                    <a:pt x="60" y="1"/>
                    <a:pt x="1" y="72"/>
                    <a:pt x="1" y="155"/>
                  </a:cubicBezTo>
                  <a:cubicBezTo>
                    <a:pt x="1" y="227"/>
                    <a:pt x="72" y="298"/>
                    <a:pt x="144" y="298"/>
                  </a:cubicBezTo>
                  <a:lnTo>
                    <a:pt x="477" y="298"/>
                  </a:lnTo>
                  <a:cubicBezTo>
                    <a:pt x="560" y="298"/>
                    <a:pt x="620" y="227"/>
                    <a:pt x="620" y="155"/>
                  </a:cubicBezTo>
                  <a:cubicBezTo>
                    <a:pt x="620" y="72"/>
                    <a:pt x="560" y="1"/>
                    <a:pt x="47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018" name="Google Shape;2018;p5" descr="A person in a suit and tie&#10;&#10;Description automatically generated with medium confidence"/>
          <p:cNvPicPr preferRelativeResize="0"/>
          <p:nvPr/>
        </p:nvPicPr>
        <p:blipFill rotWithShape="1">
          <a:blip r:embed="rId4">
            <a:alphaModFix/>
          </a:blip>
          <a:srcRect l="7044" r="4866"/>
          <a:stretch/>
        </p:blipFill>
        <p:spPr>
          <a:xfrm>
            <a:off x="6185966" y="1545232"/>
            <a:ext cx="2507673" cy="29142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2"/>
        <p:cNvGrpSpPr/>
        <p:nvPr/>
      </p:nvGrpSpPr>
      <p:grpSpPr>
        <a:xfrm>
          <a:off x="0" y="0"/>
          <a:ext cx="0" cy="0"/>
          <a:chOff x="0" y="0"/>
          <a:chExt cx="0" cy="0"/>
        </a:xfrm>
      </p:grpSpPr>
      <p:grpSp>
        <p:nvGrpSpPr>
          <p:cNvPr id="2023" name="Google Shape;2023;p6"/>
          <p:cNvGrpSpPr/>
          <p:nvPr/>
        </p:nvGrpSpPr>
        <p:grpSpPr>
          <a:xfrm>
            <a:off x="6849736" y="2726028"/>
            <a:ext cx="2228439" cy="2228439"/>
            <a:chOff x="3273438" y="3395175"/>
            <a:chExt cx="1140450" cy="1140450"/>
          </a:xfrm>
        </p:grpSpPr>
        <p:sp>
          <p:nvSpPr>
            <p:cNvPr id="2024" name="Google Shape;2024;p6"/>
            <p:cNvSpPr/>
            <p:nvPr/>
          </p:nvSpPr>
          <p:spPr>
            <a:xfrm>
              <a:off x="3526713"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6"/>
            <p:cNvSpPr/>
            <p:nvPr/>
          </p:nvSpPr>
          <p:spPr>
            <a:xfrm>
              <a:off x="3653363"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6"/>
            <p:cNvSpPr/>
            <p:nvPr/>
          </p:nvSpPr>
          <p:spPr>
            <a:xfrm>
              <a:off x="37799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6"/>
            <p:cNvSpPr/>
            <p:nvPr/>
          </p:nvSpPr>
          <p:spPr>
            <a:xfrm>
              <a:off x="39066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6"/>
            <p:cNvSpPr/>
            <p:nvPr/>
          </p:nvSpPr>
          <p:spPr>
            <a:xfrm>
              <a:off x="4033263" y="339517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6"/>
            <p:cNvSpPr/>
            <p:nvPr/>
          </p:nvSpPr>
          <p:spPr>
            <a:xfrm>
              <a:off x="4160588" y="339517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6"/>
            <p:cNvSpPr/>
            <p:nvPr/>
          </p:nvSpPr>
          <p:spPr>
            <a:xfrm>
              <a:off x="4287238" y="339517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6"/>
            <p:cNvSpPr/>
            <p:nvPr/>
          </p:nvSpPr>
          <p:spPr>
            <a:xfrm>
              <a:off x="32734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6"/>
            <p:cNvSpPr/>
            <p:nvPr/>
          </p:nvSpPr>
          <p:spPr>
            <a:xfrm>
              <a:off x="3400063" y="352180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6"/>
            <p:cNvSpPr/>
            <p:nvPr/>
          </p:nvSpPr>
          <p:spPr>
            <a:xfrm>
              <a:off x="3526713"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6"/>
            <p:cNvSpPr/>
            <p:nvPr/>
          </p:nvSpPr>
          <p:spPr>
            <a:xfrm>
              <a:off x="3653363"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6"/>
            <p:cNvSpPr/>
            <p:nvPr/>
          </p:nvSpPr>
          <p:spPr>
            <a:xfrm>
              <a:off x="37799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6"/>
            <p:cNvSpPr/>
            <p:nvPr/>
          </p:nvSpPr>
          <p:spPr>
            <a:xfrm>
              <a:off x="39066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6"/>
            <p:cNvSpPr/>
            <p:nvPr/>
          </p:nvSpPr>
          <p:spPr>
            <a:xfrm>
              <a:off x="4033263" y="352180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6"/>
            <p:cNvSpPr/>
            <p:nvPr/>
          </p:nvSpPr>
          <p:spPr>
            <a:xfrm>
              <a:off x="4160588" y="352180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6"/>
            <p:cNvSpPr/>
            <p:nvPr/>
          </p:nvSpPr>
          <p:spPr>
            <a:xfrm>
              <a:off x="4287238" y="352180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p6"/>
            <p:cNvSpPr/>
            <p:nvPr/>
          </p:nvSpPr>
          <p:spPr>
            <a:xfrm>
              <a:off x="32734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1" name="Google Shape;2041;p6"/>
            <p:cNvSpPr/>
            <p:nvPr/>
          </p:nvSpPr>
          <p:spPr>
            <a:xfrm>
              <a:off x="3400063" y="3648450"/>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2" name="Google Shape;2042;p6"/>
            <p:cNvSpPr/>
            <p:nvPr/>
          </p:nvSpPr>
          <p:spPr>
            <a:xfrm>
              <a:off x="3526713"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p6"/>
            <p:cNvSpPr/>
            <p:nvPr/>
          </p:nvSpPr>
          <p:spPr>
            <a:xfrm>
              <a:off x="3653363"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p6"/>
            <p:cNvSpPr/>
            <p:nvPr/>
          </p:nvSpPr>
          <p:spPr>
            <a:xfrm>
              <a:off x="37799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6"/>
            <p:cNvSpPr/>
            <p:nvPr/>
          </p:nvSpPr>
          <p:spPr>
            <a:xfrm>
              <a:off x="39066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6"/>
            <p:cNvSpPr/>
            <p:nvPr/>
          </p:nvSpPr>
          <p:spPr>
            <a:xfrm>
              <a:off x="4033263" y="3648450"/>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6"/>
            <p:cNvSpPr/>
            <p:nvPr/>
          </p:nvSpPr>
          <p:spPr>
            <a:xfrm>
              <a:off x="4160588" y="3648450"/>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6"/>
            <p:cNvSpPr/>
            <p:nvPr/>
          </p:nvSpPr>
          <p:spPr>
            <a:xfrm>
              <a:off x="4287238" y="3648450"/>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6"/>
            <p:cNvSpPr/>
            <p:nvPr/>
          </p:nvSpPr>
          <p:spPr>
            <a:xfrm>
              <a:off x="32734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0" name="Google Shape;2050;p6"/>
            <p:cNvSpPr/>
            <p:nvPr/>
          </p:nvSpPr>
          <p:spPr>
            <a:xfrm>
              <a:off x="3400063" y="3775075"/>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6"/>
            <p:cNvSpPr/>
            <p:nvPr/>
          </p:nvSpPr>
          <p:spPr>
            <a:xfrm>
              <a:off x="3526713"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2" name="Google Shape;2052;p6"/>
            <p:cNvSpPr/>
            <p:nvPr/>
          </p:nvSpPr>
          <p:spPr>
            <a:xfrm>
              <a:off x="3653363"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6"/>
            <p:cNvSpPr/>
            <p:nvPr/>
          </p:nvSpPr>
          <p:spPr>
            <a:xfrm>
              <a:off x="37799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6"/>
            <p:cNvSpPr/>
            <p:nvPr/>
          </p:nvSpPr>
          <p:spPr>
            <a:xfrm>
              <a:off x="39066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5" name="Google Shape;2055;p6"/>
            <p:cNvSpPr/>
            <p:nvPr/>
          </p:nvSpPr>
          <p:spPr>
            <a:xfrm>
              <a:off x="4033263" y="3775075"/>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6"/>
            <p:cNvSpPr/>
            <p:nvPr/>
          </p:nvSpPr>
          <p:spPr>
            <a:xfrm>
              <a:off x="4160588" y="3775075"/>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6"/>
            <p:cNvSpPr/>
            <p:nvPr/>
          </p:nvSpPr>
          <p:spPr>
            <a:xfrm>
              <a:off x="4287238" y="3775075"/>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6"/>
            <p:cNvSpPr/>
            <p:nvPr/>
          </p:nvSpPr>
          <p:spPr>
            <a:xfrm>
              <a:off x="32734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6"/>
            <p:cNvSpPr/>
            <p:nvPr/>
          </p:nvSpPr>
          <p:spPr>
            <a:xfrm>
              <a:off x="3400063" y="39017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6"/>
            <p:cNvSpPr/>
            <p:nvPr/>
          </p:nvSpPr>
          <p:spPr>
            <a:xfrm>
              <a:off x="3526713"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6"/>
            <p:cNvSpPr/>
            <p:nvPr/>
          </p:nvSpPr>
          <p:spPr>
            <a:xfrm>
              <a:off x="3653363"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6"/>
            <p:cNvSpPr/>
            <p:nvPr/>
          </p:nvSpPr>
          <p:spPr>
            <a:xfrm>
              <a:off x="37799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6"/>
            <p:cNvSpPr/>
            <p:nvPr/>
          </p:nvSpPr>
          <p:spPr>
            <a:xfrm>
              <a:off x="39066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4" name="Google Shape;2064;p6"/>
            <p:cNvSpPr/>
            <p:nvPr/>
          </p:nvSpPr>
          <p:spPr>
            <a:xfrm>
              <a:off x="4033263" y="39017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5" name="Google Shape;2065;p6"/>
            <p:cNvSpPr/>
            <p:nvPr/>
          </p:nvSpPr>
          <p:spPr>
            <a:xfrm>
              <a:off x="4160588" y="39017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6" name="Google Shape;2066;p6"/>
            <p:cNvSpPr/>
            <p:nvPr/>
          </p:nvSpPr>
          <p:spPr>
            <a:xfrm>
              <a:off x="4287238" y="39017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7" name="Google Shape;2067;p6"/>
            <p:cNvSpPr/>
            <p:nvPr/>
          </p:nvSpPr>
          <p:spPr>
            <a:xfrm>
              <a:off x="32734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8" name="Google Shape;2068;p6"/>
            <p:cNvSpPr/>
            <p:nvPr/>
          </p:nvSpPr>
          <p:spPr>
            <a:xfrm>
              <a:off x="3400063" y="4028350"/>
              <a:ext cx="126675" cy="126675"/>
            </a:xfrm>
            <a:custGeom>
              <a:avLst/>
              <a:gdLst/>
              <a:ahLst/>
              <a:cxnLst/>
              <a:rect l="l" t="t" r="r" b="b"/>
              <a:pathLst>
                <a:path w="5067" h="5067" fill="none" extrusionOk="0">
                  <a:moveTo>
                    <a:pt x="1" y="1"/>
                  </a:moveTo>
                  <a:lnTo>
                    <a:pt x="5067" y="1"/>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6"/>
            <p:cNvSpPr/>
            <p:nvPr/>
          </p:nvSpPr>
          <p:spPr>
            <a:xfrm>
              <a:off x="3526713"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6"/>
            <p:cNvSpPr/>
            <p:nvPr/>
          </p:nvSpPr>
          <p:spPr>
            <a:xfrm>
              <a:off x="3653363"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6"/>
            <p:cNvSpPr/>
            <p:nvPr/>
          </p:nvSpPr>
          <p:spPr>
            <a:xfrm>
              <a:off x="37799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6"/>
            <p:cNvSpPr/>
            <p:nvPr/>
          </p:nvSpPr>
          <p:spPr>
            <a:xfrm>
              <a:off x="39066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6"/>
            <p:cNvSpPr/>
            <p:nvPr/>
          </p:nvSpPr>
          <p:spPr>
            <a:xfrm>
              <a:off x="4033263" y="4028350"/>
              <a:ext cx="127350" cy="126675"/>
            </a:xfrm>
            <a:custGeom>
              <a:avLst/>
              <a:gdLst/>
              <a:ahLst/>
              <a:cxnLst/>
              <a:rect l="l" t="t" r="r" b="b"/>
              <a:pathLst>
                <a:path w="5094" h="5067" fill="none" extrusionOk="0">
                  <a:moveTo>
                    <a:pt x="1" y="1"/>
                  </a:moveTo>
                  <a:lnTo>
                    <a:pt x="5094" y="1"/>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6"/>
            <p:cNvSpPr/>
            <p:nvPr/>
          </p:nvSpPr>
          <p:spPr>
            <a:xfrm>
              <a:off x="4160588" y="4028350"/>
              <a:ext cx="126675" cy="126675"/>
            </a:xfrm>
            <a:custGeom>
              <a:avLst/>
              <a:gdLst/>
              <a:ahLst/>
              <a:cxnLst/>
              <a:rect l="l" t="t" r="r" b="b"/>
              <a:pathLst>
                <a:path w="5067" h="5067" fill="none" extrusionOk="0">
                  <a:moveTo>
                    <a:pt x="1" y="1"/>
                  </a:moveTo>
                  <a:lnTo>
                    <a:pt x="5066" y="1"/>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6"/>
            <p:cNvSpPr/>
            <p:nvPr/>
          </p:nvSpPr>
          <p:spPr>
            <a:xfrm>
              <a:off x="4287238" y="4028350"/>
              <a:ext cx="126650" cy="126675"/>
            </a:xfrm>
            <a:custGeom>
              <a:avLst/>
              <a:gdLst/>
              <a:ahLst/>
              <a:cxnLst/>
              <a:rect l="l" t="t" r="r" b="b"/>
              <a:pathLst>
                <a:path w="5066" h="5067" fill="none" extrusionOk="0">
                  <a:moveTo>
                    <a:pt x="0" y="1"/>
                  </a:moveTo>
                  <a:lnTo>
                    <a:pt x="5066" y="1"/>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6"/>
            <p:cNvSpPr/>
            <p:nvPr/>
          </p:nvSpPr>
          <p:spPr>
            <a:xfrm>
              <a:off x="32734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6"/>
            <p:cNvSpPr/>
            <p:nvPr/>
          </p:nvSpPr>
          <p:spPr>
            <a:xfrm>
              <a:off x="3400063" y="4155000"/>
              <a:ext cx="126675" cy="127350"/>
            </a:xfrm>
            <a:custGeom>
              <a:avLst/>
              <a:gdLst/>
              <a:ahLst/>
              <a:cxnLst/>
              <a:rect l="l" t="t" r="r" b="b"/>
              <a:pathLst>
                <a:path w="5067" h="5094" fill="none" extrusionOk="0">
                  <a:moveTo>
                    <a:pt x="1" y="0"/>
                  </a:moveTo>
                  <a:lnTo>
                    <a:pt x="5067" y="0"/>
                  </a:lnTo>
                  <a:lnTo>
                    <a:pt x="5067"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6"/>
            <p:cNvSpPr/>
            <p:nvPr/>
          </p:nvSpPr>
          <p:spPr>
            <a:xfrm>
              <a:off x="3526713"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6"/>
            <p:cNvSpPr/>
            <p:nvPr/>
          </p:nvSpPr>
          <p:spPr>
            <a:xfrm>
              <a:off x="3653363"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6"/>
            <p:cNvSpPr/>
            <p:nvPr/>
          </p:nvSpPr>
          <p:spPr>
            <a:xfrm>
              <a:off x="37799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p6"/>
            <p:cNvSpPr/>
            <p:nvPr/>
          </p:nvSpPr>
          <p:spPr>
            <a:xfrm>
              <a:off x="39066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6"/>
            <p:cNvSpPr/>
            <p:nvPr/>
          </p:nvSpPr>
          <p:spPr>
            <a:xfrm>
              <a:off x="4033263" y="4155000"/>
              <a:ext cx="127350" cy="127350"/>
            </a:xfrm>
            <a:custGeom>
              <a:avLst/>
              <a:gdLst/>
              <a:ahLst/>
              <a:cxnLst/>
              <a:rect l="l" t="t" r="r" b="b"/>
              <a:pathLst>
                <a:path w="5094" h="5094" fill="none" extrusionOk="0">
                  <a:moveTo>
                    <a:pt x="1" y="0"/>
                  </a:moveTo>
                  <a:lnTo>
                    <a:pt x="5094" y="0"/>
                  </a:lnTo>
                  <a:lnTo>
                    <a:pt x="5094"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6"/>
            <p:cNvSpPr/>
            <p:nvPr/>
          </p:nvSpPr>
          <p:spPr>
            <a:xfrm>
              <a:off x="4160588" y="4155000"/>
              <a:ext cx="126675" cy="127350"/>
            </a:xfrm>
            <a:custGeom>
              <a:avLst/>
              <a:gdLst/>
              <a:ahLst/>
              <a:cxnLst/>
              <a:rect l="l" t="t" r="r" b="b"/>
              <a:pathLst>
                <a:path w="5067" h="5094" fill="none" extrusionOk="0">
                  <a:moveTo>
                    <a:pt x="1" y="0"/>
                  </a:moveTo>
                  <a:lnTo>
                    <a:pt x="5066" y="0"/>
                  </a:lnTo>
                  <a:lnTo>
                    <a:pt x="5066" y="5093"/>
                  </a:lnTo>
                  <a:lnTo>
                    <a:pt x="1"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6"/>
            <p:cNvSpPr/>
            <p:nvPr/>
          </p:nvSpPr>
          <p:spPr>
            <a:xfrm>
              <a:off x="4287238" y="4155000"/>
              <a:ext cx="126650" cy="127350"/>
            </a:xfrm>
            <a:custGeom>
              <a:avLst/>
              <a:gdLst/>
              <a:ahLst/>
              <a:cxnLst/>
              <a:rect l="l" t="t" r="r" b="b"/>
              <a:pathLst>
                <a:path w="5066" h="5094" fill="none" extrusionOk="0">
                  <a:moveTo>
                    <a:pt x="0" y="0"/>
                  </a:moveTo>
                  <a:lnTo>
                    <a:pt x="5066" y="0"/>
                  </a:lnTo>
                  <a:lnTo>
                    <a:pt x="5066" y="5093"/>
                  </a:lnTo>
                  <a:lnTo>
                    <a:pt x="0" y="5093"/>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6"/>
            <p:cNvSpPr/>
            <p:nvPr/>
          </p:nvSpPr>
          <p:spPr>
            <a:xfrm>
              <a:off x="32734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p6"/>
            <p:cNvSpPr/>
            <p:nvPr/>
          </p:nvSpPr>
          <p:spPr>
            <a:xfrm>
              <a:off x="3400063" y="4282325"/>
              <a:ext cx="126675" cy="126650"/>
            </a:xfrm>
            <a:custGeom>
              <a:avLst/>
              <a:gdLst/>
              <a:ahLst/>
              <a:cxnLst/>
              <a:rect l="l" t="t" r="r" b="b"/>
              <a:pathLst>
                <a:path w="5067" h="5066" fill="none" extrusionOk="0">
                  <a:moveTo>
                    <a:pt x="1" y="0"/>
                  </a:moveTo>
                  <a:lnTo>
                    <a:pt x="5067" y="0"/>
                  </a:lnTo>
                  <a:lnTo>
                    <a:pt x="5067"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6"/>
            <p:cNvSpPr/>
            <p:nvPr/>
          </p:nvSpPr>
          <p:spPr>
            <a:xfrm>
              <a:off x="3526713"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6"/>
            <p:cNvSpPr/>
            <p:nvPr/>
          </p:nvSpPr>
          <p:spPr>
            <a:xfrm>
              <a:off x="3653363"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6"/>
            <p:cNvSpPr/>
            <p:nvPr/>
          </p:nvSpPr>
          <p:spPr>
            <a:xfrm>
              <a:off x="37799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6"/>
            <p:cNvSpPr/>
            <p:nvPr/>
          </p:nvSpPr>
          <p:spPr>
            <a:xfrm>
              <a:off x="39066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6"/>
            <p:cNvSpPr/>
            <p:nvPr/>
          </p:nvSpPr>
          <p:spPr>
            <a:xfrm>
              <a:off x="4033263" y="4282325"/>
              <a:ext cx="127350" cy="126650"/>
            </a:xfrm>
            <a:custGeom>
              <a:avLst/>
              <a:gdLst/>
              <a:ahLst/>
              <a:cxnLst/>
              <a:rect l="l" t="t" r="r" b="b"/>
              <a:pathLst>
                <a:path w="5094" h="5066" fill="none" extrusionOk="0">
                  <a:moveTo>
                    <a:pt x="1" y="0"/>
                  </a:moveTo>
                  <a:lnTo>
                    <a:pt x="5094" y="0"/>
                  </a:lnTo>
                  <a:lnTo>
                    <a:pt x="5094"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6"/>
            <p:cNvSpPr/>
            <p:nvPr/>
          </p:nvSpPr>
          <p:spPr>
            <a:xfrm>
              <a:off x="4160588" y="4282325"/>
              <a:ext cx="126675" cy="126650"/>
            </a:xfrm>
            <a:custGeom>
              <a:avLst/>
              <a:gdLst/>
              <a:ahLst/>
              <a:cxnLst/>
              <a:rect l="l" t="t" r="r" b="b"/>
              <a:pathLst>
                <a:path w="5067" h="5066" fill="none" extrusionOk="0">
                  <a:moveTo>
                    <a:pt x="1" y="0"/>
                  </a:moveTo>
                  <a:lnTo>
                    <a:pt x="5066" y="0"/>
                  </a:lnTo>
                  <a:lnTo>
                    <a:pt x="5066" y="5066"/>
                  </a:lnTo>
                  <a:lnTo>
                    <a:pt x="1"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6"/>
            <p:cNvSpPr/>
            <p:nvPr/>
          </p:nvSpPr>
          <p:spPr>
            <a:xfrm>
              <a:off x="4287238" y="4282325"/>
              <a:ext cx="126650" cy="126650"/>
            </a:xfrm>
            <a:custGeom>
              <a:avLst/>
              <a:gdLst/>
              <a:ahLst/>
              <a:cxnLst/>
              <a:rect l="l" t="t" r="r" b="b"/>
              <a:pathLst>
                <a:path w="5066" h="5066" fill="none" extrusionOk="0">
                  <a:moveTo>
                    <a:pt x="0" y="0"/>
                  </a:moveTo>
                  <a:lnTo>
                    <a:pt x="5066" y="0"/>
                  </a:lnTo>
                  <a:lnTo>
                    <a:pt x="5066" y="5066"/>
                  </a:lnTo>
                  <a:lnTo>
                    <a:pt x="0" y="5066"/>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4" name="Google Shape;2094;p6"/>
            <p:cNvSpPr/>
            <p:nvPr/>
          </p:nvSpPr>
          <p:spPr>
            <a:xfrm>
              <a:off x="32734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5" name="Google Shape;2095;p6"/>
            <p:cNvSpPr/>
            <p:nvPr/>
          </p:nvSpPr>
          <p:spPr>
            <a:xfrm>
              <a:off x="3400063" y="4408950"/>
              <a:ext cx="126675" cy="126675"/>
            </a:xfrm>
            <a:custGeom>
              <a:avLst/>
              <a:gdLst/>
              <a:ahLst/>
              <a:cxnLst/>
              <a:rect l="l" t="t" r="r" b="b"/>
              <a:pathLst>
                <a:path w="5067" h="5067" fill="none" extrusionOk="0">
                  <a:moveTo>
                    <a:pt x="1" y="1"/>
                  </a:moveTo>
                  <a:lnTo>
                    <a:pt x="5067" y="1"/>
                  </a:lnTo>
                  <a:lnTo>
                    <a:pt x="5067"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6"/>
            <p:cNvSpPr/>
            <p:nvPr/>
          </p:nvSpPr>
          <p:spPr>
            <a:xfrm>
              <a:off x="3526713"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6"/>
            <p:cNvSpPr/>
            <p:nvPr/>
          </p:nvSpPr>
          <p:spPr>
            <a:xfrm>
              <a:off x="3653363"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6"/>
            <p:cNvSpPr/>
            <p:nvPr/>
          </p:nvSpPr>
          <p:spPr>
            <a:xfrm>
              <a:off x="37799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6"/>
            <p:cNvSpPr/>
            <p:nvPr/>
          </p:nvSpPr>
          <p:spPr>
            <a:xfrm>
              <a:off x="39066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6"/>
            <p:cNvSpPr/>
            <p:nvPr/>
          </p:nvSpPr>
          <p:spPr>
            <a:xfrm>
              <a:off x="4033263" y="4408950"/>
              <a:ext cx="127350" cy="126675"/>
            </a:xfrm>
            <a:custGeom>
              <a:avLst/>
              <a:gdLst/>
              <a:ahLst/>
              <a:cxnLst/>
              <a:rect l="l" t="t" r="r" b="b"/>
              <a:pathLst>
                <a:path w="5094" h="5067" fill="none" extrusionOk="0">
                  <a:moveTo>
                    <a:pt x="1" y="1"/>
                  </a:moveTo>
                  <a:lnTo>
                    <a:pt x="5094" y="1"/>
                  </a:lnTo>
                  <a:lnTo>
                    <a:pt x="5094"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6"/>
            <p:cNvSpPr/>
            <p:nvPr/>
          </p:nvSpPr>
          <p:spPr>
            <a:xfrm>
              <a:off x="4160588" y="4408950"/>
              <a:ext cx="126675" cy="126675"/>
            </a:xfrm>
            <a:custGeom>
              <a:avLst/>
              <a:gdLst/>
              <a:ahLst/>
              <a:cxnLst/>
              <a:rect l="l" t="t" r="r" b="b"/>
              <a:pathLst>
                <a:path w="5067" h="5067" fill="none" extrusionOk="0">
                  <a:moveTo>
                    <a:pt x="1" y="1"/>
                  </a:moveTo>
                  <a:lnTo>
                    <a:pt x="5066" y="1"/>
                  </a:lnTo>
                  <a:lnTo>
                    <a:pt x="5066" y="5067"/>
                  </a:lnTo>
                  <a:lnTo>
                    <a:pt x="1"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6"/>
            <p:cNvSpPr/>
            <p:nvPr/>
          </p:nvSpPr>
          <p:spPr>
            <a:xfrm>
              <a:off x="4287238" y="4408950"/>
              <a:ext cx="126650" cy="126675"/>
            </a:xfrm>
            <a:custGeom>
              <a:avLst/>
              <a:gdLst/>
              <a:ahLst/>
              <a:cxnLst/>
              <a:rect l="l" t="t" r="r" b="b"/>
              <a:pathLst>
                <a:path w="5066" h="5067" fill="none" extrusionOk="0">
                  <a:moveTo>
                    <a:pt x="0" y="1"/>
                  </a:moveTo>
                  <a:lnTo>
                    <a:pt x="5066" y="1"/>
                  </a:lnTo>
                  <a:lnTo>
                    <a:pt x="5066" y="5067"/>
                  </a:lnTo>
                  <a:lnTo>
                    <a:pt x="0" y="5067"/>
                  </a:lnTo>
                  <a:close/>
                </a:path>
              </a:pathLst>
            </a:custGeom>
            <a:noFill/>
            <a:ln w="9525" cap="flat" cmpd="sng">
              <a:solidFill>
                <a:schemeClr val="accent5"/>
              </a:solidFill>
              <a:prstDash val="solid"/>
              <a:miter lim="2738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03" name="Google Shape;2103;p6"/>
          <p:cNvSpPr txBox="1">
            <a:spLocks noGrp="1"/>
          </p:cNvSpPr>
          <p:nvPr>
            <p:ph type="title"/>
          </p:nvPr>
        </p:nvSpPr>
        <p:spPr>
          <a:xfrm>
            <a:off x="715200" y="539975"/>
            <a:ext cx="7713600" cy="70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solidFill>
                  <a:srgbClr val="3F3F3F"/>
                </a:solidFill>
              </a:rPr>
              <a:t>INTRODUCTION</a:t>
            </a:r>
            <a:endParaRPr>
              <a:solidFill>
                <a:srgbClr val="3F3F3F"/>
              </a:solidFill>
            </a:endParaRPr>
          </a:p>
        </p:txBody>
      </p:sp>
      <p:sp>
        <p:nvSpPr>
          <p:cNvPr id="2104" name="Google Shape;2104;p6"/>
          <p:cNvSpPr txBox="1">
            <a:spLocks noGrp="1"/>
          </p:cNvSpPr>
          <p:nvPr>
            <p:ph type="subTitle" idx="1"/>
          </p:nvPr>
        </p:nvSpPr>
        <p:spPr>
          <a:xfrm>
            <a:off x="1139291" y="1185324"/>
            <a:ext cx="5614836" cy="497027"/>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Hi! My name is </a:t>
            </a:r>
            <a:r>
              <a:rPr lang="en">
                <a:solidFill>
                  <a:srgbClr val="595959"/>
                </a:solidFill>
              </a:rPr>
              <a:t>Onofre Vidad Jr.</a:t>
            </a:r>
            <a:endParaRPr>
              <a:solidFill>
                <a:srgbClr val="595959"/>
              </a:solidFill>
            </a:endParaRPr>
          </a:p>
        </p:txBody>
      </p:sp>
      <p:sp>
        <p:nvSpPr>
          <p:cNvPr id="2105" name="Google Shape;2105;p6"/>
          <p:cNvSpPr/>
          <p:nvPr/>
        </p:nvSpPr>
        <p:spPr>
          <a:xfrm>
            <a:off x="5974025" y="1613275"/>
            <a:ext cx="2391300" cy="2416200"/>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06" name="Google Shape;2106;p6"/>
          <p:cNvSpPr txBox="1"/>
          <p:nvPr/>
        </p:nvSpPr>
        <p:spPr>
          <a:xfrm flipH="1">
            <a:off x="482125" y="1745685"/>
            <a:ext cx="5008200" cy="2990700"/>
          </a:xfrm>
          <a:prstGeom prst="rect">
            <a:avLst/>
          </a:prstGeom>
          <a:noFill/>
          <a:ln>
            <a:noFill/>
          </a:ln>
        </p:spPr>
        <p:txBody>
          <a:bodyPr spcFirstLastPara="1" wrap="square" lIns="91425" tIns="91425" rIns="91425" bIns="91425" anchor="ctr" anchorCtr="0">
            <a:noAutofit/>
          </a:bodyPr>
          <a:lstStyle/>
          <a:p>
            <a:pPr marL="285750" marR="0" lvl="0" indent="-285750" algn="l" rtl="0">
              <a:lnSpc>
                <a:spcPct val="100000"/>
              </a:lnSpc>
              <a:spcBef>
                <a:spcPts val="0"/>
              </a:spcBef>
              <a:spcAft>
                <a:spcPts val="0"/>
              </a:spcAft>
              <a:buClr>
                <a:srgbClr val="1A1A1A"/>
              </a:buClr>
              <a:buSzPts val="2000"/>
              <a:buFont typeface="Arial"/>
              <a:buChar char="•"/>
            </a:pPr>
            <a:r>
              <a:rPr lang="en" sz="1600" b="1">
                <a:solidFill>
                  <a:schemeClr val="accent3"/>
                </a:solidFill>
                <a:latin typeface="Ramabhadra"/>
                <a:ea typeface="Ramabhadra"/>
                <a:cs typeface="Ramabhadra"/>
                <a:sym typeface="Ramabhadra"/>
              </a:rPr>
              <a:t>Graduate of Bachelor of Computer Science and Bachelor of Information Technology in St. Paul University of the Philippines in Tuguegarao City, Cagayan</a:t>
            </a:r>
            <a:endParaRPr/>
          </a:p>
          <a:p>
            <a:pPr marL="285750" marR="0" lvl="0" indent="-285750" algn="l" rtl="0">
              <a:lnSpc>
                <a:spcPct val="100000"/>
              </a:lnSpc>
              <a:spcBef>
                <a:spcPts val="1200"/>
              </a:spcBef>
              <a:spcAft>
                <a:spcPts val="1200"/>
              </a:spcAft>
              <a:buClr>
                <a:srgbClr val="1A1A1A"/>
              </a:buClr>
              <a:buSzPts val="2000"/>
              <a:buFont typeface="Arial"/>
              <a:buChar char="•"/>
            </a:pPr>
            <a:r>
              <a:rPr lang="en" sz="1600" b="1">
                <a:solidFill>
                  <a:schemeClr val="accent3"/>
                </a:solidFill>
                <a:latin typeface="Ramabhadra"/>
                <a:ea typeface="Ramabhadra"/>
                <a:cs typeface="Ramabhadra"/>
                <a:sym typeface="Ramabhadra"/>
              </a:rPr>
              <a:t>I was with Accenture Philippines as a Data Entry Analyst for 8 years. Also had 2 years of experience as a Customer Service Representative with Telus International Philippines.</a:t>
            </a:r>
            <a:endParaRPr/>
          </a:p>
        </p:txBody>
      </p:sp>
      <p:grpSp>
        <p:nvGrpSpPr>
          <p:cNvPr id="2107" name="Google Shape;2107;p6"/>
          <p:cNvGrpSpPr/>
          <p:nvPr/>
        </p:nvGrpSpPr>
        <p:grpSpPr>
          <a:xfrm>
            <a:off x="587576" y="1133805"/>
            <a:ext cx="551715" cy="548546"/>
            <a:chOff x="6974158" y="2789537"/>
            <a:chExt cx="255247" cy="327458"/>
          </a:xfrm>
        </p:grpSpPr>
        <p:sp>
          <p:nvSpPr>
            <p:cNvPr id="2108" name="Google Shape;2108;p6"/>
            <p:cNvSpPr/>
            <p:nvPr/>
          </p:nvSpPr>
          <p:spPr>
            <a:xfrm>
              <a:off x="7066407" y="2897282"/>
              <a:ext cx="9876" cy="14798"/>
            </a:xfrm>
            <a:custGeom>
              <a:avLst/>
              <a:gdLst/>
              <a:ahLst/>
              <a:cxnLst/>
              <a:rect l="l" t="t" r="r" b="b"/>
              <a:pathLst>
                <a:path w="311" h="466" extrusionOk="0">
                  <a:moveTo>
                    <a:pt x="144" y="1"/>
                  </a:moveTo>
                  <a:cubicBezTo>
                    <a:pt x="60" y="1"/>
                    <a:pt x="1" y="84"/>
                    <a:pt x="1" y="155"/>
                  </a:cubicBezTo>
                  <a:lnTo>
                    <a:pt x="1" y="322"/>
                  </a:lnTo>
                  <a:cubicBezTo>
                    <a:pt x="1" y="405"/>
                    <a:pt x="72" y="465"/>
                    <a:pt x="144" y="465"/>
                  </a:cubicBezTo>
                  <a:cubicBezTo>
                    <a:pt x="227" y="465"/>
                    <a:pt x="299" y="394"/>
                    <a:pt x="299" y="322"/>
                  </a:cubicBezTo>
                  <a:lnTo>
                    <a:pt x="299" y="155"/>
                  </a:lnTo>
                  <a:cubicBezTo>
                    <a:pt x="310" y="60"/>
                    <a:pt x="239" y="1"/>
                    <a:pt x="144"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9" name="Google Shape;2109;p6"/>
            <p:cNvSpPr/>
            <p:nvPr/>
          </p:nvSpPr>
          <p:spPr>
            <a:xfrm>
              <a:off x="7127662" y="2897282"/>
              <a:ext cx="9495" cy="14798"/>
            </a:xfrm>
            <a:custGeom>
              <a:avLst/>
              <a:gdLst/>
              <a:ahLst/>
              <a:cxnLst/>
              <a:rect l="l" t="t" r="r" b="b"/>
              <a:pathLst>
                <a:path w="299" h="466" extrusionOk="0">
                  <a:moveTo>
                    <a:pt x="155" y="1"/>
                  </a:moveTo>
                  <a:cubicBezTo>
                    <a:pt x="60" y="1"/>
                    <a:pt x="1" y="84"/>
                    <a:pt x="1" y="155"/>
                  </a:cubicBezTo>
                  <a:lnTo>
                    <a:pt x="1" y="322"/>
                  </a:lnTo>
                  <a:cubicBezTo>
                    <a:pt x="1" y="405"/>
                    <a:pt x="84" y="465"/>
                    <a:pt x="155" y="465"/>
                  </a:cubicBezTo>
                  <a:cubicBezTo>
                    <a:pt x="227" y="465"/>
                    <a:pt x="298" y="394"/>
                    <a:pt x="298" y="322"/>
                  </a:cubicBezTo>
                  <a:lnTo>
                    <a:pt x="298" y="155"/>
                  </a:lnTo>
                  <a:cubicBezTo>
                    <a:pt x="298" y="60"/>
                    <a:pt x="239" y="1"/>
                    <a:pt x="155"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0" name="Google Shape;2110;p6"/>
            <p:cNvSpPr/>
            <p:nvPr/>
          </p:nvSpPr>
          <p:spPr>
            <a:xfrm>
              <a:off x="7081935" y="2933292"/>
              <a:ext cx="40837" cy="14703"/>
            </a:xfrm>
            <a:custGeom>
              <a:avLst/>
              <a:gdLst/>
              <a:ahLst/>
              <a:cxnLst/>
              <a:rect l="l" t="t" r="r" b="b"/>
              <a:pathLst>
                <a:path w="1286" h="463" extrusionOk="0">
                  <a:moveTo>
                    <a:pt x="162" y="1"/>
                  </a:moveTo>
                  <a:cubicBezTo>
                    <a:pt x="125" y="1"/>
                    <a:pt x="89" y="16"/>
                    <a:pt x="60" y="45"/>
                  </a:cubicBezTo>
                  <a:cubicBezTo>
                    <a:pt x="0" y="105"/>
                    <a:pt x="0" y="200"/>
                    <a:pt x="60" y="260"/>
                  </a:cubicBezTo>
                  <a:cubicBezTo>
                    <a:pt x="191" y="391"/>
                    <a:pt x="417" y="462"/>
                    <a:pt x="655" y="462"/>
                  </a:cubicBezTo>
                  <a:cubicBezTo>
                    <a:pt x="893" y="462"/>
                    <a:pt x="1119" y="391"/>
                    <a:pt x="1250" y="260"/>
                  </a:cubicBezTo>
                  <a:cubicBezTo>
                    <a:pt x="1286" y="200"/>
                    <a:pt x="1286" y="105"/>
                    <a:pt x="1226" y="45"/>
                  </a:cubicBezTo>
                  <a:cubicBezTo>
                    <a:pt x="1197" y="16"/>
                    <a:pt x="1158" y="1"/>
                    <a:pt x="1119" y="1"/>
                  </a:cubicBezTo>
                  <a:cubicBezTo>
                    <a:pt x="1081" y="1"/>
                    <a:pt x="1042" y="16"/>
                    <a:pt x="1012" y="45"/>
                  </a:cubicBezTo>
                  <a:cubicBezTo>
                    <a:pt x="953" y="105"/>
                    <a:pt x="822" y="164"/>
                    <a:pt x="643" y="164"/>
                  </a:cubicBezTo>
                  <a:cubicBezTo>
                    <a:pt x="464" y="164"/>
                    <a:pt x="310" y="105"/>
                    <a:pt x="274" y="45"/>
                  </a:cubicBezTo>
                  <a:cubicBezTo>
                    <a:pt x="238" y="16"/>
                    <a:pt x="199" y="1"/>
                    <a:pt x="16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1" name="Google Shape;2111;p6"/>
            <p:cNvSpPr/>
            <p:nvPr/>
          </p:nvSpPr>
          <p:spPr>
            <a:xfrm>
              <a:off x="6974158" y="2789537"/>
              <a:ext cx="255247" cy="327458"/>
            </a:xfrm>
            <a:custGeom>
              <a:avLst/>
              <a:gdLst/>
              <a:ahLst/>
              <a:cxnLst/>
              <a:rect l="l" t="t" r="r" b="b"/>
              <a:pathLst>
                <a:path w="8038" h="10312" extrusionOk="0">
                  <a:moveTo>
                    <a:pt x="6228" y="2167"/>
                  </a:moveTo>
                  <a:lnTo>
                    <a:pt x="6132" y="3239"/>
                  </a:lnTo>
                  <a:lnTo>
                    <a:pt x="6121" y="3239"/>
                  </a:lnTo>
                  <a:cubicBezTo>
                    <a:pt x="6025" y="3239"/>
                    <a:pt x="5942" y="3156"/>
                    <a:pt x="5942" y="3060"/>
                  </a:cubicBezTo>
                  <a:lnTo>
                    <a:pt x="5942" y="2227"/>
                  </a:lnTo>
                  <a:cubicBezTo>
                    <a:pt x="6049" y="2227"/>
                    <a:pt x="6132" y="2191"/>
                    <a:pt x="6228" y="2167"/>
                  </a:cubicBezTo>
                  <a:close/>
                  <a:moveTo>
                    <a:pt x="5787" y="322"/>
                  </a:moveTo>
                  <a:cubicBezTo>
                    <a:pt x="6240" y="322"/>
                    <a:pt x="6609" y="691"/>
                    <a:pt x="6609" y="1131"/>
                  </a:cubicBezTo>
                  <a:cubicBezTo>
                    <a:pt x="6609" y="1584"/>
                    <a:pt x="6240" y="1953"/>
                    <a:pt x="5787" y="1953"/>
                  </a:cubicBezTo>
                  <a:cubicBezTo>
                    <a:pt x="5490" y="1953"/>
                    <a:pt x="5228" y="1786"/>
                    <a:pt x="5073" y="1536"/>
                  </a:cubicBezTo>
                  <a:cubicBezTo>
                    <a:pt x="5048" y="1487"/>
                    <a:pt x="4996" y="1455"/>
                    <a:pt x="4942" y="1455"/>
                  </a:cubicBezTo>
                  <a:cubicBezTo>
                    <a:pt x="4918" y="1455"/>
                    <a:pt x="4893" y="1462"/>
                    <a:pt x="4870" y="1477"/>
                  </a:cubicBezTo>
                  <a:cubicBezTo>
                    <a:pt x="4799" y="1524"/>
                    <a:pt x="4763" y="1608"/>
                    <a:pt x="4811" y="1691"/>
                  </a:cubicBezTo>
                  <a:cubicBezTo>
                    <a:pt x="4823" y="1703"/>
                    <a:pt x="4823" y="1715"/>
                    <a:pt x="4835" y="1727"/>
                  </a:cubicBezTo>
                  <a:cubicBezTo>
                    <a:pt x="4775" y="1763"/>
                    <a:pt x="4716" y="1786"/>
                    <a:pt x="4656" y="1786"/>
                  </a:cubicBezTo>
                  <a:cubicBezTo>
                    <a:pt x="4477" y="1786"/>
                    <a:pt x="4335" y="1643"/>
                    <a:pt x="4335" y="1465"/>
                  </a:cubicBezTo>
                  <a:cubicBezTo>
                    <a:pt x="4335" y="1370"/>
                    <a:pt x="4263" y="1310"/>
                    <a:pt x="4180" y="1310"/>
                  </a:cubicBezTo>
                  <a:cubicBezTo>
                    <a:pt x="4108" y="1310"/>
                    <a:pt x="4037" y="1393"/>
                    <a:pt x="4037" y="1465"/>
                  </a:cubicBezTo>
                  <a:cubicBezTo>
                    <a:pt x="4037" y="1810"/>
                    <a:pt x="4323" y="2108"/>
                    <a:pt x="4680" y="2108"/>
                  </a:cubicBezTo>
                  <a:cubicBezTo>
                    <a:pt x="4811" y="2108"/>
                    <a:pt x="4942" y="2060"/>
                    <a:pt x="5061" y="1965"/>
                  </a:cubicBezTo>
                  <a:cubicBezTo>
                    <a:pt x="5228" y="2120"/>
                    <a:pt x="5442" y="2227"/>
                    <a:pt x="5668" y="2251"/>
                  </a:cubicBezTo>
                  <a:lnTo>
                    <a:pt x="5668" y="3072"/>
                  </a:lnTo>
                  <a:cubicBezTo>
                    <a:pt x="5668" y="3334"/>
                    <a:pt x="5882" y="3548"/>
                    <a:pt x="6144" y="3548"/>
                  </a:cubicBezTo>
                  <a:lnTo>
                    <a:pt x="6382" y="3548"/>
                  </a:lnTo>
                  <a:cubicBezTo>
                    <a:pt x="6454" y="3548"/>
                    <a:pt x="6513" y="3572"/>
                    <a:pt x="6573" y="3632"/>
                  </a:cubicBezTo>
                  <a:cubicBezTo>
                    <a:pt x="6621" y="3691"/>
                    <a:pt x="6656" y="3751"/>
                    <a:pt x="6633" y="3834"/>
                  </a:cubicBezTo>
                  <a:cubicBezTo>
                    <a:pt x="6621" y="3953"/>
                    <a:pt x="6502" y="4049"/>
                    <a:pt x="6371" y="4049"/>
                  </a:cubicBezTo>
                  <a:lnTo>
                    <a:pt x="6299" y="4049"/>
                  </a:lnTo>
                  <a:lnTo>
                    <a:pt x="6299" y="4037"/>
                  </a:lnTo>
                  <a:cubicBezTo>
                    <a:pt x="6299" y="3953"/>
                    <a:pt x="6216" y="3894"/>
                    <a:pt x="6144" y="3894"/>
                  </a:cubicBezTo>
                  <a:cubicBezTo>
                    <a:pt x="6061" y="3894"/>
                    <a:pt x="6001" y="3965"/>
                    <a:pt x="6001" y="4037"/>
                  </a:cubicBezTo>
                  <a:cubicBezTo>
                    <a:pt x="6001" y="5108"/>
                    <a:pt x="5120" y="5977"/>
                    <a:pt x="4049" y="5977"/>
                  </a:cubicBezTo>
                  <a:cubicBezTo>
                    <a:pt x="2953" y="5977"/>
                    <a:pt x="2084" y="5096"/>
                    <a:pt x="2084" y="4025"/>
                  </a:cubicBezTo>
                  <a:cubicBezTo>
                    <a:pt x="2084" y="3929"/>
                    <a:pt x="2013" y="3870"/>
                    <a:pt x="1941" y="3870"/>
                  </a:cubicBezTo>
                  <a:cubicBezTo>
                    <a:pt x="1858" y="3870"/>
                    <a:pt x="1787" y="3953"/>
                    <a:pt x="1787" y="4025"/>
                  </a:cubicBezTo>
                  <a:lnTo>
                    <a:pt x="1787" y="4037"/>
                  </a:lnTo>
                  <a:lnTo>
                    <a:pt x="1703" y="4037"/>
                  </a:lnTo>
                  <a:cubicBezTo>
                    <a:pt x="1620" y="4037"/>
                    <a:pt x="1560" y="4013"/>
                    <a:pt x="1501" y="3953"/>
                  </a:cubicBezTo>
                  <a:cubicBezTo>
                    <a:pt x="1465" y="3894"/>
                    <a:pt x="1429" y="3834"/>
                    <a:pt x="1441" y="3751"/>
                  </a:cubicBezTo>
                  <a:cubicBezTo>
                    <a:pt x="1465" y="3632"/>
                    <a:pt x="1584" y="3537"/>
                    <a:pt x="1715" y="3537"/>
                  </a:cubicBezTo>
                  <a:lnTo>
                    <a:pt x="1941" y="3537"/>
                  </a:lnTo>
                  <a:cubicBezTo>
                    <a:pt x="2203" y="3537"/>
                    <a:pt x="2418" y="3322"/>
                    <a:pt x="2418" y="3060"/>
                  </a:cubicBezTo>
                  <a:lnTo>
                    <a:pt x="2418" y="2358"/>
                  </a:lnTo>
                  <a:cubicBezTo>
                    <a:pt x="2418" y="2084"/>
                    <a:pt x="2632" y="1870"/>
                    <a:pt x="2906" y="1870"/>
                  </a:cubicBezTo>
                  <a:lnTo>
                    <a:pt x="3525" y="1870"/>
                  </a:lnTo>
                  <a:cubicBezTo>
                    <a:pt x="3620" y="1870"/>
                    <a:pt x="3680" y="1786"/>
                    <a:pt x="3680" y="1715"/>
                  </a:cubicBezTo>
                  <a:cubicBezTo>
                    <a:pt x="3680" y="1632"/>
                    <a:pt x="3608" y="1572"/>
                    <a:pt x="3525" y="1572"/>
                  </a:cubicBezTo>
                  <a:lnTo>
                    <a:pt x="2906" y="1572"/>
                  </a:lnTo>
                  <a:cubicBezTo>
                    <a:pt x="2477" y="1572"/>
                    <a:pt x="2120" y="1929"/>
                    <a:pt x="2120" y="2358"/>
                  </a:cubicBezTo>
                  <a:lnTo>
                    <a:pt x="2120" y="3060"/>
                  </a:lnTo>
                  <a:cubicBezTo>
                    <a:pt x="2120" y="3144"/>
                    <a:pt x="2037" y="3239"/>
                    <a:pt x="1941" y="3239"/>
                  </a:cubicBezTo>
                  <a:lnTo>
                    <a:pt x="1906" y="3239"/>
                  </a:lnTo>
                  <a:lnTo>
                    <a:pt x="1739" y="1572"/>
                  </a:lnTo>
                  <a:cubicBezTo>
                    <a:pt x="1715" y="1251"/>
                    <a:pt x="1822" y="929"/>
                    <a:pt x="2025" y="691"/>
                  </a:cubicBezTo>
                  <a:cubicBezTo>
                    <a:pt x="2239" y="453"/>
                    <a:pt x="2549" y="322"/>
                    <a:pt x="2870" y="322"/>
                  </a:cubicBezTo>
                  <a:close/>
                  <a:moveTo>
                    <a:pt x="5013" y="6013"/>
                  </a:moveTo>
                  <a:lnTo>
                    <a:pt x="5013" y="6537"/>
                  </a:lnTo>
                  <a:cubicBezTo>
                    <a:pt x="5013" y="6823"/>
                    <a:pt x="5204" y="7073"/>
                    <a:pt x="5478" y="7144"/>
                  </a:cubicBezTo>
                  <a:lnTo>
                    <a:pt x="5740" y="7227"/>
                  </a:lnTo>
                  <a:cubicBezTo>
                    <a:pt x="5668" y="7478"/>
                    <a:pt x="5537" y="7716"/>
                    <a:pt x="5370" y="7906"/>
                  </a:cubicBezTo>
                  <a:cubicBezTo>
                    <a:pt x="5311" y="7966"/>
                    <a:pt x="5323" y="8073"/>
                    <a:pt x="5382" y="8120"/>
                  </a:cubicBezTo>
                  <a:cubicBezTo>
                    <a:pt x="5418" y="8144"/>
                    <a:pt x="5442" y="8156"/>
                    <a:pt x="5490" y="8156"/>
                  </a:cubicBezTo>
                  <a:cubicBezTo>
                    <a:pt x="5537" y="8156"/>
                    <a:pt x="5585" y="8144"/>
                    <a:pt x="5609" y="8120"/>
                  </a:cubicBezTo>
                  <a:cubicBezTo>
                    <a:pt x="5823" y="7882"/>
                    <a:pt x="5966" y="7608"/>
                    <a:pt x="6061" y="7311"/>
                  </a:cubicBezTo>
                  <a:lnTo>
                    <a:pt x="6382" y="7418"/>
                  </a:lnTo>
                  <a:cubicBezTo>
                    <a:pt x="6204" y="7906"/>
                    <a:pt x="5930" y="8335"/>
                    <a:pt x="5525" y="8668"/>
                  </a:cubicBezTo>
                  <a:cubicBezTo>
                    <a:pt x="5085" y="9013"/>
                    <a:pt x="4573" y="9204"/>
                    <a:pt x="4001" y="9204"/>
                  </a:cubicBezTo>
                  <a:cubicBezTo>
                    <a:pt x="3442" y="9204"/>
                    <a:pt x="2918" y="9025"/>
                    <a:pt x="2489" y="8668"/>
                  </a:cubicBezTo>
                  <a:cubicBezTo>
                    <a:pt x="2096" y="8359"/>
                    <a:pt x="1810" y="7918"/>
                    <a:pt x="1668" y="7442"/>
                  </a:cubicBezTo>
                  <a:lnTo>
                    <a:pt x="2001" y="7347"/>
                  </a:lnTo>
                  <a:cubicBezTo>
                    <a:pt x="2108" y="7739"/>
                    <a:pt x="2358" y="8097"/>
                    <a:pt x="2680" y="8370"/>
                  </a:cubicBezTo>
                  <a:cubicBezTo>
                    <a:pt x="3049" y="8668"/>
                    <a:pt x="3513" y="8847"/>
                    <a:pt x="4001" y="8847"/>
                  </a:cubicBezTo>
                  <a:cubicBezTo>
                    <a:pt x="4382" y="8847"/>
                    <a:pt x="4739" y="8751"/>
                    <a:pt x="5049" y="8561"/>
                  </a:cubicBezTo>
                  <a:cubicBezTo>
                    <a:pt x="5120" y="8513"/>
                    <a:pt x="5132" y="8430"/>
                    <a:pt x="5109" y="8359"/>
                  </a:cubicBezTo>
                  <a:cubicBezTo>
                    <a:pt x="5077" y="8304"/>
                    <a:pt x="5031" y="8280"/>
                    <a:pt x="4979" y="8280"/>
                  </a:cubicBezTo>
                  <a:cubicBezTo>
                    <a:pt x="4952" y="8280"/>
                    <a:pt x="4923" y="8287"/>
                    <a:pt x="4894" y="8299"/>
                  </a:cubicBezTo>
                  <a:cubicBezTo>
                    <a:pt x="4632" y="8442"/>
                    <a:pt x="4311" y="8537"/>
                    <a:pt x="4001" y="8537"/>
                  </a:cubicBezTo>
                  <a:cubicBezTo>
                    <a:pt x="3215" y="8537"/>
                    <a:pt x="2513" y="8001"/>
                    <a:pt x="2299" y="7239"/>
                  </a:cubicBezTo>
                  <a:lnTo>
                    <a:pt x="2596" y="7144"/>
                  </a:lnTo>
                  <a:cubicBezTo>
                    <a:pt x="2858" y="7073"/>
                    <a:pt x="3049" y="6823"/>
                    <a:pt x="3049" y="6537"/>
                  </a:cubicBezTo>
                  <a:lnTo>
                    <a:pt x="3049" y="6013"/>
                  </a:lnTo>
                  <a:cubicBezTo>
                    <a:pt x="3346" y="6168"/>
                    <a:pt x="3680" y="6239"/>
                    <a:pt x="4037" y="6239"/>
                  </a:cubicBezTo>
                  <a:cubicBezTo>
                    <a:pt x="4394" y="6239"/>
                    <a:pt x="4716" y="6168"/>
                    <a:pt x="5013" y="6013"/>
                  </a:cubicBezTo>
                  <a:close/>
                  <a:moveTo>
                    <a:pt x="2870" y="0"/>
                  </a:moveTo>
                  <a:cubicBezTo>
                    <a:pt x="2477" y="0"/>
                    <a:pt x="2084" y="179"/>
                    <a:pt x="1799" y="477"/>
                  </a:cubicBezTo>
                  <a:cubicBezTo>
                    <a:pt x="1537" y="774"/>
                    <a:pt x="1406" y="1179"/>
                    <a:pt x="1429" y="1596"/>
                  </a:cubicBezTo>
                  <a:lnTo>
                    <a:pt x="1596" y="3251"/>
                  </a:lnTo>
                  <a:cubicBezTo>
                    <a:pt x="1358" y="3298"/>
                    <a:pt x="1144" y="3489"/>
                    <a:pt x="1132" y="3739"/>
                  </a:cubicBezTo>
                  <a:cubicBezTo>
                    <a:pt x="1120" y="3894"/>
                    <a:pt x="1168" y="4049"/>
                    <a:pt x="1263" y="4168"/>
                  </a:cubicBezTo>
                  <a:cubicBezTo>
                    <a:pt x="1370" y="4287"/>
                    <a:pt x="1525" y="4346"/>
                    <a:pt x="1680" y="4346"/>
                  </a:cubicBezTo>
                  <a:lnTo>
                    <a:pt x="1799" y="4346"/>
                  </a:lnTo>
                  <a:cubicBezTo>
                    <a:pt x="1894" y="4989"/>
                    <a:pt x="2251" y="5525"/>
                    <a:pt x="2739" y="5882"/>
                  </a:cubicBezTo>
                  <a:lnTo>
                    <a:pt x="2739" y="6585"/>
                  </a:lnTo>
                  <a:cubicBezTo>
                    <a:pt x="2739" y="6727"/>
                    <a:pt x="2632" y="6870"/>
                    <a:pt x="2501" y="6894"/>
                  </a:cubicBezTo>
                  <a:lnTo>
                    <a:pt x="810" y="7406"/>
                  </a:lnTo>
                  <a:cubicBezTo>
                    <a:pt x="322" y="7537"/>
                    <a:pt x="1" y="7978"/>
                    <a:pt x="1" y="8478"/>
                  </a:cubicBezTo>
                  <a:lnTo>
                    <a:pt x="1" y="10168"/>
                  </a:lnTo>
                  <a:cubicBezTo>
                    <a:pt x="1" y="10252"/>
                    <a:pt x="72" y="10311"/>
                    <a:pt x="144" y="10311"/>
                  </a:cubicBezTo>
                  <a:cubicBezTo>
                    <a:pt x="227" y="10311"/>
                    <a:pt x="298" y="10240"/>
                    <a:pt x="298" y="10168"/>
                  </a:cubicBezTo>
                  <a:lnTo>
                    <a:pt x="298" y="8466"/>
                  </a:lnTo>
                  <a:cubicBezTo>
                    <a:pt x="298" y="8109"/>
                    <a:pt x="537" y="7787"/>
                    <a:pt x="882" y="7680"/>
                  </a:cubicBezTo>
                  <a:lnTo>
                    <a:pt x="1370" y="7537"/>
                  </a:lnTo>
                  <a:cubicBezTo>
                    <a:pt x="1513" y="8073"/>
                    <a:pt x="1846" y="8549"/>
                    <a:pt x="2275" y="8906"/>
                  </a:cubicBezTo>
                  <a:cubicBezTo>
                    <a:pt x="2751" y="9287"/>
                    <a:pt x="3358" y="9502"/>
                    <a:pt x="3989" y="9502"/>
                  </a:cubicBezTo>
                  <a:cubicBezTo>
                    <a:pt x="4608" y="9502"/>
                    <a:pt x="5204" y="9287"/>
                    <a:pt x="5704" y="8906"/>
                  </a:cubicBezTo>
                  <a:cubicBezTo>
                    <a:pt x="6144" y="8549"/>
                    <a:pt x="6454" y="8073"/>
                    <a:pt x="6621" y="7537"/>
                  </a:cubicBezTo>
                  <a:lnTo>
                    <a:pt x="7144" y="7680"/>
                  </a:lnTo>
                  <a:cubicBezTo>
                    <a:pt x="7490" y="7787"/>
                    <a:pt x="7728" y="8097"/>
                    <a:pt x="7728" y="8466"/>
                  </a:cubicBezTo>
                  <a:lnTo>
                    <a:pt x="7728" y="10168"/>
                  </a:lnTo>
                  <a:cubicBezTo>
                    <a:pt x="7728" y="10252"/>
                    <a:pt x="7799" y="10311"/>
                    <a:pt x="7871" y="10311"/>
                  </a:cubicBezTo>
                  <a:cubicBezTo>
                    <a:pt x="7966" y="10311"/>
                    <a:pt x="8026" y="10240"/>
                    <a:pt x="8026" y="10168"/>
                  </a:cubicBezTo>
                  <a:lnTo>
                    <a:pt x="8026" y="8466"/>
                  </a:lnTo>
                  <a:cubicBezTo>
                    <a:pt x="8037" y="7966"/>
                    <a:pt x="7716" y="7525"/>
                    <a:pt x="7240" y="7382"/>
                  </a:cubicBezTo>
                  <a:lnTo>
                    <a:pt x="5537" y="6882"/>
                  </a:lnTo>
                  <a:cubicBezTo>
                    <a:pt x="5406" y="6835"/>
                    <a:pt x="5299" y="6704"/>
                    <a:pt x="5299" y="6573"/>
                  </a:cubicBezTo>
                  <a:lnTo>
                    <a:pt x="5299" y="5870"/>
                  </a:lnTo>
                  <a:cubicBezTo>
                    <a:pt x="5811" y="5525"/>
                    <a:pt x="6168" y="4977"/>
                    <a:pt x="6240" y="4334"/>
                  </a:cubicBezTo>
                  <a:lnTo>
                    <a:pt x="6323" y="4334"/>
                  </a:lnTo>
                  <a:cubicBezTo>
                    <a:pt x="6621" y="4334"/>
                    <a:pt x="6871" y="4108"/>
                    <a:pt x="6906" y="3846"/>
                  </a:cubicBezTo>
                  <a:cubicBezTo>
                    <a:pt x="6918" y="3691"/>
                    <a:pt x="6871" y="3525"/>
                    <a:pt x="6775" y="3417"/>
                  </a:cubicBezTo>
                  <a:cubicBezTo>
                    <a:pt x="6680" y="3322"/>
                    <a:pt x="6561" y="3251"/>
                    <a:pt x="6442" y="3239"/>
                  </a:cubicBezTo>
                  <a:lnTo>
                    <a:pt x="6549" y="1941"/>
                  </a:lnTo>
                  <a:cubicBezTo>
                    <a:pt x="6775" y="1727"/>
                    <a:pt x="6906" y="1453"/>
                    <a:pt x="6906" y="1120"/>
                  </a:cubicBezTo>
                  <a:cubicBezTo>
                    <a:pt x="6906" y="512"/>
                    <a:pt x="6394" y="0"/>
                    <a:pt x="578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2" name="Google Shape;2112;p6"/>
            <p:cNvSpPr/>
            <p:nvPr/>
          </p:nvSpPr>
          <p:spPr>
            <a:xfrm>
              <a:off x="7061135" y="2881785"/>
              <a:ext cx="20069" cy="9495"/>
            </a:xfrm>
            <a:custGeom>
              <a:avLst/>
              <a:gdLst/>
              <a:ahLst/>
              <a:cxnLst/>
              <a:rect l="l" t="t" r="r" b="b"/>
              <a:pathLst>
                <a:path w="632" h="299" extrusionOk="0">
                  <a:moveTo>
                    <a:pt x="155" y="1"/>
                  </a:moveTo>
                  <a:cubicBezTo>
                    <a:pt x="60" y="1"/>
                    <a:pt x="0" y="72"/>
                    <a:pt x="0" y="155"/>
                  </a:cubicBezTo>
                  <a:cubicBezTo>
                    <a:pt x="0" y="227"/>
                    <a:pt x="72" y="298"/>
                    <a:pt x="155" y="298"/>
                  </a:cubicBezTo>
                  <a:lnTo>
                    <a:pt x="476" y="298"/>
                  </a:lnTo>
                  <a:cubicBezTo>
                    <a:pt x="560" y="298"/>
                    <a:pt x="631" y="227"/>
                    <a:pt x="631" y="155"/>
                  </a:cubicBezTo>
                  <a:cubicBezTo>
                    <a:pt x="631" y="72"/>
                    <a:pt x="572" y="1"/>
                    <a:pt x="47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p6"/>
            <p:cNvSpPr/>
            <p:nvPr/>
          </p:nvSpPr>
          <p:spPr>
            <a:xfrm>
              <a:off x="7122740" y="2881785"/>
              <a:ext cx="19688" cy="9495"/>
            </a:xfrm>
            <a:custGeom>
              <a:avLst/>
              <a:gdLst/>
              <a:ahLst/>
              <a:cxnLst/>
              <a:rect l="l" t="t" r="r" b="b"/>
              <a:pathLst>
                <a:path w="620" h="299" extrusionOk="0">
                  <a:moveTo>
                    <a:pt x="144" y="1"/>
                  </a:moveTo>
                  <a:cubicBezTo>
                    <a:pt x="60" y="1"/>
                    <a:pt x="1" y="72"/>
                    <a:pt x="1" y="155"/>
                  </a:cubicBezTo>
                  <a:cubicBezTo>
                    <a:pt x="1" y="227"/>
                    <a:pt x="72" y="298"/>
                    <a:pt x="144" y="298"/>
                  </a:cubicBezTo>
                  <a:lnTo>
                    <a:pt x="477" y="298"/>
                  </a:lnTo>
                  <a:cubicBezTo>
                    <a:pt x="560" y="298"/>
                    <a:pt x="620" y="227"/>
                    <a:pt x="620" y="155"/>
                  </a:cubicBezTo>
                  <a:cubicBezTo>
                    <a:pt x="620" y="72"/>
                    <a:pt x="560" y="1"/>
                    <a:pt x="47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114" name="Google Shape;2114;p6"/>
          <p:cNvPicPr preferRelativeResize="0"/>
          <p:nvPr/>
        </p:nvPicPr>
        <p:blipFill>
          <a:blip r:embed="rId3">
            <a:alphaModFix/>
          </a:blip>
          <a:stretch>
            <a:fillRect/>
          </a:stretch>
        </p:blipFill>
        <p:spPr>
          <a:xfrm>
            <a:off x="5974025" y="1613300"/>
            <a:ext cx="2360625" cy="2416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8"/>
        <p:cNvGrpSpPr/>
        <p:nvPr/>
      </p:nvGrpSpPr>
      <p:grpSpPr>
        <a:xfrm>
          <a:off x="0" y="0"/>
          <a:ext cx="0" cy="0"/>
          <a:chOff x="0" y="0"/>
          <a:chExt cx="0" cy="0"/>
        </a:xfrm>
      </p:grpSpPr>
      <p:sp>
        <p:nvSpPr>
          <p:cNvPr id="2119" name="Google Shape;2119;p7"/>
          <p:cNvSpPr txBox="1">
            <a:spLocks noGrp="1"/>
          </p:cNvSpPr>
          <p:nvPr>
            <p:ph type="subTitle" idx="3"/>
          </p:nvPr>
        </p:nvSpPr>
        <p:spPr>
          <a:xfrm>
            <a:off x="2232880" y="3149417"/>
            <a:ext cx="2852100" cy="63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1200"/>
              </a:spcAft>
              <a:buSzPts val="2000"/>
              <a:buNone/>
            </a:pPr>
            <a:r>
              <a:rPr lang="en" sz="2400">
                <a:solidFill>
                  <a:srgbClr val="595959"/>
                </a:solidFill>
              </a:rPr>
              <a:t>Insights</a:t>
            </a:r>
            <a:endParaRPr sz="2400">
              <a:solidFill>
                <a:srgbClr val="595959"/>
              </a:solidFill>
            </a:endParaRPr>
          </a:p>
        </p:txBody>
      </p:sp>
      <p:sp>
        <p:nvSpPr>
          <p:cNvPr id="2120" name="Google Shape;2120;p7"/>
          <p:cNvSpPr txBox="1">
            <a:spLocks noGrp="1"/>
          </p:cNvSpPr>
          <p:nvPr>
            <p:ph type="title"/>
          </p:nvPr>
        </p:nvSpPr>
        <p:spPr>
          <a:xfrm>
            <a:off x="715200" y="539975"/>
            <a:ext cx="7713600" cy="70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solidFill>
                  <a:schemeClr val="accent3"/>
                </a:solidFill>
              </a:rPr>
              <a:t>TABLE</a:t>
            </a:r>
            <a:r>
              <a:rPr lang="en"/>
              <a:t> OF CONTENTS</a:t>
            </a:r>
            <a:endParaRPr/>
          </a:p>
        </p:txBody>
      </p:sp>
      <p:sp>
        <p:nvSpPr>
          <p:cNvPr id="2121" name="Google Shape;2121;p7"/>
          <p:cNvSpPr txBox="1">
            <a:spLocks noGrp="1"/>
          </p:cNvSpPr>
          <p:nvPr>
            <p:ph type="subTitle" idx="5"/>
          </p:nvPr>
        </p:nvSpPr>
        <p:spPr>
          <a:xfrm>
            <a:off x="2232880" y="2262626"/>
            <a:ext cx="2852100" cy="650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1200"/>
              </a:spcAft>
              <a:buSzPts val="2000"/>
              <a:buNone/>
            </a:pPr>
            <a:r>
              <a:rPr lang="en" sz="2400" dirty="0">
                <a:solidFill>
                  <a:srgbClr val="595959"/>
                </a:solidFill>
              </a:rPr>
              <a:t>Key Findings</a:t>
            </a:r>
            <a:endParaRPr sz="2400" dirty="0">
              <a:solidFill>
                <a:srgbClr val="595959"/>
              </a:solidFill>
            </a:endParaRPr>
          </a:p>
        </p:txBody>
      </p:sp>
      <p:sp>
        <p:nvSpPr>
          <p:cNvPr id="2122" name="Google Shape;2122;p7"/>
          <p:cNvSpPr txBox="1">
            <a:spLocks noGrp="1"/>
          </p:cNvSpPr>
          <p:nvPr>
            <p:ph type="subTitle" idx="1"/>
          </p:nvPr>
        </p:nvSpPr>
        <p:spPr>
          <a:xfrm>
            <a:off x="2232880" y="1277788"/>
            <a:ext cx="4473600" cy="650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1200"/>
              </a:spcAft>
              <a:buSzPts val="2000"/>
              <a:buNone/>
            </a:pPr>
            <a:r>
              <a:rPr lang="en" sz="2400">
                <a:solidFill>
                  <a:srgbClr val="595959"/>
                </a:solidFill>
              </a:rPr>
              <a:t>Project Overview and Goals</a:t>
            </a:r>
            <a:endParaRPr sz="2400">
              <a:solidFill>
                <a:srgbClr val="595959"/>
              </a:solidFill>
            </a:endParaRPr>
          </a:p>
        </p:txBody>
      </p:sp>
      <p:sp>
        <p:nvSpPr>
          <p:cNvPr id="2123" name="Google Shape;2123;p7"/>
          <p:cNvSpPr txBox="1">
            <a:spLocks noGrp="1"/>
          </p:cNvSpPr>
          <p:nvPr>
            <p:ph type="title" idx="13"/>
          </p:nvPr>
        </p:nvSpPr>
        <p:spPr>
          <a:xfrm>
            <a:off x="1475698" y="3149417"/>
            <a:ext cx="726000" cy="650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200"/>
              <a:buNone/>
            </a:pPr>
            <a:r>
              <a:rPr lang="en" sz="3600"/>
              <a:t>03</a:t>
            </a:r>
            <a:endParaRPr sz="3600"/>
          </a:p>
        </p:txBody>
      </p:sp>
      <p:sp>
        <p:nvSpPr>
          <p:cNvPr id="2124" name="Google Shape;2124;p7"/>
          <p:cNvSpPr txBox="1">
            <a:spLocks noGrp="1"/>
          </p:cNvSpPr>
          <p:nvPr>
            <p:ph type="title" idx="15"/>
          </p:nvPr>
        </p:nvSpPr>
        <p:spPr>
          <a:xfrm>
            <a:off x="1485080" y="2262626"/>
            <a:ext cx="726000" cy="650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200"/>
              <a:buNone/>
            </a:pPr>
            <a:r>
              <a:rPr lang="en" sz="3600"/>
              <a:t>02</a:t>
            </a:r>
            <a:endParaRPr sz="3600"/>
          </a:p>
        </p:txBody>
      </p:sp>
      <p:sp>
        <p:nvSpPr>
          <p:cNvPr id="2125" name="Google Shape;2125;p7"/>
          <p:cNvSpPr txBox="1">
            <a:spLocks noGrp="1"/>
          </p:cNvSpPr>
          <p:nvPr>
            <p:ph type="title" idx="9"/>
          </p:nvPr>
        </p:nvSpPr>
        <p:spPr>
          <a:xfrm>
            <a:off x="1485080" y="1283957"/>
            <a:ext cx="726000" cy="650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200"/>
              <a:buNone/>
            </a:pPr>
            <a:r>
              <a:rPr lang="en" sz="3600"/>
              <a:t>01</a:t>
            </a:r>
            <a:endParaRPr sz="3600"/>
          </a:p>
        </p:txBody>
      </p:sp>
      <p:sp>
        <p:nvSpPr>
          <p:cNvPr id="2126" name="Google Shape;2126;p7"/>
          <p:cNvSpPr txBox="1">
            <a:spLocks noGrp="1"/>
          </p:cNvSpPr>
          <p:nvPr>
            <p:ph type="subTitle" idx="3"/>
          </p:nvPr>
        </p:nvSpPr>
        <p:spPr>
          <a:xfrm>
            <a:off x="2242255" y="3995042"/>
            <a:ext cx="2852100" cy="63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1200"/>
              </a:spcAft>
              <a:buSzPts val="2000"/>
              <a:buNone/>
            </a:pPr>
            <a:r>
              <a:rPr lang="en" sz="2400">
                <a:solidFill>
                  <a:srgbClr val="595959"/>
                </a:solidFill>
              </a:rPr>
              <a:t>Recommendation</a:t>
            </a:r>
            <a:endParaRPr sz="2400">
              <a:solidFill>
                <a:srgbClr val="595959"/>
              </a:solidFill>
            </a:endParaRPr>
          </a:p>
        </p:txBody>
      </p:sp>
      <p:sp>
        <p:nvSpPr>
          <p:cNvPr id="2127" name="Google Shape;2127;p7"/>
          <p:cNvSpPr txBox="1">
            <a:spLocks noGrp="1"/>
          </p:cNvSpPr>
          <p:nvPr>
            <p:ph type="title" idx="13"/>
          </p:nvPr>
        </p:nvSpPr>
        <p:spPr>
          <a:xfrm>
            <a:off x="1485073" y="3995042"/>
            <a:ext cx="726000" cy="650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200"/>
              <a:buNone/>
            </a:pPr>
            <a:r>
              <a:rPr lang="en" sz="3600"/>
              <a:t>04</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2131"/>
        <p:cNvGrpSpPr/>
        <p:nvPr/>
      </p:nvGrpSpPr>
      <p:grpSpPr>
        <a:xfrm>
          <a:off x="0" y="0"/>
          <a:ext cx="0" cy="0"/>
          <a:chOff x="0" y="0"/>
          <a:chExt cx="0" cy="0"/>
        </a:xfrm>
      </p:grpSpPr>
      <p:sp>
        <p:nvSpPr>
          <p:cNvPr id="2132" name="Google Shape;2132;p8"/>
          <p:cNvSpPr txBox="1">
            <a:spLocks noGrp="1"/>
          </p:cNvSpPr>
          <p:nvPr>
            <p:ph type="title"/>
          </p:nvPr>
        </p:nvSpPr>
        <p:spPr>
          <a:xfrm>
            <a:off x="715200" y="2138000"/>
            <a:ext cx="7713600" cy="1099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solidFill>
                  <a:schemeClr val="accent3"/>
                </a:solidFill>
              </a:rPr>
              <a:t>PROJECT</a:t>
            </a:r>
            <a:r>
              <a:rPr lang="en"/>
              <a:t> OVERVIEW</a:t>
            </a:r>
            <a:br>
              <a:rPr lang="en"/>
            </a:br>
            <a:r>
              <a:rPr lang="en">
                <a:solidFill>
                  <a:schemeClr val="accent3"/>
                </a:solidFill>
              </a:rPr>
              <a:t>AND</a:t>
            </a:r>
            <a:r>
              <a:rPr lang="en"/>
              <a:t> GOALS</a:t>
            </a:r>
            <a:endParaRPr/>
          </a:p>
        </p:txBody>
      </p:sp>
      <p:sp>
        <p:nvSpPr>
          <p:cNvPr id="2133" name="Google Shape;2133;p8"/>
          <p:cNvSpPr txBox="1">
            <a:spLocks noGrp="1"/>
          </p:cNvSpPr>
          <p:nvPr>
            <p:ph type="title" idx="2"/>
          </p:nvPr>
        </p:nvSpPr>
        <p:spPr>
          <a:xfrm>
            <a:off x="2554650" y="1031850"/>
            <a:ext cx="4034700" cy="128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0"/>
              <a:buNone/>
            </a:pPr>
            <a:r>
              <a:rPr lang="en"/>
              <a:t>01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7"/>
        <p:cNvGrpSpPr/>
        <p:nvPr/>
      </p:nvGrpSpPr>
      <p:grpSpPr>
        <a:xfrm>
          <a:off x="0" y="0"/>
          <a:ext cx="0" cy="0"/>
          <a:chOff x="0" y="0"/>
          <a:chExt cx="0" cy="0"/>
        </a:xfrm>
      </p:grpSpPr>
      <p:sp>
        <p:nvSpPr>
          <p:cNvPr id="2138" name="Google Shape;2138;p9"/>
          <p:cNvSpPr txBox="1">
            <a:spLocks noGrp="1"/>
          </p:cNvSpPr>
          <p:nvPr>
            <p:ph type="title"/>
          </p:nvPr>
        </p:nvSpPr>
        <p:spPr>
          <a:xfrm>
            <a:off x="715200" y="539975"/>
            <a:ext cx="7713600" cy="70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solidFill>
                  <a:schemeClr val="accent3"/>
                </a:solidFill>
              </a:rPr>
              <a:t>PROJECT</a:t>
            </a:r>
            <a:r>
              <a:rPr lang="en">
                <a:solidFill>
                  <a:schemeClr val="accent5"/>
                </a:solidFill>
              </a:rPr>
              <a:t> OVERVIEW</a:t>
            </a:r>
            <a:endParaRPr>
              <a:solidFill>
                <a:schemeClr val="accent5"/>
              </a:solidFill>
            </a:endParaRPr>
          </a:p>
        </p:txBody>
      </p:sp>
      <p:sp>
        <p:nvSpPr>
          <p:cNvPr id="2139" name="Google Shape;2139;p9"/>
          <p:cNvSpPr txBox="1">
            <a:spLocks noGrp="1"/>
          </p:cNvSpPr>
          <p:nvPr>
            <p:ph type="subTitle" idx="15"/>
          </p:nvPr>
        </p:nvSpPr>
        <p:spPr>
          <a:xfrm>
            <a:off x="680484" y="1644501"/>
            <a:ext cx="7783032" cy="2020187"/>
          </a:xfrm>
          <a:prstGeom prst="rect">
            <a:avLst/>
          </a:prstGeom>
          <a:noFill/>
          <a:ln>
            <a:noFill/>
          </a:ln>
        </p:spPr>
        <p:txBody>
          <a:bodyPr spcFirstLastPara="1" wrap="square" lIns="91425" tIns="91425" rIns="91425" bIns="91425" anchor="ctr" anchorCtr="0">
            <a:noAutofit/>
          </a:bodyPr>
          <a:lstStyle/>
          <a:p>
            <a:pPr marL="457200" lvl="0" indent="-330200" algn="l" rtl="0">
              <a:lnSpc>
                <a:spcPct val="150000"/>
              </a:lnSpc>
              <a:spcBef>
                <a:spcPts val="0"/>
              </a:spcBef>
              <a:spcAft>
                <a:spcPts val="0"/>
              </a:spcAft>
              <a:buSzPts val="1400"/>
              <a:buFont typeface="Arial"/>
              <a:buChar char="•"/>
            </a:pPr>
            <a:r>
              <a:rPr lang="en" sz="2000" dirty="0">
                <a:solidFill>
                  <a:schemeClr val="accent3"/>
                </a:solidFill>
                <a:latin typeface="Ramabhadra"/>
                <a:ea typeface="Ramabhadra"/>
                <a:cs typeface="Ramabhadra"/>
                <a:sym typeface="Ramabhadra"/>
              </a:rPr>
              <a:t>For the past few years, Yellevate has been struggling with client disputes. Yellevate defines disputes as clients expressing dissatisfaction with the company’s services and refusing to pay for them. </a:t>
            </a:r>
            <a:endParaRPr sz="1600" dirty="0">
              <a:solidFill>
                <a:schemeClr val="accent3"/>
              </a:solidFill>
              <a:latin typeface="Ramabhadra"/>
              <a:ea typeface="Ramabhadra"/>
              <a:cs typeface="Ramabhadra"/>
              <a:sym typeface="Ramabhadra"/>
            </a:endParaRPr>
          </a:p>
        </p:txBody>
      </p:sp>
      <p:grpSp>
        <p:nvGrpSpPr>
          <p:cNvPr id="2140" name="Google Shape;2140;p9"/>
          <p:cNvGrpSpPr/>
          <p:nvPr/>
        </p:nvGrpSpPr>
        <p:grpSpPr>
          <a:xfrm>
            <a:off x="2069805" y="539975"/>
            <a:ext cx="603182" cy="455731"/>
            <a:chOff x="5352728" y="1990239"/>
            <a:chExt cx="327092" cy="322508"/>
          </a:xfrm>
        </p:grpSpPr>
        <p:sp>
          <p:nvSpPr>
            <p:cNvPr id="2141" name="Google Shape;2141;p9"/>
            <p:cNvSpPr/>
            <p:nvPr/>
          </p:nvSpPr>
          <p:spPr>
            <a:xfrm>
              <a:off x="5575935" y="2093297"/>
              <a:ext cx="103885" cy="217923"/>
            </a:xfrm>
            <a:custGeom>
              <a:avLst/>
              <a:gdLst/>
              <a:ahLst/>
              <a:cxnLst/>
              <a:rect l="l" t="t" r="r" b="b"/>
              <a:pathLst>
                <a:path w="3264" h="6847" extrusionOk="0">
                  <a:moveTo>
                    <a:pt x="1084" y="322"/>
                  </a:moveTo>
                  <a:cubicBezTo>
                    <a:pt x="1144" y="322"/>
                    <a:pt x="1203" y="358"/>
                    <a:pt x="1203" y="441"/>
                  </a:cubicBezTo>
                  <a:lnTo>
                    <a:pt x="1203" y="513"/>
                  </a:lnTo>
                  <a:lnTo>
                    <a:pt x="1203" y="1061"/>
                  </a:lnTo>
                  <a:cubicBezTo>
                    <a:pt x="1203" y="1156"/>
                    <a:pt x="1275" y="1227"/>
                    <a:pt x="1370" y="1227"/>
                  </a:cubicBezTo>
                  <a:cubicBezTo>
                    <a:pt x="1453" y="1227"/>
                    <a:pt x="1537" y="1156"/>
                    <a:pt x="1537" y="1061"/>
                  </a:cubicBezTo>
                  <a:lnTo>
                    <a:pt x="1537" y="537"/>
                  </a:lnTo>
                  <a:cubicBezTo>
                    <a:pt x="1549" y="513"/>
                    <a:pt x="1596" y="477"/>
                    <a:pt x="1632" y="477"/>
                  </a:cubicBezTo>
                  <a:lnTo>
                    <a:pt x="1656" y="477"/>
                  </a:lnTo>
                  <a:cubicBezTo>
                    <a:pt x="1715" y="477"/>
                    <a:pt x="1775" y="525"/>
                    <a:pt x="1775" y="596"/>
                  </a:cubicBezTo>
                  <a:lnTo>
                    <a:pt x="1775" y="632"/>
                  </a:lnTo>
                  <a:lnTo>
                    <a:pt x="1775" y="1061"/>
                  </a:lnTo>
                  <a:cubicBezTo>
                    <a:pt x="1775" y="1156"/>
                    <a:pt x="1846" y="1227"/>
                    <a:pt x="1930" y="1227"/>
                  </a:cubicBezTo>
                  <a:cubicBezTo>
                    <a:pt x="2025" y="1227"/>
                    <a:pt x="2096" y="1156"/>
                    <a:pt x="2096" y="1061"/>
                  </a:cubicBezTo>
                  <a:lnTo>
                    <a:pt x="2096" y="656"/>
                  </a:lnTo>
                  <a:cubicBezTo>
                    <a:pt x="2108" y="620"/>
                    <a:pt x="2156" y="596"/>
                    <a:pt x="2203" y="596"/>
                  </a:cubicBezTo>
                  <a:lnTo>
                    <a:pt x="2215" y="596"/>
                  </a:lnTo>
                  <a:cubicBezTo>
                    <a:pt x="2275" y="596"/>
                    <a:pt x="2334" y="644"/>
                    <a:pt x="2334" y="715"/>
                  </a:cubicBezTo>
                  <a:lnTo>
                    <a:pt x="2334" y="822"/>
                  </a:lnTo>
                  <a:lnTo>
                    <a:pt x="2334" y="1156"/>
                  </a:lnTo>
                  <a:cubicBezTo>
                    <a:pt x="2334" y="1239"/>
                    <a:pt x="2406" y="1311"/>
                    <a:pt x="2501" y="1311"/>
                  </a:cubicBezTo>
                  <a:cubicBezTo>
                    <a:pt x="2584" y="1311"/>
                    <a:pt x="2668" y="1239"/>
                    <a:pt x="2668" y="1156"/>
                  </a:cubicBezTo>
                  <a:lnTo>
                    <a:pt x="2668" y="822"/>
                  </a:lnTo>
                  <a:cubicBezTo>
                    <a:pt x="2668" y="763"/>
                    <a:pt x="2703" y="703"/>
                    <a:pt x="2787" y="703"/>
                  </a:cubicBezTo>
                  <a:lnTo>
                    <a:pt x="2799" y="703"/>
                  </a:lnTo>
                  <a:cubicBezTo>
                    <a:pt x="2858" y="703"/>
                    <a:pt x="2918" y="751"/>
                    <a:pt x="2918" y="822"/>
                  </a:cubicBezTo>
                  <a:lnTo>
                    <a:pt x="2918" y="1584"/>
                  </a:lnTo>
                  <a:lnTo>
                    <a:pt x="2918" y="1596"/>
                  </a:lnTo>
                  <a:cubicBezTo>
                    <a:pt x="2930" y="1787"/>
                    <a:pt x="2918" y="2346"/>
                    <a:pt x="2632" y="2596"/>
                  </a:cubicBezTo>
                  <a:cubicBezTo>
                    <a:pt x="2608" y="2620"/>
                    <a:pt x="2572" y="2668"/>
                    <a:pt x="2572" y="2715"/>
                  </a:cubicBezTo>
                  <a:lnTo>
                    <a:pt x="2572" y="3216"/>
                  </a:lnTo>
                  <a:lnTo>
                    <a:pt x="1025" y="3216"/>
                  </a:lnTo>
                  <a:lnTo>
                    <a:pt x="1025" y="2858"/>
                  </a:lnTo>
                  <a:cubicBezTo>
                    <a:pt x="1025" y="2823"/>
                    <a:pt x="1001" y="2763"/>
                    <a:pt x="965" y="2727"/>
                  </a:cubicBezTo>
                  <a:cubicBezTo>
                    <a:pt x="929" y="2727"/>
                    <a:pt x="394" y="2311"/>
                    <a:pt x="358" y="1870"/>
                  </a:cubicBezTo>
                  <a:cubicBezTo>
                    <a:pt x="346" y="1608"/>
                    <a:pt x="334" y="1287"/>
                    <a:pt x="417" y="1215"/>
                  </a:cubicBezTo>
                  <a:cubicBezTo>
                    <a:pt x="453" y="1189"/>
                    <a:pt x="496" y="1175"/>
                    <a:pt x="560" y="1175"/>
                  </a:cubicBezTo>
                  <a:cubicBezTo>
                    <a:pt x="581" y="1175"/>
                    <a:pt x="605" y="1177"/>
                    <a:pt x="632" y="1180"/>
                  </a:cubicBezTo>
                  <a:lnTo>
                    <a:pt x="632" y="1406"/>
                  </a:lnTo>
                  <a:cubicBezTo>
                    <a:pt x="632" y="1489"/>
                    <a:pt x="703" y="1572"/>
                    <a:pt x="787" y="1572"/>
                  </a:cubicBezTo>
                  <a:cubicBezTo>
                    <a:pt x="882" y="1572"/>
                    <a:pt x="953" y="1489"/>
                    <a:pt x="953" y="1406"/>
                  </a:cubicBezTo>
                  <a:lnTo>
                    <a:pt x="953" y="441"/>
                  </a:lnTo>
                  <a:cubicBezTo>
                    <a:pt x="953" y="382"/>
                    <a:pt x="1001" y="322"/>
                    <a:pt x="1072" y="322"/>
                  </a:cubicBezTo>
                  <a:close/>
                  <a:moveTo>
                    <a:pt x="2799" y="3537"/>
                  </a:moveTo>
                  <a:lnTo>
                    <a:pt x="2799" y="4037"/>
                  </a:lnTo>
                  <a:lnTo>
                    <a:pt x="751" y="4037"/>
                  </a:lnTo>
                  <a:lnTo>
                    <a:pt x="751" y="3537"/>
                  </a:lnTo>
                  <a:close/>
                  <a:moveTo>
                    <a:pt x="2799" y="4370"/>
                  </a:moveTo>
                  <a:lnTo>
                    <a:pt x="2799" y="6525"/>
                  </a:lnTo>
                  <a:lnTo>
                    <a:pt x="751" y="6525"/>
                  </a:lnTo>
                  <a:lnTo>
                    <a:pt x="751" y="4370"/>
                  </a:lnTo>
                  <a:close/>
                  <a:moveTo>
                    <a:pt x="1072" y="1"/>
                  </a:moveTo>
                  <a:cubicBezTo>
                    <a:pt x="834" y="1"/>
                    <a:pt x="644" y="203"/>
                    <a:pt x="644" y="429"/>
                  </a:cubicBezTo>
                  <a:lnTo>
                    <a:pt x="644" y="846"/>
                  </a:lnTo>
                  <a:cubicBezTo>
                    <a:pt x="621" y="845"/>
                    <a:pt x="600" y="844"/>
                    <a:pt x="579" y="844"/>
                  </a:cubicBezTo>
                  <a:cubicBezTo>
                    <a:pt x="433" y="844"/>
                    <a:pt x="321" y="880"/>
                    <a:pt x="227" y="953"/>
                  </a:cubicBezTo>
                  <a:cubicBezTo>
                    <a:pt x="1" y="1144"/>
                    <a:pt x="13" y="1525"/>
                    <a:pt x="48" y="1882"/>
                  </a:cubicBezTo>
                  <a:cubicBezTo>
                    <a:pt x="72" y="2370"/>
                    <a:pt x="525" y="2787"/>
                    <a:pt x="679" y="2930"/>
                  </a:cubicBezTo>
                  <a:lnTo>
                    <a:pt x="679" y="3216"/>
                  </a:lnTo>
                  <a:lnTo>
                    <a:pt x="596" y="3216"/>
                  </a:lnTo>
                  <a:cubicBezTo>
                    <a:pt x="513" y="3216"/>
                    <a:pt x="429" y="3287"/>
                    <a:pt x="429" y="3382"/>
                  </a:cubicBezTo>
                  <a:lnTo>
                    <a:pt x="429" y="4216"/>
                  </a:lnTo>
                  <a:lnTo>
                    <a:pt x="429" y="6692"/>
                  </a:lnTo>
                  <a:cubicBezTo>
                    <a:pt x="429" y="6775"/>
                    <a:pt x="513" y="6847"/>
                    <a:pt x="596" y="6847"/>
                  </a:cubicBezTo>
                  <a:lnTo>
                    <a:pt x="2977" y="6847"/>
                  </a:lnTo>
                  <a:cubicBezTo>
                    <a:pt x="3061" y="6847"/>
                    <a:pt x="3144" y="6775"/>
                    <a:pt x="3144" y="6692"/>
                  </a:cubicBezTo>
                  <a:lnTo>
                    <a:pt x="3144" y="4204"/>
                  </a:lnTo>
                  <a:lnTo>
                    <a:pt x="3144" y="3370"/>
                  </a:lnTo>
                  <a:cubicBezTo>
                    <a:pt x="3120" y="3275"/>
                    <a:pt x="3049" y="3204"/>
                    <a:pt x="2965" y="3204"/>
                  </a:cubicBezTo>
                  <a:lnTo>
                    <a:pt x="2858" y="3204"/>
                  </a:lnTo>
                  <a:lnTo>
                    <a:pt x="2858" y="2763"/>
                  </a:lnTo>
                  <a:cubicBezTo>
                    <a:pt x="3263" y="2358"/>
                    <a:pt x="3215" y="1644"/>
                    <a:pt x="3204" y="1549"/>
                  </a:cubicBezTo>
                  <a:lnTo>
                    <a:pt x="3204" y="810"/>
                  </a:lnTo>
                  <a:cubicBezTo>
                    <a:pt x="3204" y="572"/>
                    <a:pt x="3013" y="382"/>
                    <a:pt x="2763" y="382"/>
                  </a:cubicBezTo>
                  <a:lnTo>
                    <a:pt x="2751" y="382"/>
                  </a:lnTo>
                  <a:cubicBezTo>
                    <a:pt x="2680" y="382"/>
                    <a:pt x="2608" y="394"/>
                    <a:pt x="2549" y="441"/>
                  </a:cubicBezTo>
                  <a:cubicBezTo>
                    <a:pt x="2465" y="334"/>
                    <a:pt x="2334" y="275"/>
                    <a:pt x="2203" y="275"/>
                  </a:cubicBezTo>
                  <a:lnTo>
                    <a:pt x="2191" y="275"/>
                  </a:lnTo>
                  <a:cubicBezTo>
                    <a:pt x="2120" y="275"/>
                    <a:pt x="2037" y="287"/>
                    <a:pt x="1977" y="322"/>
                  </a:cubicBezTo>
                  <a:cubicBezTo>
                    <a:pt x="1906" y="227"/>
                    <a:pt x="1787" y="168"/>
                    <a:pt x="1656" y="168"/>
                  </a:cubicBezTo>
                  <a:lnTo>
                    <a:pt x="1632" y="168"/>
                  </a:lnTo>
                  <a:cubicBezTo>
                    <a:pt x="1572" y="168"/>
                    <a:pt x="1525" y="179"/>
                    <a:pt x="1453" y="203"/>
                  </a:cubicBezTo>
                  <a:cubicBezTo>
                    <a:pt x="1382" y="84"/>
                    <a:pt x="1251" y="1"/>
                    <a:pt x="108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2" name="Google Shape;2142;p9"/>
            <p:cNvSpPr/>
            <p:nvPr/>
          </p:nvSpPr>
          <p:spPr>
            <a:xfrm>
              <a:off x="5426250" y="1990239"/>
              <a:ext cx="191029" cy="322508"/>
            </a:xfrm>
            <a:custGeom>
              <a:avLst/>
              <a:gdLst/>
              <a:ahLst/>
              <a:cxnLst/>
              <a:rect l="l" t="t" r="r" b="b"/>
              <a:pathLst>
                <a:path w="6002" h="10133" extrusionOk="0">
                  <a:moveTo>
                    <a:pt x="584" y="298"/>
                  </a:moveTo>
                  <a:lnTo>
                    <a:pt x="977" y="322"/>
                  </a:lnTo>
                  <a:lnTo>
                    <a:pt x="870" y="584"/>
                  </a:lnTo>
                  <a:lnTo>
                    <a:pt x="584" y="298"/>
                  </a:lnTo>
                  <a:close/>
                  <a:moveTo>
                    <a:pt x="1299" y="381"/>
                  </a:moveTo>
                  <a:lnTo>
                    <a:pt x="2322" y="810"/>
                  </a:lnTo>
                  <a:lnTo>
                    <a:pt x="2203" y="1239"/>
                  </a:lnTo>
                  <a:lnTo>
                    <a:pt x="1120" y="774"/>
                  </a:lnTo>
                  <a:lnTo>
                    <a:pt x="1299" y="381"/>
                  </a:lnTo>
                  <a:close/>
                  <a:moveTo>
                    <a:pt x="4739" y="1834"/>
                  </a:moveTo>
                  <a:lnTo>
                    <a:pt x="5097" y="1977"/>
                  </a:lnTo>
                  <a:lnTo>
                    <a:pt x="4918" y="2382"/>
                  </a:lnTo>
                  <a:lnTo>
                    <a:pt x="4620" y="2263"/>
                  </a:lnTo>
                  <a:cubicBezTo>
                    <a:pt x="4632" y="2251"/>
                    <a:pt x="4632" y="2227"/>
                    <a:pt x="4632" y="2227"/>
                  </a:cubicBezTo>
                  <a:lnTo>
                    <a:pt x="4739" y="1834"/>
                  </a:lnTo>
                  <a:close/>
                  <a:moveTo>
                    <a:pt x="5406" y="2108"/>
                  </a:moveTo>
                  <a:lnTo>
                    <a:pt x="5585" y="2191"/>
                  </a:lnTo>
                  <a:cubicBezTo>
                    <a:pt x="5609" y="2203"/>
                    <a:pt x="5632" y="2215"/>
                    <a:pt x="5644" y="2251"/>
                  </a:cubicBezTo>
                  <a:cubicBezTo>
                    <a:pt x="5656" y="2274"/>
                    <a:pt x="5656" y="2298"/>
                    <a:pt x="5644" y="2322"/>
                  </a:cubicBezTo>
                  <a:lnTo>
                    <a:pt x="5549" y="2524"/>
                  </a:lnTo>
                  <a:cubicBezTo>
                    <a:pt x="5537" y="2560"/>
                    <a:pt x="5525" y="2572"/>
                    <a:pt x="5490" y="2584"/>
                  </a:cubicBezTo>
                  <a:cubicBezTo>
                    <a:pt x="5478" y="2590"/>
                    <a:pt x="5463" y="2593"/>
                    <a:pt x="5449" y="2593"/>
                  </a:cubicBezTo>
                  <a:cubicBezTo>
                    <a:pt x="5436" y="2593"/>
                    <a:pt x="5424" y="2590"/>
                    <a:pt x="5418" y="2584"/>
                  </a:cubicBezTo>
                  <a:lnTo>
                    <a:pt x="5228" y="2513"/>
                  </a:lnTo>
                  <a:lnTo>
                    <a:pt x="5406" y="2108"/>
                  </a:lnTo>
                  <a:close/>
                  <a:moveTo>
                    <a:pt x="2906" y="405"/>
                  </a:moveTo>
                  <a:cubicBezTo>
                    <a:pt x="2930" y="405"/>
                    <a:pt x="2965" y="429"/>
                    <a:pt x="2977" y="441"/>
                  </a:cubicBezTo>
                  <a:cubicBezTo>
                    <a:pt x="2989" y="477"/>
                    <a:pt x="2989" y="500"/>
                    <a:pt x="2989" y="536"/>
                  </a:cubicBezTo>
                  <a:lnTo>
                    <a:pt x="2977" y="608"/>
                  </a:lnTo>
                  <a:lnTo>
                    <a:pt x="2787" y="1262"/>
                  </a:lnTo>
                  <a:cubicBezTo>
                    <a:pt x="2751" y="1358"/>
                    <a:pt x="2811" y="1441"/>
                    <a:pt x="2882" y="1453"/>
                  </a:cubicBezTo>
                  <a:lnTo>
                    <a:pt x="2930" y="1453"/>
                  </a:lnTo>
                  <a:cubicBezTo>
                    <a:pt x="3001" y="1453"/>
                    <a:pt x="3061" y="1417"/>
                    <a:pt x="3084" y="1334"/>
                  </a:cubicBezTo>
                  <a:lnTo>
                    <a:pt x="3263" y="703"/>
                  </a:lnTo>
                  <a:cubicBezTo>
                    <a:pt x="3287" y="667"/>
                    <a:pt x="3335" y="655"/>
                    <a:pt x="3382" y="655"/>
                  </a:cubicBezTo>
                  <a:lnTo>
                    <a:pt x="3394" y="655"/>
                  </a:lnTo>
                  <a:cubicBezTo>
                    <a:pt x="3418" y="655"/>
                    <a:pt x="3454" y="679"/>
                    <a:pt x="3465" y="703"/>
                  </a:cubicBezTo>
                  <a:cubicBezTo>
                    <a:pt x="3477" y="727"/>
                    <a:pt x="3477" y="762"/>
                    <a:pt x="3477" y="786"/>
                  </a:cubicBezTo>
                  <a:lnTo>
                    <a:pt x="3323" y="1358"/>
                  </a:lnTo>
                  <a:cubicBezTo>
                    <a:pt x="3287" y="1441"/>
                    <a:pt x="3346" y="1536"/>
                    <a:pt x="3418" y="1548"/>
                  </a:cubicBezTo>
                  <a:lnTo>
                    <a:pt x="3465" y="1548"/>
                  </a:lnTo>
                  <a:cubicBezTo>
                    <a:pt x="3537" y="1548"/>
                    <a:pt x="3596" y="1501"/>
                    <a:pt x="3620" y="1429"/>
                  </a:cubicBezTo>
                  <a:lnTo>
                    <a:pt x="3763" y="905"/>
                  </a:lnTo>
                  <a:cubicBezTo>
                    <a:pt x="3794" y="885"/>
                    <a:pt x="3825" y="855"/>
                    <a:pt x="3863" y="855"/>
                  </a:cubicBezTo>
                  <a:cubicBezTo>
                    <a:pt x="3869" y="855"/>
                    <a:pt x="3876" y="856"/>
                    <a:pt x="3882" y="858"/>
                  </a:cubicBezTo>
                  <a:lnTo>
                    <a:pt x="3894" y="858"/>
                  </a:lnTo>
                  <a:cubicBezTo>
                    <a:pt x="3954" y="881"/>
                    <a:pt x="4001" y="941"/>
                    <a:pt x="3989" y="1000"/>
                  </a:cubicBezTo>
                  <a:lnTo>
                    <a:pt x="3954" y="1096"/>
                  </a:lnTo>
                  <a:lnTo>
                    <a:pt x="3823" y="1536"/>
                  </a:lnTo>
                  <a:cubicBezTo>
                    <a:pt x="3799" y="1620"/>
                    <a:pt x="3835" y="1703"/>
                    <a:pt x="3930" y="1739"/>
                  </a:cubicBezTo>
                  <a:lnTo>
                    <a:pt x="3977" y="1739"/>
                  </a:lnTo>
                  <a:cubicBezTo>
                    <a:pt x="4049" y="1739"/>
                    <a:pt x="4108" y="1691"/>
                    <a:pt x="4120" y="1620"/>
                  </a:cubicBezTo>
                  <a:lnTo>
                    <a:pt x="4251" y="1167"/>
                  </a:lnTo>
                  <a:cubicBezTo>
                    <a:pt x="4272" y="1115"/>
                    <a:pt x="4320" y="1082"/>
                    <a:pt x="4371" y="1082"/>
                  </a:cubicBezTo>
                  <a:cubicBezTo>
                    <a:pt x="4379" y="1082"/>
                    <a:pt x="4386" y="1082"/>
                    <a:pt x="4394" y="1084"/>
                  </a:cubicBezTo>
                  <a:lnTo>
                    <a:pt x="4406" y="1084"/>
                  </a:lnTo>
                  <a:cubicBezTo>
                    <a:pt x="4466" y="1096"/>
                    <a:pt x="4513" y="1155"/>
                    <a:pt x="4489" y="1215"/>
                  </a:cubicBezTo>
                  <a:lnTo>
                    <a:pt x="4251" y="2084"/>
                  </a:lnTo>
                  <a:lnTo>
                    <a:pt x="4251" y="2096"/>
                  </a:lnTo>
                  <a:cubicBezTo>
                    <a:pt x="4323" y="2191"/>
                    <a:pt x="4216" y="2870"/>
                    <a:pt x="3811" y="3084"/>
                  </a:cubicBezTo>
                  <a:cubicBezTo>
                    <a:pt x="3751" y="3108"/>
                    <a:pt x="3727" y="3167"/>
                    <a:pt x="3727" y="3227"/>
                  </a:cubicBezTo>
                  <a:lnTo>
                    <a:pt x="3727" y="3715"/>
                  </a:lnTo>
                  <a:lnTo>
                    <a:pt x="2192" y="3715"/>
                  </a:lnTo>
                  <a:lnTo>
                    <a:pt x="2192" y="2941"/>
                  </a:lnTo>
                  <a:cubicBezTo>
                    <a:pt x="2192" y="2905"/>
                    <a:pt x="2180" y="2870"/>
                    <a:pt x="2144" y="2846"/>
                  </a:cubicBezTo>
                  <a:cubicBezTo>
                    <a:pt x="2144" y="2846"/>
                    <a:pt x="1715" y="2310"/>
                    <a:pt x="1787" y="1870"/>
                  </a:cubicBezTo>
                  <a:cubicBezTo>
                    <a:pt x="1822" y="1739"/>
                    <a:pt x="1834" y="1572"/>
                    <a:pt x="1870" y="1453"/>
                  </a:cubicBezTo>
                  <a:lnTo>
                    <a:pt x="2168" y="1572"/>
                  </a:lnTo>
                  <a:cubicBezTo>
                    <a:pt x="2192" y="1620"/>
                    <a:pt x="2239" y="1667"/>
                    <a:pt x="2275" y="1679"/>
                  </a:cubicBezTo>
                  <a:cubicBezTo>
                    <a:pt x="2294" y="1686"/>
                    <a:pt x="2312" y="1690"/>
                    <a:pt x="2330" y="1690"/>
                  </a:cubicBezTo>
                  <a:cubicBezTo>
                    <a:pt x="2401" y="1690"/>
                    <a:pt x="2456" y="1636"/>
                    <a:pt x="2465" y="1560"/>
                  </a:cubicBezTo>
                  <a:lnTo>
                    <a:pt x="2751" y="489"/>
                  </a:lnTo>
                  <a:cubicBezTo>
                    <a:pt x="2751" y="465"/>
                    <a:pt x="2787" y="429"/>
                    <a:pt x="2799" y="417"/>
                  </a:cubicBezTo>
                  <a:cubicBezTo>
                    <a:pt x="2834" y="405"/>
                    <a:pt x="2858" y="405"/>
                    <a:pt x="2882" y="405"/>
                  </a:cubicBezTo>
                  <a:close/>
                  <a:moveTo>
                    <a:pt x="3942" y="4048"/>
                  </a:moveTo>
                  <a:lnTo>
                    <a:pt x="3942" y="4549"/>
                  </a:lnTo>
                  <a:lnTo>
                    <a:pt x="1894" y="4549"/>
                  </a:lnTo>
                  <a:lnTo>
                    <a:pt x="1894" y="4048"/>
                  </a:lnTo>
                  <a:close/>
                  <a:moveTo>
                    <a:pt x="191" y="0"/>
                  </a:moveTo>
                  <a:cubicBezTo>
                    <a:pt x="120" y="0"/>
                    <a:pt x="60" y="24"/>
                    <a:pt x="36" y="84"/>
                  </a:cubicBezTo>
                  <a:cubicBezTo>
                    <a:pt x="1" y="143"/>
                    <a:pt x="13" y="227"/>
                    <a:pt x="60" y="262"/>
                  </a:cubicBezTo>
                  <a:lnTo>
                    <a:pt x="822" y="1012"/>
                  </a:lnTo>
                  <a:lnTo>
                    <a:pt x="834" y="1024"/>
                  </a:lnTo>
                  <a:lnTo>
                    <a:pt x="846" y="1024"/>
                  </a:lnTo>
                  <a:cubicBezTo>
                    <a:pt x="870" y="1036"/>
                    <a:pt x="894" y="1060"/>
                    <a:pt x="906" y="1060"/>
                  </a:cubicBezTo>
                  <a:lnTo>
                    <a:pt x="1596" y="1358"/>
                  </a:lnTo>
                  <a:cubicBezTo>
                    <a:pt x="1549" y="1501"/>
                    <a:pt x="1501" y="1679"/>
                    <a:pt x="1489" y="1846"/>
                  </a:cubicBezTo>
                  <a:cubicBezTo>
                    <a:pt x="1406" y="2346"/>
                    <a:pt x="1763" y="2870"/>
                    <a:pt x="1870" y="3036"/>
                  </a:cubicBezTo>
                  <a:lnTo>
                    <a:pt x="1870" y="3763"/>
                  </a:lnTo>
                  <a:lnTo>
                    <a:pt x="1739" y="3763"/>
                  </a:lnTo>
                  <a:cubicBezTo>
                    <a:pt x="1656" y="3763"/>
                    <a:pt x="1572" y="3834"/>
                    <a:pt x="1572" y="3929"/>
                  </a:cubicBezTo>
                  <a:lnTo>
                    <a:pt x="1572" y="4763"/>
                  </a:lnTo>
                  <a:lnTo>
                    <a:pt x="1572" y="9966"/>
                  </a:lnTo>
                  <a:cubicBezTo>
                    <a:pt x="1572" y="10061"/>
                    <a:pt x="1656" y="10133"/>
                    <a:pt x="1739" y="10133"/>
                  </a:cubicBezTo>
                  <a:lnTo>
                    <a:pt x="4120" y="10133"/>
                  </a:lnTo>
                  <a:cubicBezTo>
                    <a:pt x="4216" y="10133"/>
                    <a:pt x="4287" y="10061"/>
                    <a:pt x="4287" y="9966"/>
                  </a:cubicBezTo>
                  <a:lnTo>
                    <a:pt x="4287" y="5942"/>
                  </a:lnTo>
                  <a:cubicBezTo>
                    <a:pt x="4287" y="5846"/>
                    <a:pt x="4216" y="5775"/>
                    <a:pt x="4120" y="5775"/>
                  </a:cubicBezTo>
                  <a:cubicBezTo>
                    <a:pt x="4037" y="5775"/>
                    <a:pt x="3954" y="5846"/>
                    <a:pt x="3954" y="5942"/>
                  </a:cubicBezTo>
                  <a:lnTo>
                    <a:pt x="3954" y="9811"/>
                  </a:lnTo>
                  <a:lnTo>
                    <a:pt x="1906" y="9811"/>
                  </a:lnTo>
                  <a:lnTo>
                    <a:pt x="1906" y="4930"/>
                  </a:lnTo>
                  <a:lnTo>
                    <a:pt x="3954" y="4930"/>
                  </a:lnTo>
                  <a:lnTo>
                    <a:pt x="3954" y="5191"/>
                  </a:lnTo>
                  <a:lnTo>
                    <a:pt x="3954" y="5370"/>
                  </a:lnTo>
                  <a:cubicBezTo>
                    <a:pt x="3954" y="5465"/>
                    <a:pt x="4037" y="5537"/>
                    <a:pt x="4120" y="5537"/>
                  </a:cubicBezTo>
                  <a:cubicBezTo>
                    <a:pt x="4216" y="5537"/>
                    <a:pt x="4287" y="5465"/>
                    <a:pt x="4287" y="5370"/>
                  </a:cubicBezTo>
                  <a:lnTo>
                    <a:pt x="4287" y="5191"/>
                  </a:lnTo>
                  <a:lnTo>
                    <a:pt x="4287" y="4715"/>
                  </a:lnTo>
                  <a:lnTo>
                    <a:pt x="4287" y="3882"/>
                  </a:lnTo>
                  <a:cubicBezTo>
                    <a:pt x="4287" y="3787"/>
                    <a:pt x="4216" y="3715"/>
                    <a:pt x="4120" y="3715"/>
                  </a:cubicBezTo>
                  <a:lnTo>
                    <a:pt x="4049" y="3715"/>
                  </a:lnTo>
                  <a:lnTo>
                    <a:pt x="4049" y="3298"/>
                  </a:lnTo>
                  <a:cubicBezTo>
                    <a:pt x="4323" y="3120"/>
                    <a:pt x="4466" y="2810"/>
                    <a:pt x="4549" y="2572"/>
                  </a:cubicBezTo>
                  <a:lnTo>
                    <a:pt x="5299" y="2882"/>
                  </a:lnTo>
                  <a:cubicBezTo>
                    <a:pt x="5359" y="2917"/>
                    <a:pt x="5406" y="2917"/>
                    <a:pt x="5466" y="2917"/>
                  </a:cubicBezTo>
                  <a:cubicBezTo>
                    <a:pt x="5525" y="2917"/>
                    <a:pt x="5561" y="2905"/>
                    <a:pt x="5621" y="2882"/>
                  </a:cubicBezTo>
                  <a:cubicBezTo>
                    <a:pt x="5728" y="2846"/>
                    <a:pt x="5823" y="2763"/>
                    <a:pt x="5859" y="2667"/>
                  </a:cubicBezTo>
                  <a:lnTo>
                    <a:pt x="5954" y="2453"/>
                  </a:lnTo>
                  <a:cubicBezTo>
                    <a:pt x="6002" y="2346"/>
                    <a:pt x="6002" y="2227"/>
                    <a:pt x="5954" y="2132"/>
                  </a:cubicBezTo>
                  <a:cubicBezTo>
                    <a:pt x="5906" y="2024"/>
                    <a:pt x="5835" y="1929"/>
                    <a:pt x="5728" y="1893"/>
                  </a:cubicBezTo>
                  <a:lnTo>
                    <a:pt x="4847" y="1512"/>
                  </a:lnTo>
                  <a:lnTo>
                    <a:pt x="4894" y="1370"/>
                  </a:lnTo>
                  <a:cubicBezTo>
                    <a:pt x="4930" y="1251"/>
                    <a:pt x="4906" y="1131"/>
                    <a:pt x="4835" y="1036"/>
                  </a:cubicBezTo>
                  <a:cubicBezTo>
                    <a:pt x="4775" y="941"/>
                    <a:pt x="4668" y="881"/>
                    <a:pt x="4573" y="846"/>
                  </a:cubicBezTo>
                  <a:lnTo>
                    <a:pt x="4549" y="846"/>
                  </a:lnTo>
                  <a:cubicBezTo>
                    <a:pt x="4513" y="840"/>
                    <a:pt x="4478" y="837"/>
                    <a:pt x="4442" y="837"/>
                  </a:cubicBezTo>
                  <a:cubicBezTo>
                    <a:pt x="4406" y="837"/>
                    <a:pt x="4370" y="840"/>
                    <a:pt x="4335" y="846"/>
                  </a:cubicBezTo>
                  <a:cubicBezTo>
                    <a:pt x="4275" y="727"/>
                    <a:pt x="4168" y="643"/>
                    <a:pt x="4037" y="608"/>
                  </a:cubicBezTo>
                  <a:lnTo>
                    <a:pt x="4013" y="608"/>
                  </a:lnTo>
                  <a:cubicBezTo>
                    <a:pt x="3977" y="602"/>
                    <a:pt x="3942" y="599"/>
                    <a:pt x="3907" y="599"/>
                  </a:cubicBezTo>
                  <a:cubicBezTo>
                    <a:pt x="3873" y="599"/>
                    <a:pt x="3841" y="602"/>
                    <a:pt x="3811" y="608"/>
                  </a:cubicBezTo>
                  <a:cubicBezTo>
                    <a:pt x="3811" y="596"/>
                    <a:pt x="3799" y="596"/>
                    <a:pt x="3799" y="584"/>
                  </a:cubicBezTo>
                  <a:cubicBezTo>
                    <a:pt x="3739" y="477"/>
                    <a:pt x="3632" y="417"/>
                    <a:pt x="3525" y="381"/>
                  </a:cubicBezTo>
                  <a:lnTo>
                    <a:pt x="3513" y="381"/>
                  </a:lnTo>
                  <a:cubicBezTo>
                    <a:pt x="3483" y="375"/>
                    <a:pt x="3454" y="372"/>
                    <a:pt x="3424" y="372"/>
                  </a:cubicBezTo>
                  <a:cubicBezTo>
                    <a:pt x="3394" y="372"/>
                    <a:pt x="3364" y="375"/>
                    <a:pt x="3335" y="381"/>
                  </a:cubicBezTo>
                  <a:cubicBezTo>
                    <a:pt x="3323" y="358"/>
                    <a:pt x="3299" y="322"/>
                    <a:pt x="3287" y="310"/>
                  </a:cubicBezTo>
                  <a:cubicBezTo>
                    <a:pt x="3227" y="203"/>
                    <a:pt x="3120" y="143"/>
                    <a:pt x="3025" y="119"/>
                  </a:cubicBezTo>
                  <a:lnTo>
                    <a:pt x="3001" y="119"/>
                  </a:lnTo>
                  <a:cubicBezTo>
                    <a:pt x="2964" y="108"/>
                    <a:pt x="2927" y="103"/>
                    <a:pt x="2892" y="103"/>
                  </a:cubicBezTo>
                  <a:cubicBezTo>
                    <a:pt x="2812" y="103"/>
                    <a:pt x="2737" y="130"/>
                    <a:pt x="2680" y="179"/>
                  </a:cubicBezTo>
                  <a:cubicBezTo>
                    <a:pt x="2573" y="238"/>
                    <a:pt x="2513" y="346"/>
                    <a:pt x="2489" y="441"/>
                  </a:cubicBezTo>
                  <a:lnTo>
                    <a:pt x="2453" y="548"/>
                  </a:lnTo>
                  <a:lnTo>
                    <a:pt x="1322" y="72"/>
                  </a:lnTo>
                  <a:lnTo>
                    <a:pt x="1263" y="72"/>
                  </a:lnTo>
                  <a:lnTo>
                    <a:pt x="19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3" name="Google Shape;2143;p9"/>
            <p:cNvSpPr/>
            <p:nvPr/>
          </p:nvSpPr>
          <p:spPr>
            <a:xfrm>
              <a:off x="5352728" y="2121719"/>
              <a:ext cx="103503" cy="189501"/>
            </a:xfrm>
            <a:custGeom>
              <a:avLst/>
              <a:gdLst/>
              <a:ahLst/>
              <a:cxnLst/>
              <a:rect l="l" t="t" r="r" b="b"/>
              <a:pathLst>
                <a:path w="3252" h="5954" extrusionOk="0">
                  <a:moveTo>
                    <a:pt x="1073" y="322"/>
                  </a:moveTo>
                  <a:cubicBezTo>
                    <a:pt x="1132" y="322"/>
                    <a:pt x="1192" y="358"/>
                    <a:pt x="1192" y="441"/>
                  </a:cubicBezTo>
                  <a:lnTo>
                    <a:pt x="1192" y="513"/>
                  </a:lnTo>
                  <a:lnTo>
                    <a:pt x="1192" y="1060"/>
                  </a:lnTo>
                  <a:cubicBezTo>
                    <a:pt x="1192" y="1156"/>
                    <a:pt x="1263" y="1227"/>
                    <a:pt x="1358" y="1227"/>
                  </a:cubicBezTo>
                  <a:cubicBezTo>
                    <a:pt x="1442" y="1227"/>
                    <a:pt x="1525" y="1156"/>
                    <a:pt x="1525" y="1060"/>
                  </a:cubicBezTo>
                  <a:lnTo>
                    <a:pt x="1525" y="537"/>
                  </a:lnTo>
                  <a:cubicBezTo>
                    <a:pt x="1537" y="513"/>
                    <a:pt x="1584" y="477"/>
                    <a:pt x="1620" y="477"/>
                  </a:cubicBezTo>
                  <a:lnTo>
                    <a:pt x="1644" y="477"/>
                  </a:lnTo>
                  <a:cubicBezTo>
                    <a:pt x="1704" y="477"/>
                    <a:pt x="1763" y="525"/>
                    <a:pt x="1763" y="596"/>
                  </a:cubicBezTo>
                  <a:lnTo>
                    <a:pt x="1763" y="632"/>
                  </a:lnTo>
                  <a:lnTo>
                    <a:pt x="1763" y="1060"/>
                  </a:lnTo>
                  <a:cubicBezTo>
                    <a:pt x="1763" y="1156"/>
                    <a:pt x="1835" y="1227"/>
                    <a:pt x="1918" y="1227"/>
                  </a:cubicBezTo>
                  <a:cubicBezTo>
                    <a:pt x="2013" y="1227"/>
                    <a:pt x="2085" y="1156"/>
                    <a:pt x="2085" y="1060"/>
                  </a:cubicBezTo>
                  <a:lnTo>
                    <a:pt x="2085" y="656"/>
                  </a:lnTo>
                  <a:cubicBezTo>
                    <a:pt x="2096" y="620"/>
                    <a:pt x="2144" y="596"/>
                    <a:pt x="2192" y="596"/>
                  </a:cubicBezTo>
                  <a:lnTo>
                    <a:pt x="2204" y="596"/>
                  </a:lnTo>
                  <a:cubicBezTo>
                    <a:pt x="2263" y="596"/>
                    <a:pt x="2323" y="644"/>
                    <a:pt x="2323" y="715"/>
                  </a:cubicBezTo>
                  <a:lnTo>
                    <a:pt x="2323" y="822"/>
                  </a:lnTo>
                  <a:lnTo>
                    <a:pt x="2323" y="1156"/>
                  </a:lnTo>
                  <a:cubicBezTo>
                    <a:pt x="2323" y="1239"/>
                    <a:pt x="2394" y="1311"/>
                    <a:pt x="2489" y="1311"/>
                  </a:cubicBezTo>
                  <a:cubicBezTo>
                    <a:pt x="2573" y="1311"/>
                    <a:pt x="2656" y="1239"/>
                    <a:pt x="2656" y="1156"/>
                  </a:cubicBezTo>
                  <a:lnTo>
                    <a:pt x="2656" y="822"/>
                  </a:lnTo>
                  <a:cubicBezTo>
                    <a:pt x="2656" y="763"/>
                    <a:pt x="2692" y="703"/>
                    <a:pt x="2775" y="703"/>
                  </a:cubicBezTo>
                  <a:lnTo>
                    <a:pt x="2787" y="703"/>
                  </a:lnTo>
                  <a:cubicBezTo>
                    <a:pt x="2847" y="703"/>
                    <a:pt x="2906" y="751"/>
                    <a:pt x="2906" y="822"/>
                  </a:cubicBezTo>
                  <a:lnTo>
                    <a:pt x="2906" y="1584"/>
                  </a:lnTo>
                  <a:lnTo>
                    <a:pt x="2906" y="1596"/>
                  </a:lnTo>
                  <a:cubicBezTo>
                    <a:pt x="2894" y="1775"/>
                    <a:pt x="2882" y="2323"/>
                    <a:pt x="2597" y="2584"/>
                  </a:cubicBezTo>
                  <a:cubicBezTo>
                    <a:pt x="2561" y="2608"/>
                    <a:pt x="2537" y="2656"/>
                    <a:pt x="2537" y="2704"/>
                  </a:cubicBezTo>
                  <a:lnTo>
                    <a:pt x="2537" y="3204"/>
                  </a:lnTo>
                  <a:lnTo>
                    <a:pt x="989" y="3204"/>
                  </a:lnTo>
                  <a:lnTo>
                    <a:pt x="989" y="2846"/>
                  </a:lnTo>
                  <a:cubicBezTo>
                    <a:pt x="989" y="2799"/>
                    <a:pt x="953" y="2739"/>
                    <a:pt x="930" y="2715"/>
                  </a:cubicBezTo>
                  <a:cubicBezTo>
                    <a:pt x="775" y="2596"/>
                    <a:pt x="370" y="2227"/>
                    <a:pt x="346" y="1846"/>
                  </a:cubicBezTo>
                  <a:cubicBezTo>
                    <a:pt x="334" y="1596"/>
                    <a:pt x="311" y="1275"/>
                    <a:pt x="406" y="1191"/>
                  </a:cubicBezTo>
                  <a:cubicBezTo>
                    <a:pt x="441" y="1174"/>
                    <a:pt x="482" y="1163"/>
                    <a:pt x="539" y="1163"/>
                  </a:cubicBezTo>
                  <a:cubicBezTo>
                    <a:pt x="560" y="1163"/>
                    <a:pt x="583" y="1164"/>
                    <a:pt x="608" y="1168"/>
                  </a:cubicBezTo>
                  <a:lnTo>
                    <a:pt x="608" y="1394"/>
                  </a:lnTo>
                  <a:cubicBezTo>
                    <a:pt x="608" y="1477"/>
                    <a:pt x="692" y="1549"/>
                    <a:pt x="775" y="1549"/>
                  </a:cubicBezTo>
                  <a:cubicBezTo>
                    <a:pt x="870" y="1549"/>
                    <a:pt x="942" y="1477"/>
                    <a:pt x="942" y="1394"/>
                  </a:cubicBezTo>
                  <a:lnTo>
                    <a:pt x="942" y="441"/>
                  </a:lnTo>
                  <a:cubicBezTo>
                    <a:pt x="942" y="382"/>
                    <a:pt x="989" y="322"/>
                    <a:pt x="1061" y="322"/>
                  </a:cubicBezTo>
                  <a:close/>
                  <a:moveTo>
                    <a:pt x="2799" y="3537"/>
                  </a:moveTo>
                  <a:lnTo>
                    <a:pt x="2799" y="4037"/>
                  </a:lnTo>
                  <a:lnTo>
                    <a:pt x="751" y="4037"/>
                  </a:lnTo>
                  <a:lnTo>
                    <a:pt x="751" y="3537"/>
                  </a:lnTo>
                  <a:close/>
                  <a:moveTo>
                    <a:pt x="2799" y="4347"/>
                  </a:moveTo>
                  <a:lnTo>
                    <a:pt x="2799" y="5632"/>
                  </a:lnTo>
                  <a:lnTo>
                    <a:pt x="751" y="5632"/>
                  </a:lnTo>
                  <a:lnTo>
                    <a:pt x="751" y="4347"/>
                  </a:lnTo>
                  <a:close/>
                  <a:moveTo>
                    <a:pt x="1073" y="1"/>
                  </a:moveTo>
                  <a:cubicBezTo>
                    <a:pt x="834" y="1"/>
                    <a:pt x="644" y="203"/>
                    <a:pt x="644" y="429"/>
                  </a:cubicBezTo>
                  <a:lnTo>
                    <a:pt x="644" y="846"/>
                  </a:lnTo>
                  <a:cubicBezTo>
                    <a:pt x="622" y="845"/>
                    <a:pt x="600" y="844"/>
                    <a:pt x="579" y="844"/>
                  </a:cubicBezTo>
                  <a:cubicBezTo>
                    <a:pt x="433" y="844"/>
                    <a:pt x="321" y="880"/>
                    <a:pt x="227" y="953"/>
                  </a:cubicBezTo>
                  <a:cubicBezTo>
                    <a:pt x="1" y="1144"/>
                    <a:pt x="13" y="1525"/>
                    <a:pt x="49" y="1882"/>
                  </a:cubicBezTo>
                  <a:cubicBezTo>
                    <a:pt x="84" y="2370"/>
                    <a:pt x="525" y="2787"/>
                    <a:pt x="692" y="2930"/>
                  </a:cubicBezTo>
                  <a:lnTo>
                    <a:pt x="692" y="3216"/>
                  </a:lnTo>
                  <a:lnTo>
                    <a:pt x="596" y="3216"/>
                  </a:lnTo>
                  <a:cubicBezTo>
                    <a:pt x="513" y="3216"/>
                    <a:pt x="441" y="3287"/>
                    <a:pt x="441" y="3382"/>
                  </a:cubicBezTo>
                  <a:lnTo>
                    <a:pt x="441" y="4216"/>
                  </a:lnTo>
                  <a:lnTo>
                    <a:pt x="441" y="5799"/>
                  </a:lnTo>
                  <a:cubicBezTo>
                    <a:pt x="441" y="5882"/>
                    <a:pt x="513" y="5954"/>
                    <a:pt x="596" y="5954"/>
                  </a:cubicBezTo>
                  <a:lnTo>
                    <a:pt x="2978" y="5954"/>
                  </a:lnTo>
                  <a:cubicBezTo>
                    <a:pt x="3073" y="5954"/>
                    <a:pt x="3144" y="5882"/>
                    <a:pt x="3144" y="5799"/>
                  </a:cubicBezTo>
                  <a:lnTo>
                    <a:pt x="3144" y="4204"/>
                  </a:lnTo>
                  <a:lnTo>
                    <a:pt x="3144" y="3370"/>
                  </a:lnTo>
                  <a:cubicBezTo>
                    <a:pt x="3144" y="3275"/>
                    <a:pt x="3073" y="3204"/>
                    <a:pt x="2978" y="3204"/>
                  </a:cubicBezTo>
                  <a:lnTo>
                    <a:pt x="2882" y="3204"/>
                  </a:lnTo>
                  <a:lnTo>
                    <a:pt x="2882" y="2763"/>
                  </a:lnTo>
                  <a:cubicBezTo>
                    <a:pt x="3251" y="2370"/>
                    <a:pt x="3204" y="1644"/>
                    <a:pt x="3204" y="1549"/>
                  </a:cubicBezTo>
                  <a:lnTo>
                    <a:pt x="3204" y="810"/>
                  </a:lnTo>
                  <a:cubicBezTo>
                    <a:pt x="3204" y="572"/>
                    <a:pt x="3013" y="382"/>
                    <a:pt x="2775" y="382"/>
                  </a:cubicBezTo>
                  <a:lnTo>
                    <a:pt x="2763" y="382"/>
                  </a:lnTo>
                  <a:cubicBezTo>
                    <a:pt x="2680" y="382"/>
                    <a:pt x="2608" y="394"/>
                    <a:pt x="2549" y="441"/>
                  </a:cubicBezTo>
                  <a:cubicBezTo>
                    <a:pt x="2477" y="334"/>
                    <a:pt x="2335" y="275"/>
                    <a:pt x="2204" y="275"/>
                  </a:cubicBezTo>
                  <a:lnTo>
                    <a:pt x="2192" y="275"/>
                  </a:lnTo>
                  <a:cubicBezTo>
                    <a:pt x="2120" y="275"/>
                    <a:pt x="2049" y="287"/>
                    <a:pt x="1989" y="322"/>
                  </a:cubicBezTo>
                  <a:cubicBezTo>
                    <a:pt x="1906" y="227"/>
                    <a:pt x="1787" y="168"/>
                    <a:pt x="1656" y="168"/>
                  </a:cubicBezTo>
                  <a:lnTo>
                    <a:pt x="1644" y="168"/>
                  </a:lnTo>
                  <a:cubicBezTo>
                    <a:pt x="1584" y="168"/>
                    <a:pt x="1525" y="179"/>
                    <a:pt x="1465" y="203"/>
                  </a:cubicBezTo>
                  <a:cubicBezTo>
                    <a:pt x="1394" y="84"/>
                    <a:pt x="1251" y="1"/>
                    <a:pt x="109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Quarterly Business Review Meeting by Slidesgo">
  <a:themeElements>
    <a:clrScheme name="Simple Light">
      <a:dk1>
        <a:srgbClr val="000000"/>
      </a:dk1>
      <a:lt1>
        <a:srgbClr val="FFFFFF"/>
      </a:lt1>
      <a:dk2>
        <a:srgbClr val="615656"/>
      </a:dk2>
      <a:lt2>
        <a:srgbClr val="C8C8C8"/>
      </a:lt2>
      <a:accent1>
        <a:srgbClr val="CE575C"/>
      </a:accent1>
      <a:accent2>
        <a:srgbClr val="1A1A1A"/>
      </a:accent2>
      <a:accent3>
        <a:srgbClr val="615656"/>
      </a:accent3>
      <a:accent4>
        <a:srgbClr val="FDF6F0"/>
      </a:accent4>
      <a:accent5>
        <a:srgbClr val="CE575C"/>
      </a:accent5>
      <a:accent6>
        <a:srgbClr val="615656"/>
      </a:accent6>
      <a:hlink>
        <a:srgbClr val="1A1A1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953</Words>
  <Application>Microsoft Office PowerPoint</Application>
  <PresentationFormat>On-screen Show (16:9)</PresentationFormat>
  <Paragraphs>77</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Ramabhadra</vt:lpstr>
      <vt:lpstr>Roboto</vt:lpstr>
      <vt:lpstr>Raleway</vt:lpstr>
      <vt:lpstr>Arial</vt:lpstr>
      <vt:lpstr>Raleway Medium</vt:lpstr>
      <vt:lpstr>Anton</vt:lpstr>
      <vt:lpstr>Quarterly Business Review Meeting by Slidesgo</vt:lpstr>
      <vt:lpstr>Project Assignment #1</vt:lpstr>
      <vt:lpstr>INTRODUCTION</vt:lpstr>
      <vt:lpstr>INTRODUCTION</vt:lpstr>
      <vt:lpstr>INTRODUCTION</vt:lpstr>
      <vt:lpstr>INTRODUCTION</vt:lpstr>
      <vt:lpstr>INTRODUCTION</vt:lpstr>
      <vt:lpstr>TABLE OF CONTENTS</vt:lpstr>
      <vt:lpstr>PROJECT OVERVIEW AND GOALS</vt:lpstr>
      <vt:lpstr>PROJECT OVERVIEW</vt:lpstr>
      <vt:lpstr>PROJECT GOALS</vt:lpstr>
      <vt:lpstr>KEY FINDINGS</vt:lpstr>
      <vt:lpstr>1. The processing time in which invoices are settled</vt:lpstr>
      <vt:lpstr>2. The processing time for the company to settle disputes</vt:lpstr>
      <vt:lpstr>3. Percentage of disputes received by the company that were lost</vt:lpstr>
      <vt:lpstr>4. Percentage of revenue lost from disputes</vt:lpstr>
      <vt:lpstr>5. The country where the company reached the highest losses from lost disputes</vt:lpstr>
      <vt:lpstr>INSIGHTS</vt:lpstr>
      <vt:lpstr>INSIGHTS</vt:lpstr>
      <vt:lpstr>PowerPoint Presentation</vt:lpstr>
      <vt:lpstr>RECOMMENDATION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Assignment #1</dc:title>
  <cp:lastModifiedBy>Neil Angelo Martinez</cp:lastModifiedBy>
  <cp:revision>1</cp:revision>
  <dcterms:modified xsi:type="dcterms:W3CDTF">2022-11-29T12:16:05Z</dcterms:modified>
</cp:coreProperties>
</file>