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emantic Music Clustering and Recommend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Music Clustering and Recommendation</a:t>
            </a:r>
          </a:p>
        </p:txBody>
      </p:sp>
      <p:sp>
        <p:nvSpPr>
          <p:cNvPr id="138" name="Neil Auroni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59459">
              <a:defRPr sz="4968"/>
            </a:pPr>
            <a:r>
              <a:t>Neil Auroni</a:t>
            </a:r>
          </a:p>
          <a:p>
            <a:pPr defTabSz="759459">
              <a:defRPr sz="4968"/>
            </a:pPr>
            <a:r>
              <a:t>COMP 590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raditional Recommendations Don’t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Traditional Recommendations Don’t Work</a:t>
            </a:r>
          </a:p>
        </p:txBody>
      </p:sp>
      <p:sp>
        <p:nvSpPr>
          <p:cNvPr id="141" name="Song recommendations are not based on the “vibe” or actual content of the song, but rather collaborative filtering based on similar community tastes."/>
          <p:cNvSpPr txBox="1"/>
          <p:nvPr>
            <p:ph type="body" sz="quarter" idx="1"/>
          </p:nvPr>
        </p:nvSpPr>
        <p:spPr>
          <a:xfrm>
            <a:off x="1689099" y="3210521"/>
            <a:ext cx="12965698" cy="2121593"/>
          </a:xfrm>
          <a:prstGeom prst="rect">
            <a:avLst/>
          </a:prstGeom>
        </p:spPr>
        <p:txBody>
          <a:bodyPr/>
          <a:lstStyle>
            <a:lvl1pPr marL="0" indent="0" defTabSz="726440">
              <a:spcBef>
                <a:spcPts val="5100"/>
              </a:spcBef>
              <a:buSzTx/>
              <a:buNone/>
              <a:defRPr sz="4224"/>
            </a:lvl1pPr>
          </a:lstStyle>
          <a:p>
            <a:pPr/>
            <a:r>
              <a:t>Song recommendations are not based on the “vibe” or actual content of the song, but rather collaborative filtering based on similar community tastes.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21015" y="2372030"/>
            <a:ext cx="8097541" cy="1074994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his project expands on my previous work building a customized-embedding space for audio files to recommend songs based on semantic similarities."/>
          <p:cNvSpPr txBox="1"/>
          <p:nvPr/>
        </p:nvSpPr>
        <p:spPr>
          <a:xfrm>
            <a:off x="1689099" y="5901035"/>
            <a:ext cx="12965698" cy="2121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759459">
              <a:spcBef>
                <a:spcPts val="5400"/>
              </a:spcBef>
              <a:defRPr sz="4416"/>
            </a:lvl1pPr>
          </a:lstStyle>
          <a:p>
            <a:pPr/>
            <a:r>
              <a:t>This project expands on my previous work building a customized-embedding space for audio files to recommend songs based on semantic similarities.</a:t>
            </a:r>
          </a:p>
        </p:txBody>
      </p:sp>
      <p:sp>
        <p:nvSpPr>
          <p:cNvPr id="144" name="I propose a clustering method, along with an extension of the CLIP (Contrastive Language-Image Pre-Training) model to recommend songs based on natural language queries."/>
          <p:cNvSpPr txBox="1"/>
          <p:nvPr/>
        </p:nvSpPr>
        <p:spPr>
          <a:xfrm>
            <a:off x="1689099" y="8652471"/>
            <a:ext cx="12965698" cy="2121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660400">
              <a:spcBef>
                <a:spcPts val="4700"/>
              </a:spcBef>
              <a:defRPr sz="3840"/>
            </a:lvl1pPr>
          </a:lstStyle>
          <a:p>
            <a:pPr/>
            <a:r>
              <a:t>I propose a clustering method, along with an extension of the CLIP (Contrastive Language-Image Pre-Training) model to recommend songs based on natural language queries.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lus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Clustering</a:t>
            </a:r>
          </a:p>
        </p:txBody>
      </p:sp>
      <p:sp>
        <p:nvSpPr>
          <p:cNvPr id="147" name="Using a t-SNE clustering algorithm on our song embeddings, we can group similar sounding songs together — independent on external metadata like genre, artist, and BPM."/>
          <p:cNvSpPr txBox="1"/>
          <p:nvPr>
            <p:ph type="body" sz="half" idx="1"/>
          </p:nvPr>
        </p:nvSpPr>
        <p:spPr>
          <a:xfrm>
            <a:off x="14313055" y="3149600"/>
            <a:ext cx="8381845" cy="929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Using a t-SNE clustering algorithm on our song embeddings, we can group similar sounding songs together — independent on external metadata like genre, artist, and BPM. </a:t>
            </a:r>
          </a:p>
        </p:txBody>
      </p:sp>
      <p:pic>
        <p:nvPicPr>
          <p:cNvPr id="14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970" y="3992540"/>
            <a:ext cx="12776201" cy="647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View of beach and sea from a grassy sand dune" descr="View of beach and sea from a grassy sand dun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7669" r="0" b="7669"/>
          <a:stretch>
            <a:fillRect/>
          </a:stretch>
        </p:blipFill>
        <p:spPr>
          <a:xfrm>
            <a:off x="3124200" y="673100"/>
            <a:ext cx="18135601" cy="8737601"/>
          </a:xfrm>
          <a:prstGeom prst="rect">
            <a:avLst/>
          </a:prstGeom>
        </p:spPr>
      </p:pic>
      <p:sp>
        <p:nvSpPr>
          <p:cNvPr id="151" name="Clustering correctly groups together similar sounding songs — even Indian music is clustered together without any mention song title."/>
          <p:cNvSpPr txBox="1"/>
          <p:nvPr>
            <p:ph type="body" sz="quarter" idx="1"/>
          </p:nvPr>
        </p:nvSpPr>
        <p:spPr>
          <a:xfrm>
            <a:off x="635000" y="10408411"/>
            <a:ext cx="23114000" cy="1587501"/>
          </a:xfrm>
          <a:prstGeom prst="rect">
            <a:avLst/>
          </a:prstGeom>
        </p:spPr>
        <p:txBody>
          <a:bodyPr/>
          <a:lstStyle>
            <a:lvl1pPr defTabSz="759459">
              <a:defRPr sz="4968"/>
            </a:lvl1pPr>
          </a:lstStyle>
          <a:p>
            <a:pPr/>
            <a:r>
              <a:t>Clustering correctly groups together similar sounding songs — even Indian music is clustered together without any mention song title.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mplementing Text2Aud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Implementing Text2Audio</a:t>
            </a:r>
          </a:p>
        </p:txBody>
      </p:sp>
      <p:sp>
        <p:nvSpPr>
          <p:cNvPr id="154" name="Using the Spotify API, we get genre descriptions for songs. We then train a simple feedforward neural network with CLIP loss using training pairs — (song_embedding, genre_descriptions)…"/>
          <p:cNvSpPr txBox="1"/>
          <p:nvPr>
            <p:ph type="body" sz="half" idx="1"/>
          </p:nvPr>
        </p:nvSpPr>
        <p:spPr>
          <a:xfrm>
            <a:off x="1689100" y="3149600"/>
            <a:ext cx="10064249" cy="9296400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608"/>
            </a:pPr>
            <a:r>
              <a:t>Using the Spotify API, we get genre descriptions for songs. We then train a simple feedforward neural network with CLIP loss using training pairs — (song_embedding, genre_descriptions)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To get most similar songs, we run through our model and use cosine similarity to compare the text embedding to the audio embedding and return the top_k most similar tracks.</a:t>
            </a:r>
          </a:p>
        </p:txBody>
      </p:sp>
      <p:pic>
        <p:nvPicPr>
          <p:cNvPr id="15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6199" y="6800850"/>
            <a:ext cx="9639301" cy="189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ext -&gt; 382-dim vector -&gt; Text2Audio -&gt; 128dim audio vector"/>
          <p:cNvSpPr txBox="1"/>
          <p:nvPr/>
        </p:nvSpPr>
        <p:spPr>
          <a:xfrm>
            <a:off x="12933725" y="10275021"/>
            <a:ext cx="10064249" cy="176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 -&gt; 382-dim vector -&gt; Text2Audio -&gt; 128dim audio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