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3F592-FEEA-8244-99BC-F92317E8024B}" type="datetimeFigureOut">
              <a:rPr lang="en-GB" smtClean="0"/>
              <a:t>19/11/2017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7927-DDB7-F442-9BB2-67ABEB786F8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li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" y="298850"/>
            <a:ext cx="3895115" cy="1769994"/>
          </a:xfrm>
          <a:prstGeom prst="rect">
            <a:avLst/>
          </a:prstGeom>
        </p:spPr>
      </p:pic>
      <p:pic>
        <p:nvPicPr>
          <p:cNvPr id="6" name="Picture 5" descr="perlcare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39" y="721541"/>
            <a:ext cx="3150784" cy="897098"/>
          </a:xfrm>
          <a:prstGeom prst="rect">
            <a:avLst/>
          </a:prstGeom>
        </p:spPr>
      </p:pic>
      <p:pic>
        <p:nvPicPr>
          <p:cNvPr id="7" name="Picture 6" descr="cv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08" y="2238120"/>
            <a:ext cx="2398299" cy="912811"/>
          </a:xfrm>
          <a:prstGeom prst="rect">
            <a:avLst/>
          </a:prstGeom>
        </p:spPr>
      </p:pic>
      <p:pic>
        <p:nvPicPr>
          <p:cNvPr id="8" name="Picture 7" descr="wc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551" y="2414536"/>
            <a:ext cx="2024798" cy="897098"/>
          </a:xfrm>
          <a:prstGeom prst="rect">
            <a:avLst/>
          </a:prstGeom>
        </p:spPr>
      </p:pic>
      <p:pic>
        <p:nvPicPr>
          <p:cNvPr id="9" name="Picture 8" descr="adzun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493" y="2331067"/>
            <a:ext cx="2647175" cy="897098"/>
          </a:xfrm>
          <a:prstGeom prst="rect">
            <a:avLst/>
          </a:prstGeom>
        </p:spPr>
      </p:pic>
      <p:pic>
        <p:nvPicPr>
          <p:cNvPr id="10" name="Picture 9" descr="bytemar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08" y="4013000"/>
            <a:ext cx="2689730" cy="358630"/>
          </a:xfrm>
          <a:prstGeom prst="rect">
            <a:avLst/>
          </a:prstGeom>
        </p:spPr>
      </p:pic>
      <p:pic>
        <p:nvPicPr>
          <p:cNvPr id="11" name="Picture 10" descr="opusvl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776" y="4012235"/>
            <a:ext cx="1416882" cy="359140"/>
          </a:xfrm>
          <a:prstGeom prst="rect">
            <a:avLst/>
          </a:prstGeom>
        </p:spPr>
      </p:pic>
      <p:pic>
        <p:nvPicPr>
          <p:cNvPr id="12" name="Picture 11" descr="bookin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6546" y="4013000"/>
            <a:ext cx="2151777" cy="358630"/>
          </a:xfrm>
          <a:prstGeom prst="rect">
            <a:avLst/>
          </a:prstGeom>
        </p:spPr>
      </p:pic>
      <p:pic>
        <p:nvPicPr>
          <p:cNvPr id="13" name="Picture 12" descr="surevoip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463" y="5182957"/>
            <a:ext cx="1389010" cy="507375"/>
          </a:xfrm>
          <a:prstGeom prst="rect">
            <a:avLst/>
          </a:prstGeom>
        </p:spPr>
      </p:pic>
      <p:pic>
        <p:nvPicPr>
          <p:cNvPr id="14" name="Picture 13" descr="magnu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0422" y="5182956"/>
            <a:ext cx="1756301" cy="507376"/>
          </a:xfrm>
          <a:prstGeom prst="rect">
            <a:avLst/>
          </a:prstGeom>
        </p:spPr>
      </p:pic>
      <p:pic>
        <p:nvPicPr>
          <p:cNvPr id="15" name="Picture 14" descr="geekuni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0994" y="5182957"/>
            <a:ext cx="1585552" cy="507376"/>
          </a:xfrm>
          <a:prstGeom prst="rect">
            <a:avLst/>
          </a:prstGeom>
        </p:spPr>
      </p:pic>
      <p:pic>
        <p:nvPicPr>
          <p:cNvPr id="16" name="Picture 15" descr="sciencephotolibrary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1352" y="6176957"/>
            <a:ext cx="2634442" cy="508593"/>
          </a:xfrm>
          <a:prstGeom prst="rect">
            <a:avLst/>
          </a:prstGeom>
        </p:spPr>
      </p:pic>
      <p:pic>
        <p:nvPicPr>
          <p:cNvPr id="17" name="Picture 16" descr="westminster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50781" y="5182957"/>
            <a:ext cx="2148887" cy="507376"/>
          </a:xfrm>
          <a:prstGeom prst="rect">
            <a:avLst/>
          </a:prstGeom>
        </p:spPr>
      </p:pic>
      <p:pic>
        <p:nvPicPr>
          <p:cNvPr id="18" name="Picture 17" descr="perl6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13116" y="5182956"/>
            <a:ext cx="545067" cy="507376"/>
          </a:xfrm>
          <a:prstGeom prst="rect">
            <a:avLst/>
          </a:prstGeom>
        </p:spPr>
      </p:pic>
      <p:pic>
        <p:nvPicPr>
          <p:cNvPr id="19" name="Picture 18" descr="epo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66522" y="6140519"/>
            <a:ext cx="545031" cy="545031"/>
          </a:xfrm>
          <a:prstGeom prst="rect">
            <a:avLst/>
          </a:prstGeom>
        </p:spPr>
      </p:pic>
      <p:pic>
        <p:nvPicPr>
          <p:cNvPr id="20" name="Picture 19" descr="ora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17029" y="6176957"/>
            <a:ext cx="1482538" cy="508593"/>
          </a:xfrm>
          <a:prstGeom prst="rect">
            <a:avLst/>
          </a:prstGeom>
        </p:spPr>
      </p:pic>
      <p:pic>
        <p:nvPicPr>
          <p:cNvPr id="21" name="Picture 20" descr="cogendo1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4463" y="6176957"/>
            <a:ext cx="1108473" cy="508593"/>
          </a:xfrm>
          <a:prstGeom prst="rect">
            <a:avLst/>
          </a:prstGeom>
        </p:spPr>
      </p:pic>
      <p:pic>
        <p:nvPicPr>
          <p:cNvPr id="22" name="Picture 21" descr="logozon1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90658" y="6176957"/>
            <a:ext cx="1700470" cy="4081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 Bowers</dc:creator>
  <cp:lastModifiedBy>Neil Bowers</cp:lastModifiedBy>
  <cp:revision>11</cp:revision>
  <cp:lastPrinted>2017-11-19T11:01:03Z</cp:lastPrinted>
  <dcterms:created xsi:type="dcterms:W3CDTF">2017-11-15T22:16:44Z</dcterms:created>
  <dcterms:modified xsi:type="dcterms:W3CDTF">2017-11-19T11:01:04Z</dcterms:modified>
</cp:coreProperties>
</file>