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3" r:id="rId4"/>
    <p:sldId id="274" r:id="rId5"/>
    <p:sldId id="267" r:id="rId6"/>
    <p:sldId id="268" r:id="rId7"/>
    <p:sldId id="258" r:id="rId8"/>
    <p:sldId id="259" r:id="rId9"/>
    <p:sldId id="262" r:id="rId10"/>
    <p:sldId id="269" r:id="rId11"/>
    <p:sldId id="264" r:id="rId12"/>
    <p:sldId id="260" r:id="rId13"/>
    <p:sldId id="265" r:id="rId14"/>
    <p:sldId id="273" r:id="rId15"/>
    <p:sldId id="261" r:id="rId16"/>
    <p:sldId id="266" r:id="rId17"/>
    <p:sldId id="271" r:id="rId18"/>
    <p:sldId id="270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3483F-40D9-D34D-8826-85F1CB46406D}" v="2" dt="2022-05-12T12:39:39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BHUTADA" userId="ce2d5e38-c4e5-4417-92f1-c92556bbee63" providerId="ADAL" clId="{6ED3483F-40D9-D34D-8826-85F1CB46406D}"/>
    <pc:docChg chg="custSel modSld sldOrd">
      <pc:chgData name="NEIL BHUTADA" userId="ce2d5e38-c4e5-4417-92f1-c92556bbee63" providerId="ADAL" clId="{6ED3483F-40D9-D34D-8826-85F1CB46406D}" dt="2022-05-12T12:39:39.467" v="477"/>
      <pc:docMkLst>
        <pc:docMk/>
      </pc:docMkLst>
      <pc:sldChg chg="modSp mod">
        <pc:chgData name="NEIL BHUTADA" userId="ce2d5e38-c4e5-4417-92f1-c92556bbee63" providerId="ADAL" clId="{6ED3483F-40D9-D34D-8826-85F1CB46406D}" dt="2022-05-12T01:08:19.242" v="264" actId="20577"/>
        <pc:sldMkLst>
          <pc:docMk/>
          <pc:sldMk cId="2165904243" sldId="257"/>
        </pc:sldMkLst>
        <pc:spChg chg="mod">
          <ac:chgData name="NEIL BHUTADA" userId="ce2d5e38-c4e5-4417-92f1-c92556bbee63" providerId="ADAL" clId="{6ED3483F-40D9-D34D-8826-85F1CB46406D}" dt="2022-05-12T01:06:42.971" v="45" actId="20577"/>
          <ac:spMkLst>
            <pc:docMk/>
            <pc:sldMk cId="2165904243" sldId="257"/>
            <ac:spMk id="2" creationId="{BCB0D6E3-C8C5-FB4C-9A5B-ED352171D1C3}"/>
          </ac:spMkLst>
        </pc:spChg>
        <pc:spChg chg="mod">
          <ac:chgData name="NEIL BHUTADA" userId="ce2d5e38-c4e5-4417-92f1-c92556bbee63" providerId="ADAL" clId="{6ED3483F-40D9-D34D-8826-85F1CB46406D}" dt="2022-05-12T01:08:19.242" v="264" actId="20577"/>
          <ac:spMkLst>
            <pc:docMk/>
            <pc:sldMk cId="2165904243" sldId="257"/>
            <ac:spMk id="3" creationId="{2FB445E6-0B32-4924-B93C-F158EE493F61}"/>
          </ac:spMkLst>
        </pc:spChg>
      </pc:sldChg>
      <pc:sldChg chg="ord">
        <pc:chgData name="NEIL BHUTADA" userId="ce2d5e38-c4e5-4417-92f1-c92556bbee63" providerId="ADAL" clId="{6ED3483F-40D9-D34D-8826-85F1CB46406D}" dt="2022-05-12T01:01:40.123" v="33" actId="20578"/>
        <pc:sldMkLst>
          <pc:docMk/>
          <pc:sldMk cId="1192212269" sldId="258"/>
        </pc:sldMkLst>
      </pc:sldChg>
      <pc:sldChg chg="ord">
        <pc:chgData name="NEIL BHUTADA" userId="ce2d5e38-c4e5-4417-92f1-c92556bbee63" providerId="ADAL" clId="{6ED3483F-40D9-D34D-8826-85F1CB46406D}" dt="2022-05-12T00:04:01.626" v="22" actId="20578"/>
        <pc:sldMkLst>
          <pc:docMk/>
          <pc:sldMk cId="3140171078" sldId="259"/>
        </pc:sldMkLst>
      </pc:sldChg>
      <pc:sldChg chg="delSp modSp mod ord">
        <pc:chgData name="NEIL BHUTADA" userId="ce2d5e38-c4e5-4417-92f1-c92556bbee63" providerId="ADAL" clId="{6ED3483F-40D9-D34D-8826-85F1CB46406D}" dt="2022-05-12T02:16:20.603" v="475" actId="20577"/>
        <pc:sldMkLst>
          <pc:docMk/>
          <pc:sldMk cId="3837520289" sldId="262"/>
        </pc:sldMkLst>
        <pc:spChg chg="mod">
          <ac:chgData name="NEIL BHUTADA" userId="ce2d5e38-c4e5-4417-92f1-c92556bbee63" providerId="ADAL" clId="{6ED3483F-40D9-D34D-8826-85F1CB46406D}" dt="2022-05-12T02:16:20.603" v="475" actId="20577"/>
          <ac:spMkLst>
            <pc:docMk/>
            <pc:sldMk cId="3837520289" sldId="262"/>
            <ac:spMk id="2" creationId="{8E99EF00-7108-D978-58A7-6EA0D8EA2EB5}"/>
          </ac:spMkLst>
        </pc:spChg>
        <pc:spChg chg="del">
          <ac:chgData name="NEIL BHUTADA" userId="ce2d5e38-c4e5-4417-92f1-c92556bbee63" providerId="ADAL" clId="{6ED3483F-40D9-D34D-8826-85F1CB46406D}" dt="2022-05-12T01:53:51.382" v="422" actId="478"/>
          <ac:spMkLst>
            <pc:docMk/>
            <pc:sldMk cId="3837520289" sldId="262"/>
            <ac:spMk id="9" creationId="{0040F9ED-4519-8270-949F-089A9B0F54B8}"/>
          </ac:spMkLst>
        </pc:spChg>
      </pc:sldChg>
      <pc:sldChg chg="ord">
        <pc:chgData name="NEIL BHUTADA" userId="ce2d5e38-c4e5-4417-92f1-c92556bbee63" providerId="ADAL" clId="{6ED3483F-40D9-D34D-8826-85F1CB46406D}" dt="2022-05-11T23:57:54.732" v="15" actId="20578"/>
        <pc:sldMkLst>
          <pc:docMk/>
          <pc:sldMk cId="2031991441" sldId="263"/>
        </pc:sldMkLst>
      </pc:sldChg>
      <pc:sldChg chg="modSp mod ord">
        <pc:chgData name="NEIL BHUTADA" userId="ce2d5e38-c4e5-4417-92f1-c92556bbee63" providerId="ADAL" clId="{6ED3483F-40D9-D34D-8826-85F1CB46406D}" dt="2022-05-12T01:55:54.084" v="450" actId="20577"/>
        <pc:sldMkLst>
          <pc:docMk/>
          <pc:sldMk cId="1876075179" sldId="264"/>
        </pc:sldMkLst>
        <pc:spChg chg="mod">
          <ac:chgData name="NEIL BHUTADA" userId="ce2d5e38-c4e5-4417-92f1-c92556bbee63" providerId="ADAL" clId="{6ED3483F-40D9-D34D-8826-85F1CB46406D}" dt="2022-05-12T01:55:54.084" v="450" actId="20577"/>
          <ac:spMkLst>
            <pc:docMk/>
            <pc:sldMk cId="1876075179" sldId="264"/>
            <ac:spMk id="2" creationId="{009B8934-7DFC-10D1-F1B6-4A7C6AB56DC1}"/>
          </ac:spMkLst>
        </pc:spChg>
      </pc:sldChg>
      <pc:sldChg chg="delSp modSp mod ord">
        <pc:chgData name="NEIL BHUTADA" userId="ce2d5e38-c4e5-4417-92f1-c92556bbee63" providerId="ADAL" clId="{6ED3483F-40D9-D34D-8826-85F1CB46406D}" dt="2022-05-12T01:55:16.604" v="432" actId="20577"/>
        <pc:sldMkLst>
          <pc:docMk/>
          <pc:sldMk cId="4241406881" sldId="265"/>
        </pc:sldMkLst>
        <pc:spChg chg="mod">
          <ac:chgData name="NEIL BHUTADA" userId="ce2d5e38-c4e5-4417-92f1-c92556bbee63" providerId="ADAL" clId="{6ED3483F-40D9-D34D-8826-85F1CB46406D}" dt="2022-05-12T01:55:16.604" v="432" actId="20577"/>
          <ac:spMkLst>
            <pc:docMk/>
            <pc:sldMk cId="4241406881" sldId="265"/>
            <ac:spMk id="2" creationId="{DEF5B46A-28CC-D8CF-486F-4EE5FBF91050}"/>
          </ac:spMkLst>
        </pc:spChg>
        <pc:spChg chg="del">
          <ac:chgData name="NEIL BHUTADA" userId="ce2d5e38-c4e5-4417-92f1-c92556bbee63" providerId="ADAL" clId="{6ED3483F-40D9-D34D-8826-85F1CB46406D}" dt="2022-05-12T01:49:39.148" v="312" actId="478"/>
          <ac:spMkLst>
            <pc:docMk/>
            <pc:sldMk cId="4241406881" sldId="265"/>
            <ac:spMk id="3" creationId="{6EE17F75-24CE-11B7-00B4-7BDB6DC7395F}"/>
          </ac:spMkLst>
        </pc:spChg>
      </pc:sldChg>
      <pc:sldChg chg="modSp mod">
        <pc:chgData name="NEIL BHUTADA" userId="ce2d5e38-c4e5-4417-92f1-c92556bbee63" providerId="ADAL" clId="{6ED3483F-40D9-D34D-8826-85F1CB46406D}" dt="2022-05-12T01:56:58.532" v="469" actId="14100"/>
        <pc:sldMkLst>
          <pc:docMk/>
          <pc:sldMk cId="182489785" sldId="266"/>
        </pc:sldMkLst>
        <pc:spChg chg="mod">
          <ac:chgData name="NEIL BHUTADA" userId="ce2d5e38-c4e5-4417-92f1-c92556bbee63" providerId="ADAL" clId="{6ED3483F-40D9-D34D-8826-85F1CB46406D}" dt="2022-05-12T01:56:58.532" v="469" actId="14100"/>
          <ac:spMkLst>
            <pc:docMk/>
            <pc:sldMk cId="182489785" sldId="266"/>
            <ac:spMk id="2" creationId="{6478AB25-80AD-3DAA-E6EB-E5190DFB74C2}"/>
          </ac:spMkLst>
        </pc:spChg>
      </pc:sldChg>
      <pc:sldChg chg="ord">
        <pc:chgData name="NEIL BHUTADA" userId="ce2d5e38-c4e5-4417-92f1-c92556bbee63" providerId="ADAL" clId="{6ED3483F-40D9-D34D-8826-85F1CB46406D}" dt="2022-05-11T23:48:23.228" v="13" actId="20578"/>
        <pc:sldMkLst>
          <pc:docMk/>
          <pc:sldMk cId="1381189860" sldId="267"/>
        </pc:sldMkLst>
      </pc:sldChg>
      <pc:sldChg chg="addSp modSp ord">
        <pc:chgData name="NEIL BHUTADA" userId="ce2d5e38-c4e5-4417-92f1-c92556bbee63" providerId="ADAL" clId="{6ED3483F-40D9-D34D-8826-85F1CB46406D}" dt="2022-05-12T12:39:39.467" v="477"/>
        <pc:sldMkLst>
          <pc:docMk/>
          <pc:sldMk cId="606169020" sldId="268"/>
        </pc:sldMkLst>
        <pc:spChg chg="add mod">
          <ac:chgData name="NEIL BHUTADA" userId="ce2d5e38-c4e5-4417-92f1-c92556bbee63" providerId="ADAL" clId="{6ED3483F-40D9-D34D-8826-85F1CB46406D}" dt="2022-05-12T12:39:39.467" v="477"/>
          <ac:spMkLst>
            <pc:docMk/>
            <pc:sldMk cId="606169020" sldId="268"/>
            <ac:spMk id="3" creationId="{8FA04687-21CD-8E04-2E4E-4FAF8329D5EF}"/>
          </ac:spMkLst>
        </pc:spChg>
      </pc:sldChg>
      <pc:sldChg chg="delSp modSp mod ord">
        <pc:chgData name="NEIL BHUTADA" userId="ce2d5e38-c4e5-4417-92f1-c92556bbee63" providerId="ADAL" clId="{6ED3483F-40D9-D34D-8826-85F1CB46406D}" dt="2022-05-12T01:53:42.804" v="421" actId="14100"/>
        <pc:sldMkLst>
          <pc:docMk/>
          <pc:sldMk cId="2409557899" sldId="269"/>
        </pc:sldMkLst>
        <pc:spChg chg="mod">
          <ac:chgData name="NEIL BHUTADA" userId="ce2d5e38-c4e5-4417-92f1-c92556bbee63" providerId="ADAL" clId="{6ED3483F-40D9-D34D-8826-85F1CB46406D}" dt="2022-05-12T01:53:42.804" v="421" actId="14100"/>
          <ac:spMkLst>
            <pc:docMk/>
            <pc:sldMk cId="2409557899" sldId="269"/>
            <ac:spMk id="2" creationId="{024511F8-9260-AAED-E745-E7233F34892C}"/>
          </ac:spMkLst>
        </pc:spChg>
        <pc:spChg chg="del">
          <ac:chgData name="NEIL BHUTADA" userId="ce2d5e38-c4e5-4417-92f1-c92556bbee63" providerId="ADAL" clId="{6ED3483F-40D9-D34D-8826-85F1CB46406D}" dt="2022-05-12T01:53:39.526" v="420" actId="478"/>
          <ac:spMkLst>
            <pc:docMk/>
            <pc:sldMk cId="2409557899" sldId="269"/>
            <ac:spMk id="3" creationId="{6CC72AC4-BE9D-D754-4AFA-51BD5EBE373B}"/>
          </ac:spMkLst>
        </pc:spChg>
      </pc:sldChg>
      <pc:sldChg chg="delSp modSp mod">
        <pc:chgData name="NEIL BHUTADA" userId="ce2d5e38-c4e5-4417-92f1-c92556bbee63" providerId="ADAL" clId="{6ED3483F-40D9-D34D-8826-85F1CB46406D}" dt="2022-05-12T01:58:26.697" v="472" actId="27636"/>
        <pc:sldMkLst>
          <pc:docMk/>
          <pc:sldMk cId="2111812242" sldId="270"/>
        </pc:sldMkLst>
        <pc:spChg chg="mod">
          <ac:chgData name="NEIL BHUTADA" userId="ce2d5e38-c4e5-4417-92f1-c92556bbee63" providerId="ADAL" clId="{6ED3483F-40D9-D34D-8826-85F1CB46406D}" dt="2022-05-12T01:58:26.697" v="472" actId="27636"/>
          <ac:spMkLst>
            <pc:docMk/>
            <pc:sldMk cId="2111812242" sldId="270"/>
            <ac:spMk id="2" creationId="{386A8EAA-73DD-AD6D-73F9-2538DCA28287}"/>
          </ac:spMkLst>
        </pc:spChg>
        <pc:spChg chg="del">
          <ac:chgData name="NEIL BHUTADA" userId="ce2d5e38-c4e5-4417-92f1-c92556bbee63" providerId="ADAL" clId="{6ED3483F-40D9-D34D-8826-85F1CB46406D}" dt="2022-05-12T01:58:23.060" v="470" actId="478"/>
          <ac:spMkLst>
            <pc:docMk/>
            <pc:sldMk cId="2111812242" sldId="270"/>
            <ac:spMk id="20" creationId="{85F90D97-1378-BF8D-11F1-F87FDFC5895D}"/>
          </ac:spMkLst>
        </pc:spChg>
      </pc:sldChg>
      <pc:sldChg chg="delSp modSp mod">
        <pc:chgData name="NEIL BHUTADA" userId="ce2d5e38-c4e5-4417-92f1-c92556bbee63" providerId="ADAL" clId="{6ED3483F-40D9-D34D-8826-85F1CB46406D}" dt="2022-05-12T01:52:26.943" v="398" actId="14100"/>
        <pc:sldMkLst>
          <pc:docMk/>
          <pc:sldMk cId="2300464846" sldId="271"/>
        </pc:sldMkLst>
        <pc:spChg chg="mod">
          <ac:chgData name="NEIL BHUTADA" userId="ce2d5e38-c4e5-4417-92f1-c92556bbee63" providerId="ADAL" clId="{6ED3483F-40D9-D34D-8826-85F1CB46406D}" dt="2022-05-12T01:52:26.943" v="398" actId="14100"/>
          <ac:spMkLst>
            <pc:docMk/>
            <pc:sldMk cId="2300464846" sldId="271"/>
            <ac:spMk id="2" creationId="{6478AB25-80AD-3DAA-E6EB-E5190DFB74C2}"/>
          </ac:spMkLst>
        </pc:spChg>
        <pc:spChg chg="del">
          <ac:chgData name="NEIL BHUTADA" userId="ce2d5e38-c4e5-4417-92f1-c92556bbee63" providerId="ADAL" clId="{6ED3483F-40D9-D34D-8826-85F1CB46406D}" dt="2022-05-12T01:52:23.530" v="397" actId="478"/>
          <ac:spMkLst>
            <pc:docMk/>
            <pc:sldMk cId="2300464846" sldId="271"/>
            <ac:spMk id="3" creationId="{C0AD55D9-9DCC-31D9-EFB1-4993712847DB}"/>
          </ac:spMkLst>
        </pc:spChg>
      </pc:sldChg>
      <pc:sldChg chg="delSp modSp mod">
        <pc:chgData name="NEIL BHUTADA" userId="ce2d5e38-c4e5-4417-92f1-c92556bbee63" providerId="ADAL" clId="{6ED3483F-40D9-D34D-8826-85F1CB46406D}" dt="2022-05-12T01:59:06.939" v="474" actId="1076"/>
        <pc:sldMkLst>
          <pc:docMk/>
          <pc:sldMk cId="3701810692" sldId="272"/>
        </pc:sldMkLst>
        <pc:spChg chg="mod">
          <ac:chgData name="NEIL BHUTADA" userId="ce2d5e38-c4e5-4417-92f1-c92556bbee63" providerId="ADAL" clId="{6ED3483F-40D9-D34D-8826-85F1CB46406D}" dt="2022-05-12T01:51:56.796" v="365" actId="20577"/>
          <ac:spMkLst>
            <pc:docMk/>
            <pc:sldMk cId="3701810692" sldId="272"/>
            <ac:spMk id="2" creationId="{8713DEE4-1669-6239-B7A9-5E335C03C355}"/>
          </ac:spMkLst>
        </pc:spChg>
        <pc:spChg chg="del">
          <ac:chgData name="NEIL BHUTADA" userId="ce2d5e38-c4e5-4417-92f1-c92556bbee63" providerId="ADAL" clId="{6ED3483F-40D9-D34D-8826-85F1CB46406D}" dt="2022-05-12T01:51:18.225" v="350" actId="478"/>
          <ac:spMkLst>
            <pc:docMk/>
            <pc:sldMk cId="3701810692" sldId="272"/>
            <ac:spMk id="3" creationId="{816158F0-1CEA-E814-D0EC-23B4FD7C1130}"/>
          </ac:spMkLst>
        </pc:spChg>
        <pc:picChg chg="mod">
          <ac:chgData name="NEIL BHUTADA" userId="ce2d5e38-c4e5-4417-92f1-c92556bbee63" providerId="ADAL" clId="{6ED3483F-40D9-D34D-8826-85F1CB46406D}" dt="2022-05-12T01:37:17.975" v="265" actId="1076"/>
          <ac:picMkLst>
            <pc:docMk/>
            <pc:sldMk cId="3701810692" sldId="272"/>
            <ac:picMk id="5" creationId="{CB299507-7CA9-8912-6D2B-F2EC7A573E5C}"/>
          </ac:picMkLst>
        </pc:picChg>
        <pc:picChg chg="mod">
          <ac:chgData name="NEIL BHUTADA" userId="ce2d5e38-c4e5-4417-92f1-c92556bbee63" providerId="ADAL" clId="{6ED3483F-40D9-D34D-8826-85F1CB46406D}" dt="2022-05-12T01:37:34.032" v="271" actId="14100"/>
          <ac:picMkLst>
            <pc:docMk/>
            <pc:sldMk cId="3701810692" sldId="272"/>
            <ac:picMk id="6" creationId="{FA4ECDE7-42FD-EE03-A7F8-1A303F47D841}"/>
          </ac:picMkLst>
        </pc:picChg>
        <pc:picChg chg="mod">
          <ac:chgData name="NEIL BHUTADA" userId="ce2d5e38-c4e5-4417-92f1-c92556bbee63" providerId="ADAL" clId="{6ED3483F-40D9-D34D-8826-85F1CB46406D}" dt="2022-05-12T01:59:06.939" v="474" actId="1076"/>
          <ac:picMkLst>
            <pc:docMk/>
            <pc:sldMk cId="3701810692" sldId="272"/>
            <ac:picMk id="7" creationId="{38B54168-C978-C006-DCB6-E23B354AB2F6}"/>
          </ac:picMkLst>
        </pc:picChg>
      </pc:sldChg>
      <pc:sldChg chg="delSp modSp mod ord">
        <pc:chgData name="NEIL BHUTADA" userId="ce2d5e38-c4e5-4417-92f1-c92556bbee63" providerId="ADAL" clId="{6ED3483F-40D9-D34D-8826-85F1CB46406D}" dt="2022-05-12T01:50:08.841" v="334" actId="20577"/>
        <pc:sldMkLst>
          <pc:docMk/>
          <pc:sldMk cId="1444684957" sldId="273"/>
        </pc:sldMkLst>
        <pc:spChg chg="mod">
          <ac:chgData name="NEIL BHUTADA" userId="ce2d5e38-c4e5-4417-92f1-c92556bbee63" providerId="ADAL" clId="{6ED3483F-40D9-D34D-8826-85F1CB46406D}" dt="2022-05-12T01:50:08.841" v="334" actId="20577"/>
          <ac:spMkLst>
            <pc:docMk/>
            <pc:sldMk cId="1444684957" sldId="273"/>
            <ac:spMk id="2" creationId="{6F3E1EF4-219E-BE3E-D26E-51C256824EA2}"/>
          </ac:spMkLst>
        </pc:spChg>
        <pc:spChg chg="del">
          <ac:chgData name="NEIL BHUTADA" userId="ce2d5e38-c4e5-4417-92f1-c92556bbee63" providerId="ADAL" clId="{6ED3483F-40D9-D34D-8826-85F1CB46406D}" dt="2022-05-12T01:49:56.662" v="315" actId="478"/>
          <ac:spMkLst>
            <pc:docMk/>
            <pc:sldMk cId="1444684957" sldId="273"/>
            <ac:spMk id="3" creationId="{09ECF983-E581-C3F8-0AD8-6780E205CAE4}"/>
          </ac:spMkLst>
        </pc:spChg>
      </pc:sldChg>
      <pc:sldChg chg="ord">
        <pc:chgData name="NEIL BHUTADA" userId="ce2d5e38-c4e5-4417-92f1-c92556bbee63" providerId="ADAL" clId="{6ED3483F-40D9-D34D-8826-85F1CB46406D}" dt="2022-05-11T23:57:59.256" v="17" actId="20578"/>
        <pc:sldMkLst>
          <pc:docMk/>
          <pc:sldMk cId="3794624914" sldId="274"/>
        </pc:sldMkLst>
      </pc:sldChg>
      <pc:sldChg chg="modSp mod">
        <pc:chgData name="NEIL BHUTADA" userId="ce2d5e38-c4e5-4417-92f1-c92556bbee63" providerId="ADAL" clId="{6ED3483F-40D9-D34D-8826-85F1CB46406D}" dt="2022-05-11T15:14:38.755" v="8" actId="20577"/>
        <pc:sldMkLst>
          <pc:docMk/>
          <pc:sldMk cId="1380501372" sldId="275"/>
        </pc:sldMkLst>
        <pc:spChg chg="mod">
          <ac:chgData name="NEIL BHUTADA" userId="ce2d5e38-c4e5-4417-92f1-c92556bbee63" providerId="ADAL" clId="{6ED3483F-40D9-D34D-8826-85F1CB46406D}" dt="2022-05-11T15:14:38.755" v="8" actId="20577"/>
          <ac:spMkLst>
            <pc:docMk/>
            <pc:sldMk cId="1380501372" sldId="275"/>
            <ac:spMk id="3" creationId="{DDA61677-3C69-92EC-37BB-E193514045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8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2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3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0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tibs/ElemStatLear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erris wheel with colorful lights&#10;&#10;Description automatically generated with low confidence">
            <a:extLst>
              <a:ext uri="{FF2B5EF4-FFF2-40B4-BE49-F238E27FC236}">
                <a16:creationId xmlns:a16="http://schemas.microsoft.com/office/drawing/2014/main" id="{A75776A9-D591-AC8B-BFBA-D4D93D5D1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70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57938C-AB2C-D441-E6FF-19E65C59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23570-6D84-76D1-21CF-3023CA1E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CS 760 – Machine Learning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Ayushi Mishra, Neil Bhutada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3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511F8-9260-AAED-E745-E7233F34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1114706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UMAP Visualization of Weighted K-NN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3DE0194-BFE9-B828-9CD5-44658892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57" y="654855"/>
            <a:ext cx="4851655" cy="309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248756-4C93-0C78-B6D4-27FCBFBDD0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297" y="1223133"/>
            <a:ext cx="5472373" cy="19563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5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B8934-7DFC-10D1-F1B6-4A7C6AB5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3"/>
            <a:ext cx="10604499" cy="13962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Predicting biological age of healthy people using GBM using CT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9074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9AD1DE1-4B20-73E4-0EAA-17E5436E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3484" y="3121309"/>
            <a:ext cx="4509138" cy="3066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3B5CF-2D78-8C68-5BAE-AA06807E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53" y="3689607"/>
            <a:ext cx="5474092" cy="192961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BF29-2AA8-B758-AEBF-8B64D77A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89" y="653556"/>
            <a:ext cx="8758883" cy="1018834"/>
          </a:xfrm>
        </p:spPr>
        <p:txBody>
          <a:bodyPr/>
          <a:lstStyle/>
          <a:p>
            <a:r>
              <a:rPr lang="en-US" sz="4800"/>
              <a:t>Pre-processing steps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0939-99A9-9768-6421-14196F71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05" y="1672390"/>
            <a:ext cx="10339886" cy="42072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Filtered out unhealthy people from clinical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Considered people with BMI &lt;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tobacco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Framingham Risk score less than 0.19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Had no metabolic syndrome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Captured data within upper and lower hinge - FRAX 10y </a:t>
            </a:r>
            <a:r>
              <a:rPr lang="en-US" dirty="0" err="1"/>
              <a:t>Fx</a:t>
            </a:r>
            <a:r>
              <a:rPr lang="en-US" dirty="0"/>
              <a:t> Prob (Orange-w/ DXA), FRAX 10y Hip </a:t>
            </a:r>
            <a:r>
              <a:rPr lang="en-US" dirty="0" err="1"/>
              <a:t>Fx</a:t>
            </a:r>
            <a:r>
              <a:rPr lang="en-US" dirty="0"/>
              <a:t> Prob (Orange-w/ DXA)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5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5B46A-28CC-D8CF-486F-4EE5FBF9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11145477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Predicting Biological Age of healthy people with Weighted KNN using CT and Clinical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75FFAB-3415-4223-AF5F-6E6BB2D7A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F2881E-FAFE-D8D7-B61A-AA15B7315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69" r="-2" b="-2"/>
          <a:stretch/>
        </p:blipFill>
        <p:spPr>
          <a:xfrm>
            <a:off x="481802" y="2935456"/>
            <a:ext cx="5573138" cy="3432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C14DC-E21D-00B6-D1EB-8376A7FC8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63" r="-3" b="-3"/>
          <a:stretch/>
        </p:blipFill>
        <p:spPr>
          <a:xfrm>
            <a:off x="6054940" y="2935456"/>
            <a:ext cx="5573138" cy="34326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E8D5AB-0DBC-49DD-ABD4-B1C85BE4C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40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E1EF4-219E-BE3E-D26E-51C2568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66" y="976160"/>
            <a:ext cx="4137186" cy="45463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Predicting Biological Age of healthy people using GBM with CT and Clinical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4E7DA07-F110-61C2-6E30-58DB3AFF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3565" y="991082"/>
            <a:ext cx="7348770" cy="44460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8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485E-3169-D2DC-349F-01CA28A2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63671"/>
            <a:ext cx="7759509" cy="1007554"/>
          </a:xfrm>
        </p:spPr>
        <p:txBody>
          <a:bodyPr/>
          <a:lstStyle/>
          <a:p>
            <a:r>
              <a:rPr lang="en-US" sz="4800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D28A-B9EA-7E61-C609-C5C04B10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71226"/>
            <a:ext cx="10346653" cy="43083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Performed data transformation on number of days before death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Converted it to log of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Reduced variance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Made the distribution non-uniform and less random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9D502-75C3-E99B-6855-C969D9E9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708" y="3157539"/>
            <a:ext cx="5111806" cy="31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6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8AB25-80AD-3DAA-E6EB-E5190DFB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11147070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Predicting number of days before death using Weighted K-NN (only CT data)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895441-CDD2-501D-8498-2BBAE1C8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628" y="654855"/>
            <a:ext cx="4616314" cy="30929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0731C-97F2-3C8B-3BE9-CE05733228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416" y="654855"/>
            <a:ext cx="5220134" cy="3092930"/>
          </a:xfrm>
          <a:prstGeom prst="rect">
            <a:avLst/>
          </a:prstGeom>
        </p:spPr>
      </p:pic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8AB25-80AD-3DAA-E6EB-E5190DFB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1114706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Predicting number of days before death using GBM (only CT data)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9A7291E-543C-2B2E-7982-1274DB29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6931" y="654855"/>
            <a:ext cx="3343707" cy="309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BCF7F-F1C9-CA78-CB6D-210D387929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297" y="1223133"/>
            <a:ext cx="5472373" cy="195637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6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A8EAA-73DD-AD6D-73F9-2538DCA2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4089400" cy="45283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Predicting Death using Weighted K-NN with CT and Clinical Data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C5D48-8260-C6C0-1DCB-8DE8C6185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3173" y="1143014"/>
            <a:ext cx="6923042" cy="4361516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1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3DEE4-1669-6239-B7A9-5E335C03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11147070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Predicting Death using GBM with CT and Clinical Data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B299507-7CA9-8912-6D2B-F2EC7A57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371" y="659543"/>
            <a:ext cx="3176929" cy="3065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ECDE7-42FD-EE03-A7F8-1A303F47D8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22" y="659543"/>
            <a:ext cx="4423927" cy="3065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54168-C978-C006-DCB6-E23B354A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775" y="909092"/>
            <a:ext cx="4391225" cy="2588986"/>
          </a:xfrm>
          <a:prstGeom prst="rect">
            <a:avLst/>
          </a:prstGeom>
        </p:spPr>
      </p:pic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1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D6E3-C8C5-FB4C-9A5B-ED352171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77619"/>
            <a:ext cx="9685314" cy="982739"/>
          </a:xfrm>
        </p:spPr>
        <p:txBody>
          <a:bodyPr/>
          <a:lstStyle/>
          <a:p>
            <a:r>
              <a:rPr lang="en-US" dirty="0"/>
              <a:t>Goals &amp;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45E6-0B32-4924-B93C-F158EE49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92706"/>
            <a:ext cx="10400044" cy="4219233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Goals</a:t>
            </a:r>
          </a:p>
          <a:p>
            <a:pPr marL="285750" indent="-285750">
              <a:buFontTx/>
              <a:buChar char="-"/>
            </a:pPr>
            <a:r>
              <a:rPr lang="en-US" sz="1800" i="1" dirty="0"/>
              <a:t>Predicted Biological Age &amp; Death.</a:t>
            </a:r>
          </a:p>
          <a:p>
            <a:pPr marL="285750" indent="-285750">
              <a:buFontTx/>
              <a:buChar char="-"/>
            </a:pPr>
            <a:r>
              <a:rPr lang="en-US" sz="1800" i="1" dirty="0"/>
              <a:t>Used Weighted – KNN and GBM to predict outputs. PCA for outliers, and UMAP for visualization.</a:t>
            </a:r>
          </a:p>
          <a:p>
            <a:pPr algn="ctr"/>
            <a:r>
              <a:rPr lang="en-US" sz="3200" i="1" dirty="0"/>
              <a:t>Biological Age Prediction</a:t>
            </a:r>
          </a:p>
          <a:p>
            <a:r>
              <a:rPr lang="en-US" sz="2000" dirty="0"/>
              <a:t>Compared CT and clinical data of patients who were alive and healthy with people who died. </a:t>
            </a:r>
          </a:p>
          <a:p>
            <a:pPr marL="1028700" lvl="1" indent="-342900">
              <a:buFont typeface="Wingdings" pitchFamily="2" charset="2"/>
              <a:buChar char="Ø"/>
            </a:pPr>
            <a:endParaRPr lang="en-US" dirty="0"/>
          </a:p>
          <a:p>
            <a:pPr marL="1028700" lvl="1" indent="-342900">
              <a:buFont typeface="Wingdings" pitchFamily="2" charset="2"/>
              <a:buChar char="Ø"/>
            </a:pPr>
            <a:r>
              <a:rPr lang="en-US" dirty="0"/>
              <a:t>Filtered data to select alive patients with healthy CT and clinical data</a:t>
            </a:r>
          </a:p>
          <a:p>
            <a:pPr marL="1028700" lvl="1" indent="-342900">
              <a:buFont typeface="Wingdings" pitchFamily="2" charset="2"/>
              <a:buChar char="Ø"/>
            </a:pPr>
            <a:r>
              <a:rPr lang="en-US" dirty="0"/>
              <a:t>Created model using data of these patients as training set</a:t>
            </a:r>
          </a:p>
          <a:p>
            <a:pPr marL="1028700" lvl="1" indent="-342900">
              <a:buFont typeface="Wingdings" pitchFamily="2" charset="2"/>
              <a:buChar char="Ø"/>
            </a:pPr>
            <a:r>
              <a:rPr lang="en-US" dirty="0"/>
              <a:t>Predicted Biological age of patients who died and had similar CT and clinical data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4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2A21-FB30-BB26-1A7A-DC1E0A28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826329"/>
          </a:xfrm>
        </p:spPr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1677-3C69-92EC-37BB-E193514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21306"/>
            <a:ext cx="10506991" cy="38582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GBM performed better than Weighted KNN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Incorporating Clinical data improved the accuracy of prediction by at least 16%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stacked ensemble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 importance of tobacco, etc. by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3805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C591D-6BFB-72B0-ED17-1622EB13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C68A1-631F-C43C-E9B2-858E92F9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5" y="278393"/>
            <a:ext cx="11694450" cy="60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9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44C5-2C01-8C59-3215-EFEA92A5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FF0A-C99A-962C-BCDC-F62A4406D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C2EF4-4CC2-7003-AF39-63921153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1" y="548915"/>
            <a:ext cx="8829355" cy="56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544F-C51B-1D96-E0CD-582FC244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634472" cy="669918"/>
          </a:xfrm>
        </p:spPr>
        <p:txBody>
          <a:bodyPr/>
          <a:lstStyle/>
          <a:p>
            <a:r>
              <a:rPr lang="en-US" sz="4000" dirty="0"/>
              <a:t>Weighted K-NN Pseudo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86473C-210A-A346-41AB-14DADDF03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39" y="1961260"/>
            <a:ext cx="5318664" cy="348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D2461-EA67-7AD9-3B46-12C4D252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03" y="2371726"/>
            <a:ext cx="6255261" cy="3071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824E3-978A-5EC3-C985-D7403814B727}"/>
              </a:ext>
            </a:extLst>
          </p:cNvPr>
          <p:cNvSpPr txBox="1"/>
          <p:nvPr/>
        </p:nvSpPr>
        <p:spPr>
          <a:xfrm>
            <a:off x="211139" y="5669338"/>
            <a:ext cx="1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References: https://</a:t>
            </a:r>
            <a:r>
              <a:rPr lang="en-US" dirty="0" err="1"/>
              <a:t>stackoverflow.com</a:t>
            </a:r>
            <a:r>
              <a:rPr lang="en-US" dirty="0"/>
              <a:t>/questions/65654487/weighted-k-nearest-neighbors-and-r-</a:t>
            </a:r>
            <a:r>
              <a:rPr lang="en-US" dirty="0" err="1"/>
              <a:t>kknn</a:t>
            </a:r>
            <a:r>
              <a:rPr lang="en-US" dirty="0"/>
              <a:t>-package</a:t>
            </a:r>
          </a:p>
        </p:txBody>
      </p:sp>
    </p:spTree>
    <p:extLst>
      <p:ext uri="{BB962C8B-B14F-4D97-AF65-F5344CB8AC3E}">
        <p14:creationId xmlns:p14="http://schemas.microsoft.com/office/powerpoint/2010/main" val="138118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AF4E4-15AD-2EB2-5DC2-77917E6F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GBM Algorithm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2320C4-00A9-55CD-F18D-2E169B6BE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4090" y="773009"/>
            <a:ext cx="5019817" cy="5311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A04687-21CD-8E04-2E4E-4FAF8329D5EF}"/>
              </a:ext>
            </a:extLst>
          </p:cNvPr>
          <p:cNvSpPr txBox="1"/>
          <p:nvPr/>
        </p:nvSpPr>
        <p:spPr>
          <a:xfrm>
            <a:off x="625642" y="4319337"/>
            <a:ext cx="4981074" cy="121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Hastie, Trevor, Robert Tibshirani, and J Jerome H Friedman. The Elements of Statistical Learning. Vol.1. N.p., page 339: Springer New York,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6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2BD-70D2-A493-C400-FEEF9367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630358"/>
            <a:ext cx="7557061" cy="946643"/>
          </a:xfrm>
        </p:spPr>
        <p:txBody>
          <a:bodyPr/>
          <a:lstStyle/>
          <a:p>
            <a:r>
              <a:rPr lang="en-US" sz="4800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229D-5BB1-30CA-7000-EA153513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419726"/>
            <a:ext cx="10400044" cy="44598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Principal Component Analysis to remove outliers.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20527-7E06-7B5C-49A9-FB1B647C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65" y="1925052"/>
            <a:ext cx="7250111" cy="43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F487-7369-59D5-3F87-A2934F74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9547"/>
            <a:ext cx="6522345" cy="998621"/>
          </a:xfrm>
        </p:spPr>
        <p:txBody>
          <a:bodyPr/>
          <a:lstStyle/>
          <a:p>
            <a:r>
              <a:rPr lang="en-US" sz="4800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5DA8-2164-867F-26FD-BBC0E197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1" y="1588168"/>
            <a:ext cx="10375980" cy="42914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Filtered out unhealthy data points from 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Captured data points within upper and lower hinge – L1 HU BMD, AoCA Agatston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FDDA-BF2F-E2B1-4AA9-41ABADBD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8" y="2671126"/>
            <a:ext cx="6039853" cy="359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7D20C-AC7C-29CD-4681-3A55F90FAB3A}"/>
              </a:ext>
            </a:extLst>
          </p:cNvPr>
          <p:cNvSpPr txBox="1"/>
          <p:nvPr/>
        </p:nvSpPr>
        <p:spPr>
          <a:xfrm>
            <a:off x="7440575" y="3429000"/>
            <a:ext cx="4066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hinge: Q3 + 1.5 * IQR</a:t>
            </a:r>
          </a:p>
          <a:p>
            <a:endParaRPr lang="en-US" dirty="0"/>
          </a:p>
          <a:p>
            <a:r>
              <a:rPr lang="en-US" dirty="0"/>
              <a:t>Lower Hinge: Q1 – 1.5 * IQR </a:t>
            </a:r>
          </a:p>
        </p:txBody>
      </p:sp>
    </p:spTree>
    <p:extLst>
      <p:ext uri="{BB962C8B-B14F-4D97-AF65-F5344CB8AC3E}">
        <p14:creationId xmlns:p14="http://schemas.microsoft.com/office/powerpoint/2010/main" val="314017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9EF00-7108-D978-58A7-6EA0D8EA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5"/>
            <a:ext cx="11043163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Predicting biological age using Weighted KNN using CT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9257F-8DDB-3E85-6ADA-5580B498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486" y="654855"/>
            <a:ext cx="4988597" cy="3092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D7BDB-59A7-98BE-EDB3-DC9DFFDC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203" y="654855"/>
            <a:ext cx="5264561" cy="309293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52028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34D97"/>
      </a:accent1>
      <a:accent2>
        <a:srgbClr val="B13B53"/>
      </a:accent2>
      <a:accent3>
        <a:srgbClr val="C3654D"/>
      </a:accent3>
      <a:accent4>
        <a:srgbClr val="B1853B"/>
      </a:accent4>
      <a:accent5>
        <a:srgbClr val="A4A842"/>
      </a:accent5>
      <a:accent6>
        <a:srgbClr val="7BB13B"/>
      </a:accent6>
      <a:hlink>
        <a:srgbClr val="319356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{3BF91FD5-29B3-8349-B553-4B5047E32FD8}tf10001121_mac</Template>
  <TotalTime>1777</TotalTime>
  <Words>419</Words>
  <Application>Microsoft Macintosh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Seaford</vt:lpstr>
      <vt:lpstr>Wingdings</vt:lpstr>
      <vt:lpstr>LevelVTI</vt:lpstr>
      <vt:lpstr>Final Project</vt:lpstr>
      <vt:lpstr>Goals &amp; Ideas</vt:lpstr>
      <vt:lpstr>PowerPoint Presentation</vt:lpstr>
      <vt:lpstr>PowerPoint Presentation</vt:lpstr>
      <vt:lpstr>Weighted K-NN Pseudo Code</vt:lpstr>
      <vt:lpstr>GBM Algorithm</vt:lpstr>
      <vt:lpstr>Pre-processing steps</vt:lpstr>
      <vt:lpstr>Pre-processing steps</vt:lpstr>
      <vt:lpstr>Predicting biological age using Weighted KNN using CT data</vt:lpstr>
      <vt:lpstr>UMAP Visualization of Weighted K-NN</vt:lpstr>
      <vt:lpstr>Predicting biological age of healthy people using GBM using CT data</vt:lpstr>
      <vt:lpstr>Pre-processing steps</vt:lpstr>
      <vt:lpstr>Predicting Biological Age of healthy people with Weighted KNN using CT and Clinical Data</vt:lpstr>
      <vt:lpstr>Predicting Biological Age of healthy people using GBM with CT and Clinical Data</vt:lpstr>
      <vt:lpstr>Pre-processing steps</vt:lpstr>
      <vt:lpstr>Predicting number of days before death using Weighted K-NN (only CT data)</vt:lpstr>
      <vt:lpstr>Predicting number of days before death using GBM (only CT data)</vt:lpstr>
      <vt:lpstr>Predicting Death using Weighted K-NN with CT and Clinical Data</vt:lpstr>
      <vt:lpstr>Predicting Death using GBM with CT and Clinical Data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NEIL BHUTADA</dc:creator>
  <cp:lastModifiedBy>NEIL BHUTADA</cp:lastModifiedBy>
  <cp:revision>1</cp:revision>
  <dcterms:created xsi:type="dcterms:W3CDTF">2022-05-10T20:39:45Z</dcterms:created>
  <dcterms:modified xsi:type="dcterms:W3CDTF">2022-05-12T12:40:33Z</dcterms:modified>
</cp:coreProperties>
</file>