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5" r:id="rId9"/>
    <p:sldId id="264" r:id="rId10"/>
    <p:sldId id="266" r:id="rId11"/>
    <p:sldId id="267" r:id="rId12"/>
    <p:sldId id="268" r:id="rId13"/>
    <p:sldId id="269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F4F4"/>
    <a:srgbClr val="E4E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56" d="100"/>
          <a:sy n="156" d="100"/>
        </p:scale>
        <p:origin x="-104" y="-11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2DC77-D192-0F44-91D0-BFEBCF69F572}" type="datetimeFigureOut">
              <a:rPr lang="en-US" smtClean="0"/>
              <a:t>8/21/17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1744E-0862-1B49-8C81-A0144B96F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661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2DC77-D192-0F44-91D0-BFEBCF69F572}" type="datetimeFigureOut">
              <a:rPr lang="en-US" smtClean="0"/>
              <a:t>8/21/17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1744E-0862-1B49-8C81-A0144B96F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719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2DC77-D192-0F44-91D0-BFEBCF69F572}" type="datetimeFigureOut">
              <a:rPr lang="en-US" smtClean="0"/>
              <a:t>8/21/17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1744E-0862-1B49-8C81-A0144B96F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657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2DC77-D192-0F44-91D0-BFEBCF69F572}" type="datetimeFigureOut">
              <a:rPr lang="en-US" smtClean="0"/>
              <a:t>8/21/17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1744E-0862-1B49-8C81-A0144B96F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748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2DC77-D192-0F44-91D0-BFEBCF69F572}" type="datetimeFigureOut">
              <a:rPr lang="en-US" smtClean="0"/>
              <a:t>8/21/17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1744E-0862-1B49-8C81-A0144B96F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633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2DC77-D192-0F44-91D0-BFEBCF69F572}" type="datetimeFigureOut">
              <a:rPr lang="en-US" smtClean="0"/>
              <a:t>8/21/17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1744E-0862-1B49-8C81-A0144B96F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357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2DC77-D192-0F44-91D0-BFEBCF69F572}" type="datetimeFigureOut">
              <a:rPr lang="en-US" smtClean="0"/>
              <a:t>8/21/17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1744E-0862-1B49-8C81-A0144B96F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44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2DC77-D192-0F44-91D0-BFEBCF69F572}" type="datetimeFigureOut">
              <a:rPr lang="en-US" smtClean="0"/>
              <a:t>8/21/17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1744E-0862-1B49-8C81-A0144B96F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58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2DC77-D192-0F44-91D0-BFEBCF69F572}" type="datetimeFigureOut">
              <a:rPr lang="en-US" smtClean="0"/>
              <a:t>8/21/17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1744E-0862-1B49-8C81-A0144B96F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619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2DC77-D192-0F44-91D0-BFEBCF69F572}" type="datetimeFigureOut">
              <a:rPr lang="en-US" smtClean="0"/>
              <a:t>8/21/17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1744E-0862-1B49-8C81-A0144B96F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749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2DC77-D192-0F44-91D0-BFEBCF69F572}" type="datetimeFigureOut">
              <a:rPr lang="en-US" smtClean="0"/>
              <a:t>8/21/17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1744E-0862-1B49-8C81-A0144B96F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318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72DC77-D192-0F44-91D0-BFEBCF69F572}" type="datetimeFigureOut">
              <a:rPr lang="en-US" smtClean="0"/>
              <a:t>8/21/17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A1744E-0862-1B49-8C81-A0144B96F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718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659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>
            <a:grpSpLocks noChangeAspect="1"/>
          </p:cNvGrpSpPr>
          <p:nvPr/>
        </p:nvGrpSpPr>
        <p:grpSpPr>
          <a:xfrm>
            <a:off x="2143952" y="4746359"/>
            <a:ext cx="899982" cy="1922295"/>
            <a:chOff x="2159000" y="4005502"/>
            <a:chExt cx="1146169" cy="2852497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 rotWithShape="1">
            <a:blip r:embed="rId2"/>
            <a:srcRect t="58406" r="76201"/>
            <a:stretch/>
          </p:blipFill>
          <p:spPr>
            <a:xfrm>
              <a:off x="2159000" y="4005502"/>
              <a:ext cx="1146169" cy="2852497"/>
            </a:xfrm>
            <a:prstGeom prst="rect">
              <a:avLst/>
            </a:prstGeom>
          </p:spPr>
        </p:pic>
        <p:sp>
          <p:nvSpPr>
            <p:cNvPr id="17" name="Rounded Rectangle 16"/>
            <p:cNvSpPr/>
            <p:nvPr/>
          </p:nvSpPr>
          <p:spPr>
            <a:xfrm>
              <a:off x="2382941" y="5247047"/>
              <a:ext cx="708240" cy="366357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2643442" y="4288163"/>
              <a:ext cx="179094" cy="1009517"/>
            </a:xfrm>
            <a:prstGeom prst="roundRect">
              <a:avLst/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2643442" y="5468650"/>
              <a:ext cx="179094" cy="1188720"/>
            </a:xfrm>
            <a:prstGeom prst="roundRect">
              <a:avLst/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/>
          <p:cNvGrpSpPr>
            <a:grpSpLocks noChangeAspect="1"/>
          </p:cNvGrpSpPr>
          <p:nvPr/>
        </p:nvGrpSpPr>
        <p:grpSpPr>
          <a:xfrm>
            <a:off x="5806753" y="4746359"/>
            <a:ext cx="899982" cy="1922295"/>
            <a:chOff x="2159000" y="4005502"/>
            <a:chExt cx="1146169" cy="2852497"/>
          </a:xfrm>
        </p:grpSpPr>
        <p:pic>
          <p:nvPicPr>
            <p:cNvPr id="47" name="Picture 46"/>
            <p:cNvPicPr>
              <a:picLocks noChangeAspect="1"/>
            </p:cNvPicPr>
            <p:nvPr/>
          </p:nvPicPr>
          <p:blipFill rotWithShape="1">
            <a:blip r:embed="rId2"/>
            <a:srcRect t="58406" r="76201"/>
            <a:stretch/>
          </p:blipFill>
          <p:spPr>
            <a:xfrm>
              <a:off x="2159000" y="4005502"/>
              <a:ext cx="1146169" cy="2852497"/>
            </a:xfrm>
            <a:prstGeom prst="rect">
              <a:avLst/>
            </a:prstGeom>
          </p:spPr>
        </p:pic>
        <p:sp>
          <p:nvSpPr>
            <p:cNvPr id="48" name="Rounded Rectangle 47"/>
            <p:cNvSpPr/>
            <p:nvPr/>
          </p:nvSpPr>
          <p:spPr>
            <a:xfrm>
              <a:off x="2382941" y="5247047"/>
              <a:ext cx="708240" cy="366357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ounded Rectangle 48"/>
            <p:cNvSpPr/>
            <p:nvPr/>
          </p:nvSpPr>
          <p:spPr>
            <a:xfrm>
              <a:off x="2643442" y="4288163"/>
              <a:ext cx="179094" cy="1009517"/>
            </a:xfrm>
            <a:prstGeom prst="roundRect">
              <a:avLst/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2643442" y="5468650"/>
              <a:ext cx="179094" cy="1188720"/>
            </a:xfrm>
            <a:prstGeom prst="roundRect">
              <a:avLst/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/>
          <p:cNvGrpSpPr>
            <a:grpSpLocks noChangeAspect="1"/>
          </p:cNvGrpSpPr>
          <p:nvPr/>
        </p:nvGrpSpPr>
        <p:grpSpPr>
          <a:xfrm>
            <a:off x="3909645" y="601595"/>
            <a:ext cx="899982" cy="1922295"/>
            <a:chOff x="2159000" y="4005502"/>
            <a:chExt cx="1146169" cy="2852497"/>
          </a:xfrm>
        </p:grpSpPr>
        <p:pic>
          <p:nvPicPr>
            <p:cNvPr id="52" name="Picture 51"/>
            <p:cNvPicPr>
              <a:picLocks noChangeAspect="1"/>
            </p:cNvPicPr>
            <p:nvPr/>
          </p:nvPicPr>
          <p:blipFill rotWithShape="1">
            <a:blip r:embed="rId2"/>
            <a:srcRect t="58406" r="76201"/>
            <a:stretch/>
          </p:blipFill>
          <p:spPr>
            <a:xfrm>
              <a:off x="2159000" y="4005502"/>
              <a:ext cx="1146169" cy="2852497"/>
            </a:xfrm>
            <a:prstGeom prst="rect">
              <a:avLst/>
            </a:prstGeom>
          </p:spPr>
        </p:pic>
        <p:sp>
          <p:nvSpPr>
            <p:cNvPr id="53" name="Rounded Rectangle 52"/>
            <p:cNvSpPr/>
            <p:nvPr/>
          </p:nvSpPr>
          <p:spPr>
            <a:xfrm>
              <a:off x="2382941" y="5247047"/>
              <a:ext cx="708240" cy="366357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ounded Rectangle 53"/>
            <p:cNvSpPr/>
            <p:nvPr/>
          </p:nvSpPr>
          <p:spPr>
            <a:xfrm>
              <a:off x="2643442" y="4288163"/>
              <a:ext cx="179094" cy="1009517"/>
            </a:xfrm>
            <a:prstGeom prst="roundRect">
              <a:avLst/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ounded Rectangle 54"/>
            <p:cNvSpPr/>
            <p:nvPr/>
          </p:nvSpPr>
          <p:spPr>
            <a:xfrm>
              <a:off x="2643442" y="5468650"/>
              <a:ext cx="179094" cy="1188720"/>
            </a:xfrm>
            <a:prstGeom prst="roundRect">
              <a:avLst/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oup 55"/>
          <p:cNvGrpSpPr/>
          <p:nvPr/>
        </p:nvGrpSpPr>
        <p:grpSpPr>
          <a:xfrm rot="12271730">
            <a:off x="2976744" y="2545906"/>
            <a:ext cx="896535" cy="2104778"/>
            <a:chOff x="7198186" y="-382071"/>
            <a:chExt cx="1331389" cy="3125678"/>
          </a:xfrm>
        </p:grpSpPr>
        <p:cxnSp>
          <p:nvCxnSpPr>
            <p:cNvPr id="57" name="Straight Connector 56"/>
            <p:cNvCxnSpPr/>
            <p:nvPr/>
          </p:nvCxnSpPr>
          <p:spPr>
            <a:xfrm>
              <a:off x="7863881" y="635019"/>
              <a:ext cx="0" cy="2108588"/>
            </a:xfrm>
            <a:prstGeom prst="line">
              <a:avLst/>
            </a:prstGeom>
            <a:ln w="762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Isosceles Triangle 57"/>
            <p:cNvSpPr/>
            <p:nvPr/>
          </p:nvSpPr>
          <p:spPr>
            <a:xfrm>
              <a:off x="7198186" y="-382071"/>
              <a:ext cx="1331389" cy="1147751"/>
            </a:xfrm>
            <a:prstGeom prst="triangle">
              <a:avLst/>
            </a:prstGeom>
            <a:solidFill>
              <a:srgbClr val="000000"/>
            </a:solidFill>
            <a:ln w="31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29565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>
            <a:grpSpLocks noChangeAspect="1"/>
          </p:cNvGrpSpPr>
          <p:nvPr/>
        </p:nvGrpSpPr>
        <p:grpSpPr>
          <a:xfrm>
            <a:off x="2143952" y="4746359"/>
            <a:ext cx="899982" cy="1922295"/>
            <a:chOff x="2159000" y="4005502"/>
            <a:chExt cx="1146169" cy="2852497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 rotWithShape="1">
            <a:blip r:embed="rId2"/>
            <a:srcRect t="58406" r="76201"/>
            <a:stretch/>
          </p:blipFill>
          <p:spPr>
            <a:xfrm>
              <a:off x="2159000" y="4005502"/>
              <a:ext cx="1146169" cy="2852497"/>
            </a:xfrm>
            <a:prstGeom prst="rect">
              <a:avLst/>
            </a:prstGeom>
          </p:spPr>
        </p:pic>
        <p:sp>
          <p:nvSpPr>
            <p:cNvPr id="17" name="Rounded Rectangle 16"/>
            <p:cNvSpPr/>
            <p:nvPr/>
          </p:nvSpPr>
          <p:spPr>
            <a:xfrm>
              <a:off x="2382941" y="5247047"/>
              <a:ext cx="708240" cy="366357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2643442" y="4288163"/>
              <a:ext cx="179094" cy="1009517"/>
            </a:xfrm>
            <a:prstGeom prst="roundRect">
              <a:avLst/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2643442" y="5468650"/>
              <a:ext cx="179094" cy="1188720"/>
            </a:xfrm>
            <a:prstGeom prst="roundRect">
              <a:avLst/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/>
          <p:cNvGrpSpPr>
            <a:grpSpLocks noChangeAspect="1"/>
          </p:cNvGrpSpPr>
          <p:nvPr/>
        </p:nvGrpSpPr>
        <p:grpSpPr>
          <a:xfrm>
            <a:off x="5806753" y="4746359"/>
            <a:ext cx="899982" cy="1922295"/>
            <a:chOff x="2159000" y="4005502"/>
            <a:chExt cx="1146169" cy="2852497"/>
          </a:xfrm>
        </p:grpSpPr>
        <p:pic>
          <p:nvPicPr>
            <p:cNvPr id="47" name="Picture 46"/>
            <p:cNvPicPr>
              <a:picLocks noChangeAspect="1"/>
            </p:cNvPicPr>
            <p:nvPr/>
          </p:nvPicPr>
          <p:blipFill rotWithShape="1">
            <a:blip r:embed="rId2"/>
            <a:srcRect t="58406" r="76201"/>
            <a:stretch/>
          </p:blipFill>
          <p:spPr>
            <a:xfrm>
              <a:off x="2159000" y="4005502"/>
              <a:ext cx="1146169" cy="2852497"/>
            </a:xfrm>
            <a:prstGeom prst="rect">
              <a:avLst/>
            </a:prstGeom>
          </p:spPr>
        </p:pic>
        <p:sp>
          <p:nvSpPr>
            <p:cNvPr id="48" name="Rounded Rectangle 47"/>
            <p:cNvSpPr/>
            <p:nvPr/>
          </p:nvSpPr>
          <p:spPr>
            <a:xfrm>
              <a:off x="2382941" y="5247047"/>
              <a:ext cx="708240" cy="366357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ounded Rectangle 48"/>
            <p:cNvSpPr/>
            <p:nvPr/>
          </p:nvSpPr>
          <p:spPr>
            <a:xfrm>
              <a:off x="2643442" y="4288163"/>
              <a:ext cx="179094" cy="1009517"/>
            </a:xfrm>
            <a:prstGeom prst="roundRect">
              <a:avLst/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2643442" y="5468650"/>
              <a:ext cx="179094" cy="1188720"/>
            </a:xfrm>
            <a:prstGeom prst="roundRect">
              <a:avLst/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/>
          <p:cNvGrpSpPr>
            <a:grpSpLocks noChangeAspect="1"/>
          </p:cNvGrpSpPr>
          <p:nvPr/>
        </p:nvGrpSpPr>
        <p:grpSpPr>
          <a:xfrm>
            <a:off x="3909645" y="601595"/>
            <a:ext cx="899982" cy="1922295"/>
            <a:chOff x="2159000" y="4005502"/>
            <a:chExt cx="1146169" cy="2852497"/>
          </a:xfrm>
        </p:grpSpPr>
        <p:pic>
          <p:nvPicPr>
            <p:cNvPr id="52" name="Picture 51"/>
            <p:cNvPicPr>
              <a:picLocks noChangeAspect="1"/>
            </p:cNvPicPr>
            <p:nvPr/>
          </p:nvPicPr>
          <p:blipFill rotWithShape="1">
            <a:blip r:embed="rId2"/>
            <a:srcRect t="58406" r="76201"/>
            <a:stretch/>
          </p:blipFill>
          <p:spPr>
            <a:xfrm>
              <a:off x="2159000" y="4005502"/>
              <a:ext cx="1146169" cy="2852497"/>
            </a:xfrm>
            <a:prstGeom prst="rect">
              <a:avLst/>
            </a:prstGeom>
          </p:spPr>
        </p:pic>
        <p:sp>
          <p:nvSpPr>
            <p:cNvPr id="53" name="Rounded Rectangle 52"/>
            <p:cNvSpPr/>
            <p:nvPr/>
          </p:nvSpPr>
          <p:spPr>
            <a:xfrm>
              <a:off x="2382941" y="5247047"/>
              <a:ext cx="708240" cy="366357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ounded Rectangle 53"/>
            <p:cNvSpPr/>
            <p:nvPr/>
          </p:nvSpPr>
          <p:spPr>
            <a:xfrm>
              <a:off x="2643442" y="4288163"/>
              <a:ext cx="179094" cy="1009517"/>
            </a:xfrm>
            <a:prstGeom prst="roundRect">
              <a:avLst/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ounded Rectangle 54"/>
            <p:cNvSpPr/>
            <p:nvPr/>
          </p:nvSpPr>
          <p:spPr>
            <a:xfrm>
              <a:off x="2643442" y="5468650"/>
              <a:ext cx="179094" cy="1188720"/>
            </a:xfrm>
            <a:prstGeom prst="roundRect">
              <a:avLst/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oup 55"/>
          <p:cNvGrpSpPr/>
          <p:nvPr/>
        </p:nvGrpSpPr>
        <p:grpSpPr>
          <a:xfrm rot="5400000">
            <a:off x="3982391" y="4679985"/>
            <a:ext cx="896535" cy="2104778"/>
            <a:chOff x="7198186" y="-382071"/>
            <a:chExt cx="1331389" cy="3125678"/>
          </a:xfrm>
        </p:grpSpPr>
        <p:cxnSp>
          <p:nvCxnSpPr>
            <p:cNvPr id="57" name="Straight Connector 56"/>
            <p:cNvCxnSpPr/>
            <p:nvPr/>
          </p:nvCxnSpPr>
          <p:spPr>
            <a:xfrm>
              <a:off x="7863881" y="635019"/>
              <a:ext cx="0" cy="2108588"/>
            </a:xfrm>
            <a:prstGeom prst="line">
              <a:avLst/>
            </a:prstGeom>
            <a:ln w="762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Isosceles Triangle 57"/>
            <p:cNvSpPr/>
            <p:nvPr/>
          </p:nvSpPr>
          <p:spPr>
            <a:xfrm>
              <a:off x="7198186" y="-382071"/>
              <a:ext cx="1331389" cy="1147751"/>
            </a:xfrm>
            <a:prstGeom prst="triangle">
              <a:avLst/>
            </a:prstGeom>
            <a:solidFill>
              <a:srgbClr val="000000"/>
            </a:solidFill>
            <a:ln w="31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417004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>
            <a:grpSpLocks noChangeAspect="1"/>
          </p:cNvGrpSpPr>
          <p:nvPr/>
        </p:nvGrpSpPr>
        <p:grpSpPr>
          <a:xfrm>
            <a:off x="2143952" y="4746359"/>
            <a:ext cx="899982" cy="1922295"/>
            <a:chOff x="2159000" y="4005502"/>
            <a:chExt cx="1146169" cy="2852497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 rotWithShape="1">
            <a:blip r:embed="rId2"/>
            <a:srcRect t="58406" r="76201"/>
            <a:stretch/>
          </p:blipFill>
          <p:spPr>
            <a:xfrm>
              <a:off x="2159000" y="4005502"/>
              <a:ext cx="1146169" cy="2852497"/>
            </a:xfrm>
            <a:prstGeom prst="rect">
              <a:avLst/>
            </a:prstGeom>
          </p:spPr>
        </p:pic>
        <p:sp>
          <p:nvSpPr>
            <p:cNvPr id="17" name="Rounded Rectangle 16"/>
            <p:cNvSpPr/>
            <p:nvPr/>
          </p:nvSpPr>
          <p:spPr>
            <a:xfrm>
              <a:off x="2382941" y="5247047"/>
              <a:ext cx="708240" cy="366357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2643442" y="4288163"/>
              <a:ext cx="179094" cy="1009517"/>
            </a:xfrm>
            <a:prstGeom prst="roundRect">
              <a:avLst/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2643442" y="5468650"/>
              <a:ext cx="179094" cy="1188720"/>
            </a:xfrm>
            <a:prstGeom prst="roundRect">
              <a:avLst/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/>
          <p:cNvGrpSpPr>
            <a:grpSpLocks noChangeAspect="1"/>
          </p:cNvGrpSpPr>
          <p:nvPr/>
        </p:nvGrpSpPr>
        <p:grpSpPr>
          <a:xfrm>
            <a:off x="5806753" y="4746359"/>
            <a:ext cx="899982" cy="1922295"/>
            <a:chOff x="2159000" y="4005502"/>
            <a:chExt cx="1146169" cy="2852497"/>
          </a:xfrm>
        </p:grpSpPr>
        <p:pic>
          <p:nvPicPr>
            <p:cNvPr id="47" name="Picture 46"/>
            <p:cNvPicPr>
              <a:picLocks noChangeAspect="1"/>
            </p:cNvPicPr>
            <p:nvPr/>
          </p:nvPicPr>
          <p:blipFill rotWithShape="1">
            <a:blip r:embed="rId2"/>
            <a:srcRect t="58406" r="76201"/>
            <a:stretch/>
          </p:blipFill>
          <p:spPr>
            <a:xfrm>
              <a:off x="2159000" y="4005502"/>
              <a:ext cx="1146169" cy="2852497"/>
            </a:xfrm>
            <a:prstGeom prst="rect">
              <a:avLst/>
            </a:prstGeom>
          </p:spPr>
        </p:pic>
        <p:sp>
          <p:nvSpPr>
            <p:cNvPr id="48" name="Rounded Rectangle 47"/>
            <p:cNvSpPr/>
            <p:nvPr/>
          </p:nvSpPr>
          <p:spPr>
            <a:xfrm>
              <a:off x="2382941" y="5247047"/>
              <a:ext cx="708240" cy="366357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ounded Rectangle 48"/>
            <p:cNvSpPr/>
            <p:nvPr/>
          </p:nvSpPr>
          <p:spPr>
            <a:xfrm>
              <a:off x="2643442" y="4288163"/>
              <a:ext cx="179094" cy="1009517"/>
            </a:xfrm>
            <a:prstGeom prst="roundRect">
              <a:avLst/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2643442" y="5468650"/>
              <a:ext cx="179094" cy="1188720"/>
            </a:xfrm>
            <a:prstGeom prst="roundRect">
              <a:avLst/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/>
          <p:cNvGrpSpPr>
            <a:grpSpLocks noChangeAspect="1"/>
          </p:cNvGrpSpPr>
          <p:nvPr/>
        </p:nvGrpSpPr>
        <p:grpSpPr>
          <a:xfrm>
            <a:off x="3909645" y="601595"/>
            <a:ext cx="899982" cy="1922295"/>
            <a:chOff x="2159000" y="4005502"/>
            <a:chExt cx="1146169" cy="2852497"/>
          </a:xfrm>
        </p:grpSpPr>
        <p:pic>
          <p:nvPicPr>
            <p:cNvPr id="52" name="Picture 51"/>
            <p:cNvPicPr>
              <a:picLocks noChangeAspect="1"/>
            </p:cNvPicPr>
            <p:nvPr/>
          </p:nvPicPr>
          <p:blipFill rotWithShape="1">
            <a:blip r:embed="rId2"/>
            <a:srcRect t="58406" r="76201"/>
            <a:stretch/>
          </p:blipFill>
          <p:spPr>
            <a:xfrm>
              <a:off x="2159000" y="4005502"/>
              <a:ext cx="1146169" cy="2852497"/>
            </a:xfrm>
            <a:prstGeom prst="rect">
              <a:avLst/>
            </a:prstGeom>
          </p:spPr>
        </p:pic>
        <p:sp>
          <p:nvSpPr>
            <p:cNvPr id="53" name="Rounded Rectangle 52"/>
            <p:cNvSpPr/>
            <p:nvPr/>
          </p:nvSpPr>
          <p:spPr>
            <a:xfrm>
              <a:off x="2382941" y="5247047"/>
              <a:ext cx="708240" cy="366357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ounded Rectangle 53"/>
            <p:cNvSpPr/>
            <p:nvPr/>
          </p:nvSpPr>
          <p:spPr>
            <a:xfrm>
              <a:off x="2643442" y="4288163"/>
              <a:ext cx="179094" cy="1009517"/>
            </a:xfrm>
            <a:prstGeom prst="roundRect">
              <a:avLst/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ounded Rectangle 54"/>
            <p:cNvSpPr/>
            <p:nvPr/>
          </p:nvSpPr>
          <p:spPr>
            <a:xfrm>
              <a:off x="2643442" y="5468650"/>
              <a:ext cx="179094" cy="1188720"/>
            </a:xfrm>
            <a:prstGeom prst="roundRect">
              <a:avLst/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oup 55"/>
          <p:cNvGrpSpPr/>
          <p:nvPr/>
        </p:nvGrpSpPr>
        <p:grpSpPr>
          <a:xfrm rot="16200000">
            <a:off x="3982391" y="4679985"/>
            <a:ext cx="896535" cy="2104778"/>
            <a:chOff x="7198186" y="-382071"/>
            <a:chExt cx="1331389" cy="3125678"/>
          </a:xfrm>
        </p:grpSpPr>
        <p:cxnSp>
          <p:nvCxnSpPr>
            <p:cNvPr id="57" name="Straight Connector 56"/>
            <p:cNvCxnSpPr/>
            <p:nvPr/>
          </p:nvCxnSpPr>
          <p:spPr>
            <a:xfrm>
              <a:off x="7863881" y="635019"/>
              <a:ext cx="0" cy="2108588"/>
            </a:xfrm>
            <a:prstGeom prst="line">
              <a:avLst/>
            </a:prstGeom>
            <a:ln w="762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Isosceles Triangle 57"/>
            <p:cNvSpPr/>
            <p:nvPr/>
          </p:nvSpPr>
          <p:spPr>
            <a:xfrm>
              <a:off x="7198186" y="-382071"/>
              <a:ext cx="1331389" cy="1147751"/>
            </a:xfrm>
            <a:prstGeom prst="triangle">
              <a:avLst/>
            </a:prstGeom>
            <a:solidFill>
              <a:srgbClr val="000000"/>
            </a:solidFill>
            <a:ln w="31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26001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>
            <a:grpSpLocks noChangeAspect="1"/>
          </p:cNvGrpSpPr>
          <p:nvPr/>
        </p:nvGrpSpPr>
        <p:grpSpPr>
          <a:xfrm>
            <a:off x="2143952" y="4746359"/>
            <a:ext cx="899982" cy="1922295"/>
            <a:chOff x="2159000" y="4005502"/>
            <a:chExt cx="1146169" cy="2852497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 rotWithShape="1">
            <a:blip r:embed="rId2"/>
            <a:srcRect t="58406" r="76201"/>
            <a:stretch/>
          </p:blipFill>
          <p:spPr>
            <a:xfrm>
              <a:off x="2159000" y="4005502"/>
              <a:ext cx="1146169" cy="2852497"/>
            </a:xfrm>
            <a:prstGeom prst="rect">
              <a:avLst/>
            </a:prstGeom>
          </p:spPr>
        </p:pic>
        <p:sp>
          <p:nvSpPr>
            <p:cNvPr id="17" name="Rounded Rectangle 16"/>
            <p:cNvSpPr/>
            <p:nvPr/>
          </p:nvSpPr>
          <p:spPr>
            <a:xfrm>
              <a:off x="2382941" y="5247047"/>
              <a:ext cx="708240" cy="366357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2643442" y="4288163"/>
              <a:ext cx="179094" cy="1009517"/>
            </a:xfrm>
            <a:prstGeom prst="roundRect">
              <a:avLst/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2643442" y="5468650"/>
              <a:ext cx="179094" cy="1188720"/>
            </a:xfrm>
            <a:prstGeom prst="roundRect">
              <a:avLst/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/>
          <p:cNvGrpSpPr>
            <a:grpSpLocks noChangeAspect="1"/>
          </p:cNvGrpSpPr>
          <p:nvPr/>
        </p:nvGrpSpPr>
        <p:grpSpPr>
          <a:xfrm>
            <a:off x="5806753" y="4746359"/>
            <a:ext cx="899982" cy="1922295"/>
            <a:chOff x="2159000" y="4005502"/>
            <a:chExt cx="1146169" cy="2852497"/>
          </a:xfrm>
        </p:grpSpPr>
        <p:pic>
          <p:nvPicPr>
            <p:cNvPr id="47" name="Picture 46"/>
            <p:cNvPicPr>
              <a:picLocks noChangeAspect="1"/>
            </p:cNvPicPr>
            <p:nvPr/>
          </p:nvPicPr>
          <p:blipFill rotWithShape="1">
            <a:blip r:embed="rId2"/>
            <a:srcRect t="58406" r="76201"/>
            <a:stretch/>
          </p:blipFill>
          <p:spPr>
            <a:xfrm>
              <a:off x="2159000" y="4005502"/>
              <a:ext cx="1146169" cy="2852497"/>
            </a:xfrm>
            <a:prstGeom prst="rect">
              <a:avLst/>
            </a:prstGeom>
          </p:spPr>
        </p:pic>
        <p:sp>
          <p:nvSpPr>
            <p:cNvPr id="48" name="Rounded Rectangle 47"/>
            <p:cNvSpPr/>
            <p:nvPr/>
          </p:nvSpPr>
          <p:spPr>
            <a:xfrm>
              <a:off x="2382941" y="5247047"/>
              <a:ext cx="708240" cy="366357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ounded Rectangle 48"/>
            <p:cNvSpPr/>
            <p:nvPr/>
          </p:nvSpPr>
          <p:spPr>
            <a:xfrm>
              <a:off x="2643442" y="4288163"/>
              <a:ext cx="179094" cy="1009517"/>
            </a:xfrm>
            <a:prstGeom prst="roundRect">
              <a:avLst/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2643442" y="5468650"/>
              <a:ext cx="179094" cy="1188720"/>
            </a:xfrm>
            <a:prstGeom prst="roundRect">
              <a:avLst/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/>
          <p:cNvGrpSpPr>
            <a:grpSpLocks noChangeAspect="1"/>
          </p:cNvGrpSpPr>
          <p:nvPr/>
        </p:nvGrpSpPr>
        <p:grpSpPr>
          <a:xfrm>
            <a:off x="3909645" y="601595"/>
            <a:ext cx="899982" cy="1922295"/>
            <a:chOff x="2159000" y="4005502"/>
            <a:chExt cx="1146169" cy="2852497"/>
          </a:xfrm>
        </p:grpSpPr>
        <p:pic>
          <p:nvPicPr>
            <p:cNvPr id="52" name="Picture 51"/>
            <p:cNvPicPr>
              <a:picLocks noChangeAspect="1"/>
            </p:cNvPicPr>
            <p:nvPr/>
          </p:nvPicPr>
          <p:blipFill rotWithShape="1">
            <a:blip r:embed="rId2"/>
            <a:srcRect t="58406" r="76201"/>
            <a:stretch/>
          </p:blipFill>
          <p:spPr>
            <a:xfrm>
              <a:off x="2159000" y="4005502"/>
              <a:ext cx="1146169" cy="2852497"/>
            </a:xfrm>
            <a:prstGeom prst="rect">
              <a:avLst/>
            </a:prstGeom>
          </p:spPr>
        </p:pic>
        <p:sp>
          <p:nvSpPr>
            <p:cNvPr id="53" name="Rounded Rectangle 52"/>
            <p:cNvSpPr/>
            <p:nvPr/>
          </p:nvSpPr>
          <p:spPr>
            <a:xfrm>
              <a:off x="2382941" y="5247047"/>
              <a:ext cx="708240" cy="366357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ounded Rectangle 53"/>
            <p:cNvSpPr/>
            <p:nvPr/>
          </p:nvSpPr>
          <p:spPr>
            <a:xfrm>
              <a:off x="2643442" y="4288163"/>
              <a:ext cx="179094" cy="1009517"/>
            </a:xfrm>
            <a:prstGeom prst="roundRect">
              <a:avLst/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ounded Rectangle 54"/>
            <p:cNvSpPr/>
            <p:nvPr/>
          </p:nvSpPr>
          <p:spPr>
            <a:xfrm>
              <a:off x="2643442" y="5468650"/>
              <a:ext cx="179094" cy="1188720"/>
            </a:xfrm>
            <a:prstGeom prst="roundRect">
              <a:avLst/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oup 55"/>
          <p:cNvGrpSpPr/>
          <p:nvPr/>
        </p:nvGrpSpPr>
        <p:grpSpPr>
          <a:xfrm rot="19686623">
            <a:off x="4942930" y="2601864"/>
            <a:ext cx="896535" cy="2104778"/>
            <a:chOff x="7198186" y="-382071"/>
            <a:chExt cx="1331389" cy="3125678"/>
          </a:xfrm>
        </p:grpSpPr>
        <p:cxnSp>
          <p:nvCxnSpPr>
            <p:cNvPr id="57" name="Straight Connector 56"/>
            <p:cNvCxnSpPr/>
            <p:nvPr/>
          </p:nvCxnSpPr>
          <p:spPr>
            <a:xfrm>
              <a:off x="7863881" y="635019"/>
              <a:ext cx="0" cy="2108588"/>
            </a:xfrm>
            <a:prstGeom prst="line">
              <a:avLst/>
            </a:prstGeom>
            <a:ln w="762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Isosceles Triangle 57"/>
            <p:cNvSpPr/>
            <p:nvPr/>
          </p:nvSpPr>
          <p:spPr>
            <a:xfrm>
              <a:off x="7198186" y="-382071"/>
              <a:ext cx="1331389" cy="1147751"/>
            </a:xfrm>
            <a:prstGeom prst="triangle">
              <a:avLst/>
            </a:prstGeom>
            <a:solidFill>
              <a:srgbClr val="000000"/>
            </a:solidFill>
            <a:ln w="31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803988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>
            <a:grpSpLocks noChangeAspect="1"/>
          </p:cNvGrpSpPr>
          <p:nvPr/>
        </p:nvGrpSpPr>
        <p:grpSpPr>
          <a:xfrm>
            <a:off x="2143952" y="4746359"/>
            <a:ext cx="899982" cy="1922295"/>
            <a:chOff x="2159000" y="4005502"/>
            <a:chExt cx="1146169" cy="2852497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 rotWithShape="1">
            <a:blip r:embed="rId2"/>
            <a:srcRect t="58406" r="76201"/>
            <a:stretch/>
          </p:blipFill>
          <p:spPr>
            <a:xfrm>
              <a:off x="2159000" y="4005502"/>
              <a:ext cx="1146169" cy="2852497"/>
            </a:xfrm>
            <a:prstGeom prst="rect">
              <a:avLst/>
            </a:prstGeom>
          </p:spPr>
        </p:pic>
        <p:sp>
          <p:nvSpPr>
            <p:cNvPr id="17" name="Rounded Rectangle 16"/>
            <p:cNvSpPr/>
            <p:nvPr/>
          </p:nvSpPr>
          <p:spPr>
            <a:xfrm>
              <a:off x="2382941" y="5247047"/>
              <a:ext cx="708240" cy="366357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2643442" y="4288163"/>
              <a:ext cx="179094" cy="1009517"/>
            </a:xfrm>
            <a:prstGeom prst="roundRect">
              <a:avLst/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2643442" y="5468650"/>
              <a:ext cx="179094" cy="1188720"/>
            </a:xfrm>
            <a:prstGeom prst="roundRect">
              <a:avLst/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/>
          <p:cNvGrpSpPr>
            <a:grpSpLocks noChangeAspect="1"/>
          </p:cNvGrpSpPr>
          <p:nvPr/>
        </p:nvGrpSpPr>
        <p:grpSpPr>
          <a:xfrm>
            <a:off x="5806753" y="4746359"/>
            <a:ext cx="899982" cy="1922295"/>
            <a:chOff x="2159000" y="4005502"/>
            <a:chExt cx="1146169" cy="2852497"/>
          </a:xfrm>
        </p:grpSpPr>
        <p:pic>
          <p:nvPicPr>
            <p:cNvPr id="47" name="Picture 46"/>
            <p:cNvPicPr>
              <a:picLocks noChangeAspect="1"/>
            </p:cNvPicPr>
            <p:nvPr/>
          </p:nvPicPr>
          <p:blipFill rotWithShape="1">
            <a:blip r:embed="rId2"/>
            <a:srcRect t="58406" r="76201"/>
            <a:stretch/>
          </p:blipFill>
          <p:spPr>
            <a:xfrm>
              <a:off x="2159000" y="4005502"/>
              <a:ext cx="1146169" cy="2852497"/>
            </a:xfrm>
            <a:prstGeom prst="rect">
              <a:avLst/>
            </a:prstGeom>
          </p:spPr>
        </p:pic>
        <p:sp>
          <p:nvSpPr>
            <p:cNvPr id="48" name="Rounded Rectangle 47"/>
            <p:cNvSpPr/>
            <p:nvPr/>
          </p:nvSpPr>
          <p:spPr>
            <a:xfrm>
              <a:off x="2382941" y="5247047"/>
              <a:ext cx="708240" cy="366357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ounded Rectangle 48"/>
            <p:cNvSpPr/>
            <p:nvPr/>
          </p:nvSpPr>
          <p:spPr>
            <a:xfrm>
              <a:off x="2643442" y="4288163"/>
              <a:ext cx="179094" cy="1009517"/>
            </a:xfrm>
            <a:prstGeom prst="roundRect">
              <a:avLst/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2643442" y="5468650"/>
              <a:ext cx="179094" cy="1188720"/>
            </a:xfrm>
            <a:prstGeom prst="roundRect">
              <a:avLst/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/>
          <p:cNvGrpSpPr>
            <a:grpSpLocks noChangeAspect="1"/>
          </p:cNvGrpSpPr>
          <p:nvPr/>
        </p:nvGrpSpPr>
        <p:grpSpPr>
          <a:xfrm>
            <a:off x="3909645" y="601595"/>
            <a:ext cx="899982" cy="1922295"/>
            <a:chOff x="2159000" y="4005502"/>
            <a:chExt cx="1146169" cy="2852497"/>
          </a:xfrm>
        </p:grpSpPr>
        <p:pic>
          <p:nvPicPr>
            <p:cNvPr id="52" name="Picture 51"/>
            <p:cNvPicPr>
              <a:picLocks noChangeAspect="1"/>
            </p:cNvPicPr>
            <p:nvPr/>
          </p:nvPicPr>
          <p:blipFill rotWithShape="1">
            <a:blip r:embed="rId2"/>
            <a:srcRect t="58406" r="76201"/>
            <a:stretch/>
          </p:blipFill>
          <p:spPr>
            <a:xfrm>
              <a:off x="2159000" y="4005502"/>
              <a:ext cx="1146169" cy="2852497"/>
            </a:xfrm>
            <a:prstGeom prst="rect">
              <a:avLst/>
            </a:prstGeom>
          </p:spPr>
        </p:pic>
        <p:sp>
          <p:nvSpPr>
            <p:cNvPr id="53" name="Rounded Rectangle 52"/>
            <p:cNvSpPr/>
            <p:nvPr/>
          </p:nvSpPr>
          <p:spPr>
            <a:xfrm>
              <a:off x="2382941" y="5247047"/>
              <a:ext cx="708240" cy="366357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ounded Rectangle 53"/>
            <p:cNvSpPr/>
            <p:nvPr/>
          </p:nvSpPr>
          <p:spPr>
            <a:xfrm>
              <a:off x="2643442" y="4288163"/>
              <a:ext cx="179094" cy="1009517"/>
            </a:xfrm>
            <a:prstGeom prst="roundRect">
              <a:avLst/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ounded Rectangle 54"/>
            <p:cNvSpPr/>
            <p:nvPr/>
          </p:nvSpPr>
          <p:spPr>
            <a:xfrm>
              <a:off x="2643442" y="5468650"/>
              <a:ext cx="179094" cy="1188720"/>
            </a:xfrm>
            <a:prstGeom prst="roundRect">
              <a:avLst/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oup 55"/>
          <p:cNvGrpSpPr/>
          <p:nvPr/>
        </p:nvGrpSpPr>
        <p:grpSpPr>
          <a:xfrm rot="8922729">
            <a:off x="4942930" y="2601864"/>
            <a:ext cx="896535" cy="2104778"/>
            <a:chOff x="7198186" y="-382071"/>
            <a:chExt cx="1331389" cy="3125678"/>
          </a:xfrm>
        </p:grpSpPr>
        <p:cxnSp>
          <p:nvCxnSpPr>
            <p:cNvPr id="57" name="Straight Connector 56"/>
            <p:cNvCxnSpPr/>
            <p:nvPr/>
          </p:nvCxnSpPr>
          <p:spPr>
            <a:xfrm>
              <a:off x="7863881" y="635019"/>
              <a:ext cx="0" cy="2108588"/>
            </a:xfrm>
            <a:prstGeom prst="line">
              <a:avLst/>
            </a:prstGeom>
            <a:ln w="762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Isosceles Triangle 57"/>
            <p:cNvSpPr/>
            <p:nvPr/>
          </p:nvSpPr>
          <p:spPr>
            <a:xfrm>
              <a:off x="7198186" y="-382071"/>
              <a:ext cx="1331389" cy="1147751"/>
            </a:xfrm>
            <a:prstGeom prst="triangle">
              <a:avLst/>
            </a:prstGeom>
            <a:solidFill>
              <a:srgbClr val="000000"/>
            </a:solidFill>
            <a:ln w="31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89380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0" y="0"/>
            <a:ext cx="4815945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355255" y="1139777"/>
            <a:ext cx="284923" cy="260521"/>
          </a:xfrm>
          <a:prstGeom prst="rect">
            <a:avLst/>
          </a:prstGeom>
          <a:solidFill>
            <a:srgbClr val="F4F4F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570177" y="5297680"/>
            <a:ext cx="284923" cy="260521"/>
          </a:xfrm>
          <a:prstGeom prst="rect">
            <a:avLst/>
          </a:prstGeom>
          <a:solidFill>
            <a:srgbClr val="F4F4F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306742" y="5297680"/>
            <a:ext cx="284923" cy="260521"/>
          </a:xfrm>
          <a:prstGeom prst="rect">
            <a:avLst/>
          </a:prstGeom>
          <a:solidFill>
            <a:srgbClr val="F4F4F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4151737" y="1090930"/>
            <a:ext cx="708240" cy="366357"/>
          </a:xfrm>
          <a:prstGeom prst="round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2382941" y="5247047"/>
            <a:ext cx="708240" cy="366357"/>
          </a:xfrm>
          <a:prstGeom prst="round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6100952" y="5251118"/>
            <a:ext cx="708240" cy="366357"/>
          </a:xfrm>
          <a:prstGeom prst="round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4404101" y="154683"/>
            <a:ext cx="179094" cy="1009517"/>
          </a:xfrm>
          <a:prstGeom prst="round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4404101" y="1335170"/>
            <a:ext cx="179094" cy="1188720"/>
          </a:xfrm>
          <a:prstGeom prst="round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2643442" y="4288163"/>
            <a:ext cx="179094" cy="1009517"/>
          </a:xfrm>
          <a:prstGeom prst="round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2643442" y="5468650"/>
            <a:ext cx="179094" cy="1188720"/>
          </a:xfrm>
          <a:prstGeom prst="round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6363725" y="4288163"/>
            <a:ext cx="179094" cy="1009517"/>
          </a:xfrm>
          <a:prstGeom prst="round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6363725" y="5468650"/>
            <a:ext cx="179094" cy="1188720"/>
          </a:xfrm>
          <a:prstGeom prst="round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/>
          <p:cNvGrpSpPr/>
          <p:nvPr/>
        </p:nvGrpSpPr>
        <p:grpSpPr>
          <a:xfrm rot="1657034">
            <a:off x="3358123" y="2448925"/>
            <a:ext cx="496548" cy="1743337"/>
            <a:chOff x="7495184" y="154683"/>
            <a:chExt cx="737393" cy="2588924"/>
          </a:xfrm>
        </p:grpSpPr>
        <p:cxnSp>
          <p:nvCxnSpPr>
            <p:cNvPr id="35" name="Straight Connector 34"/>
            <p:cNvCxnSpPr/>
            <p:nvPr/>
          </p:nvCxnSpPr>
          <p:spPr>
            <a:xfrm>
              <a:off x="7863881" y="635019"/>
              <a:ext cx="0" cy="2108588"/>
            </a:xfrm>
            <a:prstGeom prst="line">
              <a:avLst/>
            </a:prstGeom>
            <a:ln w="762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Isosceles Triangle 35"/>
            <p:cNvSpPr/>
            <p:nvPr/>
          </p:nvSpPr>
          <p:spPr>
            <a:xfrm>
              <a:off x="7495184" y="154683"/>
              <a:ext cx="737393" cy="635684"/>
            </a:xfrm>
            <a:prstGeom prst="triangle">
              <a:avLst/>
            </a:prstGeom>
            <a:solidFill>
              <a:srgbClr val="000000"/>
            </a:solidFill>
            <a:ln w="31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440643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0" y="0"/>
            <a:ext cx="4815945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355255" y="1139777"/>
            <a:ext cx="284923" cy="260521"/>
          </a:xfrm>
          <a:prstGeom prst="rect">
            <a:avLst/>
          </a:prstGeom>
          <a:solidFill>
            <a:srgbClr val="F4F4F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570177" y="5297680"/>
            <a:ext cx="284923" cy="260521"/>
          </a:xfrm>
          <a:prstGeom prst="rect">
            <a:avLst/>
          </a:prstGeom>
          <a:solidFill>
            <a:srgbClr val="F4F4F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306742" y="5297680"/>
            <a:ext cx="284923" cy="260521"/>
          </a:xfrm>
          <a:prstGeom prst="rect">
            <a:avLst/>
          </a:prstGeom>
          <a:solidFill>
            <a:srgbClr val="F4F4F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4151737" y="1090930"/>
            <a:ext cx="708240" cy="366357"/>
          </a:xfrm>
          <a:prstGeom prst="round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2382941" y="5247047"/>
            <a:ext cx="708240" cy="366357"/>
          </a:xfrm>
          <a:prstGeom prst="round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6100952" y="5251118"/>
            <a:ext cx="708240" cy="366357"/>
          </a:xfrm>
          <a:prstGeom prst="round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4404101" y="154683"/>
            <a:ext cx="179094" cy="1009517"/>
          </a:xfrm>
          <a:prstGeom prst="round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4404101" y="1335170"/>
            <a:ext cx="179094" cy="1188720"/>
          </a:xfrm>
          <a:prstGeom prst="round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2643442" y="4288163"/>
            <a:ext cx="179094" cy="1009517"/>
          </a:xfrm>
          <a:prstGeom prst="round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2643442" y="5468650"/>
            <a:ext cx="179094" cy="1188720"/>
          </a:xfrm>
          <a:prstGeom prst="round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6363725" y="4288163"/>
            <a:ext cx="179094" cy="1009517"/>
          </a:xfrm>
          <a:prstGeom prst="round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6363725" y="5468650"/>
            <a:ext cx="179094" cy="1188720"/>
          </a:xfrm>
          <a:prstGeom prst="round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 rot="12600000">
            <a:off x="3358123" y="2448925"/>
            <a:ext cx="496548" cy="1743337"/>
            <a:chOff x="7495184" y="154683"/>
            <a:chExt cx="737393" cy="2588924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7863881" y="635019"/>
              <a:ext cx="0" cy="2108588"/>
            </a:xfrm>
            <a:prstGeom prst="line">
              <a:avLst/>
            </a:prstGeom>
            <a:ln w="762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Isosceles Triangle 21"/>
            <p:cNvSpPr/>
            <p:nvPr/>
          </p:nvSpPr>
          <p:spPr>
            <a:xfrm>
              <a:off x="7495184" y="154683"/>
              <a:ext cx="737393" cy="635684"/>
            </a:xfrm>
            <a:prstGeom prst="triangle">
              <a:avLst/>
            </a:prstGeom>
            <a:solidFill>
              <a:srgbClr val="000000"/>
            </a:solidFill>
            <a:ln w="31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402031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355255" y="1139777"/>
            <a:ext cx="284923" cy="260521"/>
          </a:xfrm>
          <a:prstGeom prst="rect">
            <a:avLst/>
          </a:prstGeom>
          <a:solidFill>
            <a:srgbClr val="F4F4F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570177" y="5297680"/>
            <a:ext cx="284923" cy="260521"/>
          </a:xfrm>
          <a:prstGeom prst="rect">
            <a:avLst/>
          </a:prstGeom>
          <a:solidFill>
            <a:srgbClr val="F4F4F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306742" y="5297680"/>
            <a:ext cx="284923" cy="260521"/>
          </a:xfrm>
          <a:prstGeom prst="rect">
            <a:avLst/>
          </a:prstGeom>
          <a:solidFill>
            <a:srgbClr val="F4F4F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2159000" y="0"/>
            <a:ext cx="4815945" cy="6858000"/>
            <a:chOff x="2159000" y="0"/>
            <a:chExt cx="4815945" cy="685800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59000" y="0"/>
              <a:ext cx="4815945" cy="6858000"/>
            </a:xfrm>
            <a:prstGeom prst="rect">
              <a:avLst/>
            </a:prstGeom>
          </p:spPr>
        </p:pic>
        <p:sp>
          <p:nvSpPr>
            <p:cNvPr id="8" name="Rounded Rectangle 7"/>
            <p:cNvSpPr/>
            <p:nvPr/>
          </p:nvSpPr>
          <p:spPr>
            <a:xfrm>
              <a:off x="4151737" y="1090930"/>
              <a:ext cx="708240" cy="366357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6100952" y="5251118"/>
              <a:ext cx="708240" cy="366357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382941" y="5247047"/>
              <a:ext cx="708240" cy="366357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404101" y="154683"/>
              <a:ext cx="179094" cy="1009517"/>
            </a:xfrm>
            <a:prstGeom prst="roundRect">
              <a:avLst/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4404101" y="1335170"/>
              <a:ext cx="179094" cy="1188720"/>
            </a:xfrm>
            <a:prstGeom prst="roundRect">
              <a:avLst/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2643442" y="4288163"/>
              <a:ext cx="179094" cy="1009517"/>
            </a:xfrm>
            <a:prstGeom prst="roundRect">
              <a:avLst/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2643442" y="5468650"/>
              <a:ext cx="179094" cy="1188720"/>
            </a:xfrm>
            <a:prstGeom prst="roundRect">
              <a:avLst/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6363725" y="4288163"/>
              <a:ext cx="179094" cy="1009517"/>
            </a:xfrm>
            <a:prstGeom prst="roundRect">
              <a:avLst/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6363725" y="5468650"/>
              <a:ext cx="179094" cy="1188720"/>
            </a:xfrm>
            <a:prstGeom prst="roundRect">
              <a:avLst/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 rot="19440324">
            <a:off x="5278410" y="2490894"/>
            <a:ext cx="496548" cy="1743337"/>
            <a:chOff x="7495184" y="154683"/>
            <a:chExt cx="737393" cy="2588924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7863881" y="635019"/>
              <a:ext cx="0" cy="2108588"/>
            </a:xfrm>
            <a:prstGeom prst="line">
              <a:avLst/>
            </a:prstGeom>
            <a:ln w="762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Isosceles Triangle 24"/>
            <p:cNvSpPr/>
            <p:nvPr/>
          </p:nvSpPr>
          <p:spPr>
            <a:xfrm>
              <a:off x="7495184" y="154683"/>
              <a:ext cx="737393" cy="635684"/>
            </a:xfrm>
            <a:prstGeom prst="triangle">
              <a:avLst/>
            </a:prstGeom>
            <a:solidFill>
              <a:srgbClr val="000000"/>
            </a:solidFill>
            <a:ln w="31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85004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0" y="0"/>
            <a:ext cx="4815945" cy="6858000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 flipH="1" flipV="1">
            <a:off x="4762288" y="1506134"/>
            <a:ext cx="1375772" cy="3631006"/>
          </a:xfrm>
          <a:prstGeom prst="straightConnector1">
            <a:avLst/>
          </a:prstGeom>
          <a:ln w="76200" cmpd="sng">
            <a:solidFill>
              <a:srgbClr val="000000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4355255" y="1139777"/>
            <a:ext cx="284923" cy="260521"/>
          </a:xfrm>
          <a:prstGeom prst="rect">
            <a:avLst/>
          </a:prstGeom>
          <a:solidFill>
            <a:srgbClr val="F4F4F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570177" y="5297680"/>
            <a:ext cx="284923" cy="260521"/>
          </a:xfrm>
          <a:prstGeom prst="rect">
            <a:avLst/>
          </a:prstGeom>
          <a:solidFill>
            <a:srgbClr val="F4F4F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306742" y="5297680"/>
            <a:ext cx="284923" cy="260521"/>
          </a:xfrm>
          <a:prstGeom prst="rect">
            <a:avLst/>
          </a:prstGeom>
          <a:solidFill>
            <a:srgbClr val="F4F4F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4151737" y="1090930"/>
            <a:ext cx="708240" cy="366357"/>
          </a:xfrm>
          <a:prstGeom prst="round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2382941" y="5247047"/>
            <a:ext cx="708240" cy="366357"/>
          </a:xfrm>
          <a:prstGeom prst="round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6100952" y="5251118"/>
            <a:ext cx="708240" cy="366357"/>
          </a:xfrm>
          <a:prstGeom prst="round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4404101" y="154683"/>
            <a:ext cx="179094" cy="1009517"/>
          </a:xfrm>
          <a:prstGeom prst="round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4404101" y="1335170"/>
            <a:ext cx="179094" cy="1188720"/>
          </a:xfrm>
          <a:prstGeom prst="round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2643442" y="4288163"/>
            <a:ext cx="179094" cy="1009517"/>
          </a:xfrm>
          <a:prstGeom prst="round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2643442" y="5468650"/>
            <a:ext cx="179094" cy="1188720"/>
          </a:xfrm>
          <a:prstGeom prst="round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6363725" y="4288163"/>
            <a:ext cx="179094" cy="1009517"/>
          </a:xfrm>
          <a:prstGeom prst="round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6363725" y="5468650"/>
            <a:ext cx="179094" cy="1188720"/>
          </a:xfrm>
          <a:prstGeom prst="round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1905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0" y="0"/>
            <a:ext cx="4815945" cy="6858000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 flipH="1">
            <a:off x="3158577" y="5430226"/>
            <a:ext cx="2906217" cy="0"/>
          </a:xfrm>
          <a:prstGeom prst="straightConnector1">
            <a:avLst/>
          </a:prstGeom>
          <a:ln w="76200" cmpd="sng">
            <a:solidFill>
              <a:srgbClr val="000000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4355255" y="1139777"/>
            <a:ext cx="284923" cy="260521"/>
          </a:xfrm>
          <a:prstGeom prst="rect">
            <a:avLst/>
          </a:prstGeom>
          <a:solidFill>
            <a:srgbClr val="F4F4F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570177" y="5297680"/>
            <a:ext cx="284923" cy="260521"/>
          </a:xfrm>
          <a:prstGeom prst="rect">
            <a:avLst/>
          </a:prstGeom>
          <a:solidFill>
            <a:srgbClr val="F4F4F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306742" y="5297680"/>
            <a:ext cx="284923" cy="260521"/>
          </a:xfrm>
          <a:prstGeom prst="rect">
            <a:avLst/>
          </a:prstGeom>
          <a:solidFill>
            <a:srgbClr val="F4F4F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4151737" y="1090930"/>
            <a:ext cx="708240" cy="366357"/>
          </a:xfrm>
          <a:prstGeom prst="round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2382941" y="5247047"/>
            <a:ext cx="708240" cy="366357"/>
          </a:xfrm>
          <a:prstGeom prst="round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6100952" y="5251118"/>
            <a:ext cx="708240" cy="366357"/>
          </a:xfrm>
          <a:prstGeom prst="round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4404101" y="154683"/>
            <a:ext cx="179094" cy="1009517"/>
          </a:xfrm>
          <a:prstGeom prst="round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4404101" y="1335170"/>
            <a:ext cx="179094" cy="1188720"/>
          </a:xfrm>
          <a:prstGeom prst="round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2643442" y="4288163"/>
            <a:ext cx="179094" cy="1009517"/>
          </a:xfrm>
          <a:prstGeom prst="round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2643442" y="5468650"/>
            <a:ext cx="179094" cy="1188720"/>
          </a:xfrm>
          <a:prstGeom prst="round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6363725" y="4288163"/>
            <a:ext cx="179094" cy="1009517"/>
          </a:xfrm>
          <a:prstGeom prst="round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6363725" y="5468650"/>
            <a:ext cx="179094" cy="1188720"/>
          </a:xfrm>
          <a:prstGeom prst="round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6691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0" y="0"/>
            <a:ext cx="4815945" cy="6858000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 flipH="1">
            <a:off x="3158577" y="5430226"/>
            <a:ext cx="2906217" cy="0"/>
          </a:xfrm>
          <a:prstGeom prst="straightConnector1">
            <a:avLst/>
          </a:prstGeom>
          <a:ln w="76200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4355255" y="1139777"/>
            <a:ext cx="284923" cy="260521"/>
          </a:xfrm>
          <a:prstGeom prst="rect">
            <a:avLst/>
          </a:prstGeom>
          <a:solidFill>
            <a:srgbClr val="F4F4F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570177" y="5297680"/>
            <a:ext cx="284923" cy="260521"/>
          </a:xfrm>
          <a:prstGeom prst="rect">
            <a:avLst/>
          </a:prstGeom>
          <a:solidFill>
            <a:srgbClr val="F4F4F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306742" y="5297680"/>
            <a:ext cx="284923" cy="260521"/>
          </a:xfrm>
          <a:prstGeom prst="rect">
            <a:avLst/>
          </a:prstGeom>
          <a:solidFill>
            <a:srgbClr val="F4F4F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4151737" y="1090930"/>
            <a:ext cx="708240" cy="366357"/>
          </a:xfrm>
          <a:prstGeom prst="round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2382941" y="5247047"/>
            <a:ext cx="708240" cy="366357"/>
          </a:xfrm>
          <a:prstGeom prst="round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6100952" y="5251118"/>
            <a:ext cx="708240" cy="366357"/>
          </a:xfrm>
          <a:prstGeom prst="round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4404101" y="154683"/>
            <a:ext cx="179094" cy="1009517"/>
          </a:xfrm>
          <a:prstGeom prst="round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4404101" y="1335170"/>
            <a:ext cx="179094" cy="1188720"/>
          </a:xfrm>
          <a:prstGeom prst="round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2643442" y="4288163"/>
            <a:ext cx="179094" cy="1009517"/>
          </a:xfrm>
          <a:prstGeom prst="round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2643442" y="5468650"/>
            <a:ext cx="179094" cy="1188720"/>
          </a:xfrm>
          <a:prstGeom prst="round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6363725" y="4288163"/>
            <a:ext cx="179094" cy="1009517"/>
          </a:xfrm>
          <a:prstGeom prst="round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6363725" y="5468650"/>
            <a:ext cx="179094" cy="1188720"/>
          </a:xfrm>
          <a:prstGeom prst="round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2997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Huge arrows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974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>
            <a:grpSpLocks noChangeAspect="1"/>
          </p:cNvGrpSpPr>
          <p:nvPr/>
        </p:nvGrpSpPr>
        <p:grpSpPr>
          <a:xfrm>
            <a:off x="2143952" y="4746359"/>
            <a:ext cx="899982" cy="1922295"/>
            <a:chOff x="2159000" y="4005502"/>
            <a:chExt cx="1146169" cy="2852497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 rotWithShape="1">
            <a:blip r:embed="rId2"/>
            <a:srcRect t="58406" r="76201"/>
            <a:stretch/>
          </p:blipFill>
          <p:spPr>
            <a:xfrm>
              <a:off x="2159000" y="4005502"/>
              <a:ext cx="1146169" cy="2852497"/>
            </a:xfrm>
            <a:prstGeom prst="rect">
              <a:avLst/>
            </a:prstGeom>
          </p:spPr>
        </p:pic>
        <p:sp>
          <p:nvSpPr>
            <p:cNvPr id="17" name="Rounded Rectangle 16"/>
            <p:cNvSpPr/>
            <p:nvPr/>
          </p:nvSpPr>
          <p:spPr>
            <a:xfrm>
              <a:off x="2382941" y="5247047"/>
              <a:ext cx="708240" cy="366357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2643442" y="4288163"/>
              <a:ext cx="179094" cy="1009517"/>
            </a:xfrm>
            <a:prstGeom prst="roundRect">
              <a:avLst/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2643442" y="5468650"/>
              <a:ext cx="179094" cy="1188720"/>
            </a:xfrm>
            <a:prstGeom prst="roundRect">
              <a:avLst/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/>
          <p:cNvGrpSpPr>
            <a:grpSpLocks noChangeAspect="1"/>
          </p:cNvGrpSpPr>
          <p:nvPr/>
        </p:nvGrpSpPr>
        <p:grpSpPr>
          <a:xfrm>
            <a:off x="5806753" y="4746359"/>
            <a:ext cx="899982" cy="1922295"/>
            <a:chOff x="2159000" y="4005502"/>
            <a:chExt cx="1146169" cy="2852497"/>
          </a:xfrm>
        </p:grpSpPr>
        <p:pic>
          <p:nvPicPr>
            <p:cNvPr id="47" name="Picture 46"/>
            <p:cNvPicPr>
              <a:picLocks noChangeAspect="1"/>
            </p:cNvPicPr>
            <p:nvPr/>
          </p:nvPicPr>
          <p:blipFill rotWithShape="1">
            <a:blip r:embed="rId2"/>
            <a:srcRect t="58406" r="76201"/>
            <a:stretch/>
          </p:blipFill>
          <p:spPr>
            <a:xfrm>
              <a:off x="2159000" y="4005502"/>
              <a:ext cx="1146169" cy="2852497"/>
            </a:xfrm>
            <a:prstGeom prst="rect">
              <a:avLst/>
            </a:prstGeom>
          </p:spPr>
        </p:pic>
        <p:sp>
          <p:nvSpPr>
            <p:cNvPr id="48" name="Rounded Rectangle 47"/>
            <p:cNvSpPr/>
            <p:nvPr/>
          </p:nvSpPr>
          <p:spPr>
            <a:xfrm>
              <a:off x="2382941" y="5247047"/>
              <a:ext cx="708240" cy="366357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ounded Rectangle 48"/>
            <p:cNvSpPr/>
            <p:nvPr/>
          </p:nvSpPr>
          <p:spPr>
            <a:xfrm>
              <a:off x="2643442" y="4288163"/>
              <a:ext cx="179094" cy="1009517"/>
            </a:xfrm>
            <a:prstGeom prst="roundRect">
              <a:avLst/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2643442" y="5468650"/>
              <a:ext cx="179094" cy="1188720"/>
            </a:xfrm>
            <a:prstGeom prst="roundRect">
              <a:avLst/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/>
          <p:cNvGrpSpPr>
            <a:grpSpLocks noChangeAspect="1"/>
          </p:cNvGrpSpPr>
          <p:nvPr/>
        </p:nvGrpSpPr>
        <p:grpSpPr>
          <a:xfrm>
            <a:off x="3909645" y="601595"/>
            <a:ext cx="899982" cy="1922295"/>
            <a:chOff x="2159000" y="4005502"/>
            <a:chExt cx="1146169" cy="2852497"/>
          </a:xfrm>
        </p:grpSpPr>
        <p:pic>
          <p:nvPicPr>
            <p:cNvPr id="52" name="Picture 51"/>
            <p:cNvPicPr>
              <a:picLocks noChangeAspect="1"/>
            </p:cNvPicPr>
            <p:nvPr/>
          </p:nvPicPr>
          <p:blipFill rotWithShape="1">
            <a:blip r:embed="rId2"/>
            <a:srcRect t="58406" r="76201"/>
            <a:stretch/>
          </p:blipFill>
          <p:spPr>
            <a:xfrm>
              <a:off x="2159000" y="4005502"/>
              <a:ext cx="1146169" cy="2852497"/>
            </a:xfrm>
            <a:prstGeom prst="rect">
              <a:avLst/>
            </a:prstGeom>
          </p:spPr>
        </p:pic>
        <p:sp>
          <p:nvSpPr>
            <p:cNvPr id="53" name="Rounded Rectangle 52"/>
            <p:cNvSpPr/>
            <p:nvPr/>
          </p:nvSpPr>
          <p:spPr>
            <a:xfrm>
              <a:off x="2382941" y="5247047"/>
              <a:ext cx="708240" cy="366357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ounded Rectangle 53"/>
            <p:cNvSpPr/>
            <p:nvPr/>
          </p:nvSpPr>
          <p:spPr>
            <a:xfrm>
              <a:off x="2643442" y="4288163"/>
              <a:ext cx="179094" cy="1009517"/>
            </a:xfrm>
            <a:prstGeom prst="roundRect">
              <a:avLst/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ounded Rectangle 54"/>
            <p:cNvSpPr/>
            <p:nvPr/>
          </p:nvSpPr>
          <p:spPr>
            <a:xfrm>
              <a:off x="2643442" y="5468650"/>
              <a:ext cx="179094" cy="1188720"/>
            </a:xfrm>
            <a:prstGeom prst="roundRect">
              <a:avLst/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oup 55"/>
          <p:cNvGrpSpPr/>
          <p:nvPr/>
        </p:nvGrpSpPr>
        <p:grpSpPr>
          <a:xfrm rot="1487731">
            <a:off x="2976744" y="2545906"/>
            <a:ext cx="896535" cy="2104778"/>
            <a:chOff x="7198186" y="-382071"/>
            <a:chExt cx="1331389" cy="3125678"/>
          </a:xfrm>
        </p:grpSpPr>
        <p:cxnSp>
          <p:nvCxnSpPr>
            <p:cNvPr id="57" name="Straight Connector 56"/>
            <p:cNvCxnSpPr/>
            <p:nvPr/>
          </p:nvCxnSpPr>
          <p:spPr>
            <a:xfrm>
              <a:off x="7863881" y="635019"/>
              <a:ext cx="0" cy="2108588"/>
            </a:xfrm>
            <a:prstGeom prst="line">
              <a:avLst/>
            </a:prstGeom>
            <a:ln w="762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Isosceles Triangle 57"/>
            <p:cNvSpPr/>
            <p:nvPr/>
          </p:nvSpPr>
          <p:spPr>
            <a:xfrm>
              <a:off x="7198186" y="-382071"/>
              <a:ext cx="1331389" cy="1147751"/>
            </a:xfrm>
            <a:prstGeom prst="triangle">
              <a:avLst/>
            </a:prstGeom>
            <a:solidFill>
              <a:srgbClr val="000000"/>
            </a:solidFill>
            <a:ln w="31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86722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2825</TotalTime>
  <Words>2</Words>
  <Application>Microsoft Macintosh PowerPoint</Application>
  <PresentationFormat>On-screen Show (4:3)</PresentationFormat>
  <Paragraphs>1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Huge arrows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zach</dc:creator>
  <cp:keywords/>
  <dc:description/>
  <cp:lastModifiedBy>zach</cp:lastModifiedBy>
  <cp:revision>6</cp:revision>
  <dcterms:created xsi:type="dcterms:W3CDTF">2017-08-21T21:03:14Z</dcterms:created>
  <dcterms:modified xsi:type="dcterms:W3CDTF">2017-08-23T20:09:06Z</dcterms:modified>
  <cp:category/>
</cp:coreProperties>
</file>