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56" r:id="rId4"/>
    <p:sldId id="257" r:id="rId5"/>
    <p:sldId id="259" r:id="rId6"/>
    <p:sldId id="258" r:id="rId7"/>
    <p:sldId id="260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001"/>
    <a:srgbClr val="808080"/>
    <a:srgbClr val="F4F4F4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04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5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1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DC77-D192-0F44-91D0-BFEBCF69F572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744E-0862-1B49-8C81-A0144B9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5192" y="212664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  <a:latin typeface="Helvetica"/>
                <a:cs typeface="Helvetica"/>
              </a:rPr>
              <a:t>Components</a:t>
            </a:r>
            <a:endParaRPr lang="en-US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1930501" y="1327913"/>
            <a:ext cx="2115409" cy="983397"/>
          </a:xfrm>
          <a:prstGeom prst="straightConnector1">
            <a:avLst/>
          </a:prstGeom>
          <a:ln w="38100" cmpd="sng">
            <a:solidFill>
              <a:srgbClr val="0F70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1930501" y="2311310"/>
            <a:ext cx="552401" cy="2891846"/>
          </a:xfrm>
          <a:prstGeom prst="straightConnector1">
            <a:avLst/>
          </a:prstGeom>
          <a:ln w="38100" cmpd="sng">
            <a:solidFill>
              <a:srgbClr val="0F70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Huge arrows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7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487731">
            <a:off x="2976744" y="2545906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672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2271730">
            <a:off x="2976744" y="2545906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56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5400000">
            <a:off x="3982391" y="4679985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70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6200000">
            <a:off x="3982391" y="4679985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0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9686623">
            <a:off x="4942930" y="2601864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39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143952" y="4746359"/>
            <a:ext cx="899982" cy="1922295"/>
            <a:chOff x="2159000" y="4005502"/>
            <a:chExt cx="1146169" cy="28524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806753" y="4746359"/>
            <a:ext cx="899982" cy="1922295"/>
            <a:chOff x="2159000" y="4005502"/>
            <a:chExt cx="1146169" cy="28524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909645" y="601595"/>
            <a:ext cx="899982" cy="1922295"/>
            <a:chOff x="2159000" y="4005502"/>
            <a:chExt cx="1146169" cy="285249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t="58406" r="76201"/>
            <a:stretch/>
          </p:blipFill>
          <p:spPr>
            <a:xfrm>
              <a:off x="2159000" y="4005502"/>
              <a:ext cx="1146169" cy="2852497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8922729">
            <a:off x="4942930" y="2601864"/>
            <a:ext cx="896535" cy="2104778"/>
            <a:chOff x="7198186" y="-382071"/>
            <a:chExt cx="1331389" cy="312567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7198186" y="-382071"/>
              <a:ext cx="1331389" cy="1147751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38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802991" y="1506134"/>
            <a:ext cx="1375772" cy="3655429"/>
          </a:xfrm>
          <a:prstGeom prst="straightConnector1">
            <a:avLst/>
          </a:prstGeom>
          <a:ln w="76200" cmpd="sng">
            <a:solidFill>
              <a:srgbClr val="80808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99281" y="5454649"/>
            <a:ext cx="2816669" cy="0"/>
          </a:xfrm>
          <a:prstGeom prst="straightConnector1">
            <a:avLst/>
          </a:prstGeom>
          <a:ln w="76200" cmpd="sng">
            <a:solidFill>
              <a:srgbClr val="80808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2544" y="1196766"/>
            <a:ext cx="19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  <a:latin typeface="Helvetica"/>
                <a:cs typeface="Helvetica"/>
              </a:rPr>
              <a:t>Potential causal</a:t>
            </a:r>
          </a:p>
          <a:p>
            <a:pPr algn="ctr"/>
            <a:r>
              <a:rPr lang="en-US" b="1" dirty="0" smtClean="0">
                <a:solidFill>
                  <a:srgbClr val="008000"/>
                </a:solidFill>
                <a:latin typeface="Helvetica"/>
                <a:cs typeface="Helvetica"/>
              </a:rPr>
              <a:t>relationships</a:t>
            </a:r>
            <a:endParaRPr lang="en-US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72838" y="1668960"/>
            <a:ext cx="960598" cy="1082788"/>
          </a:xfrm>
          <a:prstGeom prst="straightConnector1">
            <a:avLst/>
          </a:prstGeom>
          <a:ln w="38100" cmpd="sng">
            <a:solidFill>
              <a:srgbClr val="0F70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30930" y="1668960"/>
            <a:ext cx="1302506" cy="3639146"/>
          </a:xfrm>
          <a:prstGeom prst="straightConnector1">
            <a:avLst/>
          </a:prstGeom>
          <a:ln w="38100" cmpd="sng">
            <a:solidFill>
              <a:srgbClr val="0F70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85350" y="1506134"/>
            <a:ext cx="1229242" cy="3655429"/>
          </a:xfrm>
          <a:prstGeom prst="straightConnector1">
            <a:avLst/>
          </a:prstGeom>
          <a:ln w="76200" cmpd="sng">
            <a:solidFill>
              <a:srgbClr val="80808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6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rot="1657034">
            <a:off x="3358123" y="2448925"/>
            <a:ext cx="496548" cy="1743337"/>
            <a:chOff x="7495184" y="154683"/>
            <a:chExt cx="737393" cy="2588924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7495184" y="154683"/>
              <a:ext cx="737393" cy="635684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06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2600000">
            <a:off x="3358123" y="2448925"/>
            <a:ext cx="496548" cy="1743337"/>
            <a:chOff x="7495184" y="154683"/>
            <a:chExt cx="737393" cy="258892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Isosceles Triangle 21"/>
            <p:cNvSpPr/>
            <p:nvPr/>
          </p:nvSpPr>
          <p:spPr>
            <a:xfrm>
              <a:off x="7495184" y="154683"/>
              <a:ext cx="737393" cy="635684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20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159000" y="0"/>
            <a:ext cx="4815945" cy="6858000"/>
            <a:chOff x="2159000" y="0"/>
            <a:chExt cx="481594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0" y="0"/>
              <a:ext cx="4815945" cy="685800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4151737" y="1090930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00952" y="5251118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41" y="5247047"/>
              <a:ext cx="708240" cy="36635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04101" y="15468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04101" y="133517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43442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43442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63725" y="4288163"/>
              <a:ext cx="179094" cy="100951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363725" y="5468650"/>
              <a:ext cx="179094" cy="118872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19440324">
            <a:off x="5278410" y="2490894"/>
            <a:ext cx="496548" cy="1743337"/>
            <a:chOff x="7495184" y="154683"/>
            <a:chExt cx="737393" cy="258892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863881" y="635019"/>
              <a:ext cx="0" cy="210858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/>
            <p:cNvSpPr/>
            <p:nvPr/>
          </p:nvSpPr>
          <p:spPr>
            <a:xfrm>
              <a:off x="7495184" y="154683"/>
              <a:ext cx="737393" cy="635684"/>
            </a:xfrm>
            <a:prstGeom prst="triangl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00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762288" y="1506134"/>
            <a:ext cx="1375772" cy="3631006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158577" y="5430226"/>
            <a:ext cx="2906217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481594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158577" y="5430226"/>
            <a:ext cx="2906217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55255" y="1139777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0177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6742" y="5297680"/>
            <a:ext cx="284923" cy="26052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1737" y="1090930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2941" y="5247047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00952" y="5251118"/>
            <a:ext cx="708240" cy="36635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04101" y="15468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04101" y="133517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43442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3442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63725" y="4288163"/>
            <a:ext cx="179094" cy="100951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363725" y="5468650"/>
            <a:ext cx="179094" cy="118872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</TotalTime>
  <Words>6</Words>
  <Application>Microsoft Macintosh PowerPoint</Application>
  <PresentationFormat>On-screen Show (4:3)</PresentationFormat>
  <Paragraphs>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Huge arrows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zach</dc:creator>
  <cp:keywords/>
  <dc:description/>
  <cp:lastModifiedBy>zach</cp:lastModifiedBy>
  <cp:revision>12</cp:revision>
  <dcterms:created xsi:type="dcterms:W3CDTF">2017-08-21T21:03:14Z</dcterms:created>
  <dcterms:modified xsi:type="dcterms:W3CDTF">2017-09-01T18:09:42Z</dcterms:modified>
  <cp:category/>
</cp:coreProperties>
</file>