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Yong Nie" userId="dcff8ca977fe8797" providerId="LiveId" clId="{819DEE80-B1AF-428B-9FF4-077D519FFC77}"/>
    <pc:docChg chg="undo custSel addSld delSld modSld">
      <pc:chgData name="Neil Yong Nie" userId="dcff8ca977fe8797" providerId="LiveId" clId="{819DEE80-B1AF-428B-9FF4-077D519FFC77}" dt="2020-05-12T03:58:32.092" v="530" actId="20577"/>
      <pc:docMkLst>
        <pc:docMk/>
      </pc:docMkLst>
      <pc:sldChg chg="addSp modSp mod">
        <pc:chgData name="Neil Yong Nie" userId="dcff8ca977fe8797" providerId="LiveId" clId="{819DEE80-B1AF-428B-9FF4-077D519FFC77}" dt="2020-05-12T03:58:32.092" v="530" actId="20577"/>
        <pc:sldMkLst>
          <pc:docMk/>
          <pc:sldMk cId="3119855474" sldId="256"/>
        </pc:sldMkLst>
        <pc:spChg chg="add mod">
          <ac:chgData name="Neil Yong Nie" userId="dcff8ca977fe8797" providerId="LiveId" clId="{819DEE80-B1AF-428B-9FF4-077D519FFC77}" dt="2020-05-12T03:49:20.935" v="487" actId="20577"/>
          <ac:spMkLst>
            <pc:docMk/>
            <pc:sldMk cId="3119855474" sldId="256"/>
            <ac:spMk id="2" creationId="{F5CFF388-4DDA-474B-B781-7D9AF5DC55AB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4" creationId="{B541628E-3E11-43F9-89B0-93AB6BAAC756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5" creationId="{655C329E-49DC-4F54-AF77-5A6F8D955130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6" creationId="{E3CAAF5D-696F-4053-9D0A-8E921C98DD45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7" creationId="{5978CDA5-E0B3-4A2F-B6AD-4BB1531A280E}"/>
          </ac:spMkLst>
        </pc:spChg>
        <pc:spChg chg="mod">
          <ac:chgData name="Neil Yong Nie" userId="dcff8ca977fe8797" providerId="LiveId" clId="{819DEE80-B1AF-428B-9FF4-077D519FFC77}" dt="2020-05-12T03:58:32.092" v="530" actId="20577"/>
          <ac:spMkLst>
            <pc:docMk/>
            <pc:sldMk cId="3119855474" sldId="256"/>
            <ac:spMk id="14" creationId="{313CBDF2-9B30-468C-9BB7-A06B134C3204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19" creationId="{B9CDD8F6-545A-4811-B39F-90BBA1A8922C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20" creationId="{B55AC829-AF68-4923-B41D-CDD47108EC21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21" creationId="{12F524C3-4128-4B90-8A97-5BFA9D63AC3E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22" creationId="{7B815F66-50B5-4323-B00B-3B91F331CB83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23" creationId="{71C500D1-F74A-4AD7-A8FB-8A63648740E1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24" creationId="{2D613D8A-7730-4ECE-BA56-6B7CDE489400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98" creationId="{75AE39C7-532F-42A2-833A-98723C856C3E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99" creationId="{ACD6288E-455E-46E8-8E2B-3ADB1B80ADF9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100" creationId="{4CAD5FC6-8625-4035-A86F-B003AAA63502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101" creationId="{1990B546-A922-4AE0-BF65-A69CB6E13471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102" creationId="{C1271C7C-2F1A-42F2-A6AA-0124BFBE1847}"/>
          </ac:spMkLst>
        </pc:spChg>
        <pc:spChg chg="mod">
          <ac:chgData name="Neil Yong Nie" userId="dcff8ca977fe8797" providerId="LiveId" clId="{819DEE80-B1AF-428B-9FF4-077D519FFC77}" dt="2020-05-12T03:38:05.805" v="130" actId="404"/>
          <ac:spMkLst>
            <pc:docMk/>
            <pc:sldMk cId="3119855474" sldId="256"/>
            <ac:spMk id="103" creationId="{5009CE03-439C-4F06-821F-B0531E739D5E}"/>
          </ac:spMkLst>
        </pc:spChg>
        <pc:grpChg chg="add mod">
          <ac:chgData name="Neil Yong Nie" userId="dcff8ca977fe8797" providerId="LiveId" clId="{819DEE80-B1AF-428B-9FF4-077D519FFC77}" dt="2020-05-12T03:38:01.713" v="127" actId="1076"/>
          <ac:grpSpMkLst>
            <pc:docMk/>
            <pc:sldMk cId="3119855474" sldId="256"/>
            <ac:grpSpMk id="3" creationId="{DCE5DA88-3DA6-42AE-B27D-488EE6A5D0E1}"/>
          </ac:grpSpMkLst>
        </pc:grp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9" creationId="{07DC07FE-E770-4928-B4DA-898A217618C6}"/>
          </ac:cxnSpMkLst>
        </pc:cxnChg>
        <pc:cxnChg chg="mod">
          <ac:chgData name="Neil Yong Nie" userId="dcff8ca977fe8797" providerId="LiveId" clId="{819DEE80-B1AF-428B-9FF4-077D519FFC77}" dt="2020-05-12T03:37:58.381" v="126" actId="1076"/>
          <ac:cxnSpMkLst>
            <pc:docMk/>
            <pc:sldMk cId="3119855474" sldId="256"/>
            <ac:cxnSpMk id="11" creationId="{1DC994C5-EBC7-47AE-AC64-A6BBDD07CA74}"/>
          </ac:cxnSpMkLst>
        </pc:cxn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13" creationId="{991AF10B-D524-471B-8BD1-83ED212DA229}"/>
          </ac:cxnSpMkLst>
        </pc:cxn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26" creationId="{FD3D1C14-8463-4A09-9B31-90A1206D4601}"/>
          </ac:cxnSpMkLst>
        </pc:cxn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28" creationId="{A25AED53-2E32-4508-ADE5-8838981A777B}"/>
          </ac:cxnSpMkLst>
        </pc:cxn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31" creationId="{A65D1807-0B57-4A83-8780-3BD97888B361}"/>
          </ac:cxnSpMkLst>
        </pc:cxn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33" creationId="{01A6E356-B1F6-4ECF-B902-1FAF48A9081D}"/>
          </ac:cxnSpMkLst>
        </pc:cxn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42" creationId="{DA954496-B399-4A60-9DFA-D57DF1155B15}"/>
          </ac:cxnSpMkLst>
        </pc:cxn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44" creationId="{97DD256B-5E78-47D3-A6E3-18930763D0D4}"/>
          </ac:cxnSpMkLst>
        </pc:cxn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64" creationId="{6F06C3EA-4BBC-49B3-A889-8DAD9A8C3E64}"/>
          </ac:cxnSpMkLst>
        </pc:cxnChg>
        <pc:cxnChg chg="mod">
          <ac:chgData name="Neil Yong Nie" userId="dcff8ca977fe8797" providerId="LiveId" clId="{819DEE80-B1AF-428B-9FF4-077D519FFC77}" dt="2020-05-12T03:37:58.381" v="126" actId="1076"/>
          <ac:cxnSpMkLst>
            <pc:docMk/>
            <pc:sldMk cId="3119855474" sldId="256"/>
            <ac:cxnSpMk id="86" creationId="{1AE53F51-29E4-4A6C-80CB-2E6D1D9453B8}"/>
          </ac:cxnSpMkLst>
        </pc:cxnChg>
        <pc:cxnChg chg="mod">
          <ac:chgData name="Neil Yong Nie" userId="dcff8ca977fe8797" providerId="LiveId" clId="{819DEE80-B1AF-428B-9FF4-077D519FFC77}" dt="2020-05-12T03:37:45.424" v="122" actId="164"/>
          <ac:cxnSpMkLst>
            <pc:docMk/>
            <pc:sldMk cId="3119855474" sldId="256"/>
            <ac:cxnSpMk id="91" creationId="{2139ACE4-0DC4-482B-B0C2-CD7D40017DC6}"/>
          </ac:cxnSpMkLst>
        </pc:cxnChg>
      </pc:sldChg>
      <pc:sldChg chg="addSp delSp modSp new mod">
        <pc:chgData name="Neil Yong Nie" userId="dcff8ca977fe8797" providerId="LiveId" clId="{819DEE80-B1AF-428B-9FF4-077D519FFC77}" dt="2020-05-12T03:46:25.538" v="403" actId="5793"/>
        <pc:sldMkLst>
          <pc:docMk/>
          <pc:sldMk cId="3572555216" sldId="257"/>
        </pc:sldMkLst>
        <pc:spChg chg="add mod">
          <ac:chgData name="Neil Yong Nie" userId="dcff8ca977fe8797" providerId="LiveId" clId="{819DEE80-B1AF-428B-9FF4-077D519FFC77}" dt="2020-05-12T03:46:25.538" v="403" actId="5793"/>
          <ac:spMkLst>
            <pc:docMk/>
            <pc:sldMk cId="3572555216" sldId="257"/>
            <ac:spMk id="2" creationId="{BD6B6711-1C56-46F0-AC1A-4B11C8AC0B6A}"/>
          </ac:spMkLst>
        </pc:spChg>
        <pc:spChg chg="del">
          <ac:chgData name="Neil Yong Nie" userId="dcff8ca977fe8797" providerId="LiveId" clId="{819DEE80-B1AF-428B-9FF4-077D519FFC77}" dt="2020-05-09T02:43:08.928" v="1" actId="478"/>
          <ac:spMkLst>
            <pc:docMk/>
            <pc:sldMk cId="3572555216" sldId="257"/>
            <ac:spMk id="2" creationId="{C475B612-FEA7-4817-9589-432F6E6B1C59}"/>
          </ac:spMkLst>
        </pc:spChg>
        <pc:spChg chg="del">
          <ac:chgData name="Neil Yong Nie" userId="dcff8ca977fe8797" providerId="LiveId" clId="{819DEE80-B1AF-428B-9FF4-077D519FFC77}" dt="2020-05-09T02:43:11.767" v="2" actId="478"/>
          <ac:spMkLst>
            <pc:docMk/>
            <pc:sldMk cId="3572555216" sldId="257"/>
            <ac:spMk id="3" creationId="{BAF88EF3-67DA-4681-BA3E-29A8D3141704}"/>
          </ac:spMkLst>
        </pc:spChg>
        <pc:spChg chg="add mod">
          <ac:chgData name="Neil Yong Nie" userId="dcff8ca977fe8797" providerId="LiveId" clId="{819DEE80-B1AF-428B-9FF4-077D519FFC77}" dt="2020-05-12T03:38:43.284" v="133"/>
          <ac:spMkLst>
            <pc:docMk/>
            <pc:sldMk cId="3572555216" sldId="257"/>
            <ac:spMk id="4" creationId="{87388C15-F7B8-44A8-B328-74156760FA80}"/>
          </ac:spMkLst>
        </pc:spChg>
        <pc:spChg chg="add mod">
          <ac:chgData name="Neil Yong Nie" userId="dcff8ca977fe8797" providerId="LiveId" clId="{819DEE80-B1AF-428B-9FF4-077D519FFC77}" dt="2020-05-12T03:38:43.284" v="133"/>
          <ac:spMkLst>
            <pc:docMk/>
            <pc:sldMk cId="3572555216" sldId="257"/>
            <ac:spMk id="5" creationId="{9B391CFF-5CBD-46D8-BB2D-ACB63D59401F}"/>
          </ac:spMkLst>
        </pc:spChg>
        <pc:spChg chg="add mod">
          <ac:chgData name="Neil Yong Nie" userId="dcff8ca977fe8797" providerId="LiveId" clId="{819DEE80-B1AF-428B-9FF4-077D519FFC77}" dt="2020-05-12T03:38:43.284" v="133"/>
          <ac:spMkLst>
            <pc:docMk/>
            <pc:sldMk cId="3572555216" sldId="257"/>
            <ac:spMk id="6" creationId="{31CAD88E-3483-41AC-A531-ECF35D9917D9}"/>
          </ac:spMkLst>
        </pc:spChg>
        <pc:spChg chg="add del mod">
          <ac:chgData name="Neil Yong Nie" userId="dcff8ca977fe8797" providerId="LiveId" clId="{819DEE80-B1AF-428B-9FF4-077D519FFC77}" dt="2020-05-09T04:18:41.484" v="6" actId="478"/>
          <ac:spMkLst>
            <pc:docMk/>
            <pc:sldMk cId="3572555216" sldId="257"/>
            <ac:spMk id="7" creationId="{4A1D1606-86AA-437A-B7B0-FB45C7C46B2D}"/>
          </ac:spMkLst>
        </pc:spChg>
        <pc:spChg chg="add mod">
          <ac:chgData name="Neil Yong Nie" userId="dcff8ca977fe8797" providerId="LiveId" clId="{819DEE80-B1AF-428B-9FF4-077D519FFC77}" dt="2020-05-12T03:38:43.284" v="133"/>
          <ac:spMkLst>
            <pc:docMk/>
            <pc:sldMk cId="3572555216" sldId="257"/>
            <ac:spMk id="13" creationId="{76246ED7-7F4F-4E89-815B-BE0B8F31858F}"/>
          </ac:spMkLst>
        </pc:spChg>
        <pc:grpChg chg="add mod">
          <ac:chgData name="Neil Yong Nie" userId="dcff8ca977fe8797" providerId="LiveId" clId="{819DEE80-B1AF-428B-9FF4-077D519FFC77}" dt="2020-05-12T03:38:43.284" v="133"/>
          <ac:grpSpMkLst>
            <pc:docMk/>
            <pc:sldMk cId="3572555216" sldId="257"/>
            <ac:grpSpMk id="3" creationId="{5F537DE2-BCDC-497C-9D25-E9B61A255951}"/>
          </ac:grpSpMkLst>
        </pc:grpChg>
        <pc:cxnChg chg="add mod">
          <ac:chgData name="Neil Yong Nie" userId="dcff8ca977fe8797" providerId="LiveId" clId="{819DEE80-B1AF-428B-9FF4-077D519FFC77}" dt="2020-05-12T03:43:04.055" v="299" actId="962"/>
          <ac:cxnSpMkLst>
            <pc:docMk/>
            <pc:sldMk cId="3572555216" sldId="257"/>
            <ac:cxnSpMk id="9" creationId="{C331E396-B9A5-481C-8A3D-766CF2D620B0}"/>
          </ac:cxnSpMkLst>
        </pc:cxnChg>
        <pc:cxnChg chg="add mod">
          <ac:chgData name="Neil Yong Nie" userId="dcff8ca977fe8797" providerId="LiveId" clId="{819DEE80-B1AF-428B-9FF4-077D519FFC77}" dt="2020-05-12T03:42:44.886" v="291" actId="1036"/>
          <ac:cxnSpMkLst>
            <pc:docMk/>
            <pc:sldMk cId="3572555216" sldId="257"/>
            <ac:cxnSpMk id="11" creationId="{3869E962-7F21-4090-9D08-862DCD2D1EDA}"/>
          </ac:cxnSpMkLst>
        </pc:cxnChg>
        <pc:cxnChg chg="add mod">
          <ac:chgData name="Neil Yong Nie" userId="dcff8ca977fe8797" providerId="LiveId" clId="{819DEE80-B1AF-428B-9FF4-077D519FFC77}" dt="2020-05-12T03:42:44.886" v="291" actId="1036"/>
          <ac:cxnSpMkLst>
            <pc:docMk/>
            <pc:sldMk cId="3572555216" sldId="257"/>
            <ac:cxnSpMk id="12" creationId="{2E22C549-A4EA-4F8F-A0B5-BC8F302DAF1D}"/>
          </ac:cxnSpMkLst>
        </pc:cxnChg>
      </pc:sldChg>
      <pc:sldChg chg="addSp delSp modSp new mod">
        <pc:chgData name="Neil Yong Nie" userId="dcff8ca977fe8797" providerId="LiveId" clId="{819DEE80-B1AF-428B-9FF4-077D519FFC77}" dt="2020-05-12T03:46:43.453" v="447" actId="5793"/>
        <pc:sldMkLst>
          <pc:docMk/>
          <pc:sldMk cId="3141892695" sldId="258"/>
        </pc:sldMkLst>
        <pc:spChg chg="del">
          <ac:chgData name="Neil Yong Nie" userId="dcff8ca977fe8797" providerId="LiveId" clId="{819DEE80-B1AF-428B-9FF4-077D519FFC77}" dt="2020-05-09T04:22:36.231" v="84" actId="478"/>
          <ac:spMkLst>
            <pc:docMk/>
            <pc:sldMk cId="3141892695" sldId="258"/>
            <ac:spMk id="2" creationId="{820433AF-4D87-4671-9C6D-500838636F50}"/>
          </ac:spMkLst>
        </pc:spChg>
        <pc:spChg chg="add mod">
          <ac:chgData name="Neil Yong Nie" userId="dcff8ca977fe8797" providerId="LiveId" clId="{819DEE80-B1AF-428B-9FF4-077D519FFC77}" dt="2020-05-12T03:46:43.453" v="447" actId="5793"/>
          <ac:spMkLst>
            <pc:docMk/>
            <pc:sldMk cId="3141892695" sldId="258"/>
            <ac:spMk id="2" creationId="{E1BE44F9-843C-40BA-9780-462969350800}"/>
          </ac:spMkLst>
        </pc:spChg>
        <pc:spChg chg="del">
          <ac:chgData name="Neil Yong Nie" userId="dcff8ca977fe8797" providerId="LiveId" clId="{819DEE80-B1AF-428B-9FF4-077D519FFC77}" dt="2020-05-09T04:22:38.941" v="85" actId="478"/>
          <ac:spMkLst>
            <pc:docMk/>
            <pc:sldMk cId="3141892695" sldId="258"/>
            <ac:spMk id="3" creationId="{442A9430-BA3D-4D2E-83E3-555E8A7CDAE6}"/>
          </ac:spMkLst>
        </pc:spChg>
        <pc:spChg chg="add mod">
          <ac:chgData name="Neil Yong Nie" userId="dcff8ca977fe8797" providerId="LiveId" clId="{819DEE80-B1AF-428B-9FF4-077D519FFC77}" dt="2020-05-12T03:39:37.771" v="175" actId="1076"/>
          <ac:spMkLst>
            <pc:docMk/>
            <pc:sldMk cId="3141892695" sldId="258"/>
            <ac:spMk id="4" creationId="{F5A73BF0-E687-41E4-8BD9-5DAEEEC1762A}"/>
          </ac:spMkLst>
        </pc:spChg>
        <pc:spChg chg="add mod">
          <ac:chgData name="Neil Yong Nie" userId="dcff8ca977fe8797" providerId="LiveId" clId="{819DEE80-B1AF-428B-9FF4-077D519FFC77}" dt="2020-05-12T03:40:27.305" v="192" actId="1076"/>
          <ac:spMkLst>
            <pc:docMk/>
            <pc:sldMk cId="3141892695" sldId="258"/>
            <ac:spMk id="5" creationId="{F5A362D2-4E9F-4D36-A416-CA58CFF80906}"/>
          </ac:spMkLst>
        </pc:spChg>
        <pc:spChg chg="add mod">
          <ac:chgData name="Neil Yong Nie" userId="dcff8ca977fe8797" providerId="LiveId" clId="{819DEE80-B1AF-428B-9FF4-077D519FFC77}" dt="2020-05-12T03:39:37.771" v="175" actId="1076"/>
          <ac:spMkLst>
            <pc:docMk/>
            <pc:sldMk cId="3141892695" sldId="258"/>
            <ac:spMk id="6" creationId="{79A9B2B2-8F45-4229-AFBA-AD219D83E570}"/>
          </ac:spMkLst>
        </pc:spChg>
        <pc:spChg chg="add mod">
          <ac:chgData name="Neil Yong Nie" userId="dcff8ca977fe8797" providerId="LiveId" clId="{819DEE80-B1AF-428B-9FF4-077D519FFC77}" dt="2020-05-12T03:39:55.111" v="181" actId="14100"/>
          <ac:spMkLst>
            <pc:docMk/>
            <pc:sldMk cId="3141892695" sldId="258"/>
            <ac:spMk id="7" creationId="{6F9DF294-31DF-4B7D-AD4A-0A3FA989B2BF}"/>
          </ac:spMkLst>
        </pc:spChg>
        <pc:spChg chg="add del mod">
          <ac:chgData name="Neil Yong Nie" userId="dcff8ca977fe8797" providerId="LiveId" clId="{819DEE80-B1AF-428B-9FF4-077D519FFC77}" dt="2020-05-12T03:39:51.096" v="180" actId="478"/>
          <ac:spMkLst>
            <pc:docMk/>
            <pc:sldMk cId="3141892695" sldId="258"/>
            <ac:spMk id="8" creationId="{55BE8222-5E8B-451E-9B18-103633329139}"/>
          </ac:spMkLst>
        </pc:spChg>
        <pc:spChg chg="add del mod">
          <ac:chgData name="Neil Yong Nie" userId="dcff8ca977fe8797" providerId="LiveId" clId="{819DEE80-B1AF-428B-9FF4-077D519FFC77}" dt="2020-05-12T03:39:49.016" v="179" actId="478"/>
          <ac:spMkLst>
            <pc:docMk/>
            <pc:sldMk cId="3141892695" sldId="258"/>
            <ac:spMk id="9" creationId="{AF153391-D69D-4678-9446-C846CB82C5EF}"/>
          </ac:spMkLst>
        </pc:spChg>
        <pc:spChg chg="add del mod">
          <ac:chgData name="Neil Yong Nie" userId="dcff8ca977fe8797" providerId="LiveId" clId="{819DEE80-B1AF-428B-9FF4-077D519FFC77}" dt="2020-05-12T03:39:47.072" v="178" actId="478"/>
          <ac:spMkLst>
            <pc:docMk/>
            <pc:sldMk cId="3141892695" sldId="258"/>
            <ac:spMk id="10" creationId="{F4FBF34E-BCA3-4A5F-A44E-FDCDE563998D}"/>
          </ac:spMkLst>
        </pc:spChg>
        <pc:spChg chg="add del mod">
          <ac:chgData name="Neil Yong Nie" userId="dcff8ca977fe8797" providerId="LiveId" clId="{819DEE80-B1AF-428B-9FF4-077D519FFC77}" dt="2020-05-12T03:39:44.680" v="177" actId="478"/>
          <ac:spMkLst>
            <pc:docMk/>
            <pc:sldMk cId="3141892695" sldId="258"/>
            <ac:spMk id="11" creationId="{13EA78CE-8B73-4D0D-8F7B-A1C65DE9CF7D}"/>
          </ac:spMkLst>
        </pc:spChg>
        <pc:spChg chg="add del mod">
          <ac:chgData name="Neil Yong Nie" userId="dcff8ca977fe8797" providerId="LiveId" clId="{819DEE80-B1AF-428B-9FF4-077D519FFC77}" dt="2020-05-12T03:39:41.843" v="176" actId="478"/>
          <ac:spMkLst>
            <pc:docMk/>
            <pc:sldMk cId="3141892695" sldId="258"/>
            <ac:spMk id="12" creationId="{99F08BC6-2E8F-43AA-9559-9574ED2E94B5}"/>
          </ac:spMkLst>
        </pc:spChg>
        <pc:spChg chg="add mod">
          <ac:chgData name="Neil Yong Nie" userId="dcff8ca977fe8797" providerId="LiveId" clId="{819DEE80-B1AF-428B-9FF4-077D519FFC77}" dt="2020-05-12T03:41:41.624" v="276" actId="1035"/>
          <ac:spMkLst>
            <pc:docMk/>
            <pc:sldMk cId="3141892695" sldId="258"/>
            <ac:spMk id="13" creationId="{3A706769-5BC2-4BA3-A46D-EE36A802744A}"/>
          </ac:spMkLst>
        </pc:spChg>
        <pc:spChg chg="add del mod">
          <ac:chgData name="Neil Yong Nie" userId="dcff8ca977fe8797" providerId="LiveId" clId="{819DEE80-B1AF-428B-9FF4-077D519FFC77}" dt="2020-05-12T03:40:08.150" v="185" actId="478"/>
          <ac:spMkLst>
            <pc:docMk/>
            <pc:sldMk cId="3141892695" sldId="258"/>
            <ac:spMk id="14" creationId="{C092B351-50D5-4BC6-AB0D-46388404D2E4}"/>
          </ac:spMkLst>
        </pc:spChg>
        <pc:spChg chg="add del mod">
          <ac:chgData name="Neil Yong Nie" userId="dcff8ca977fe8797" providerId="LiveId" clId="{819DEE80-B1AF-428B-9FF4-077D519FFC77}" dt="2020-05-09T04:24:33.092" v="116" actId="478"/>
          <ac:spMkLst>
            <pc:docMk/>
            <pc:sldMk cId="3141892695" sldId="258"/>
            <ac:spMk id="15" creationId="{CE639553-110C-45CD-B52A-79A1AB8F6D7D}"/>
          </ac:spMkLst>
        </pc:spChg>
        <pc:spChg chg="add del mod">
          <ac:chgData name="Neil Yong Nie" userId="dcff8ca977fe8797" providerId="LiveId" clId="{819DEE80-B1AF-428B-9FF4-077D519FFC77}" dt="2020-05-09T04:24:30.034" v="115" actId="478"/>
          <ac:spMkLst>
            <pc:docMk/>
            <pc:sldMk cId="3141892695" sldId="258"/>
            <ac:spMk id="16" creationId="{21D6A915-E764-4C8D-BEE7-7191FF49B1AA}"/>
          </ac:spMkLst>
        </pc:spChg>
        <pc:spChg chg="add del mod">
          <ac:chgData name="Neil Yong Nie" userId="dcff8ca977fe8797" providerId="LiveId" clId="{819DEE80-B1AF-428B-9FF4-077D519FFC77}" dt="2020-05-12T03:44:17.503" v="313" actId="11529"/>
          <ac:spMkLst>
            <pc:docMk/>
            <pc:sldMk cId="3141892695" sldId="258"/>
            <ac:spMk id="16" creationId="{8EB556A3-CDEF-4043-A8C5-64A7D1E6FE2C}"/>
          </ac:spMkLst>
        </pc:spChg>
        <pc:spChg chg="add del mod">
          <ac:chgData name="Neil Yong Nie" userId="dcff8ca977fe8797" providerId="LiveId" clId="{819DEE80-B1AF-428B-9FF4-077D519FFC77}" dt="2020-05-12T03:40:05.182" v="184" actId="478"/>
          <ac:spMkLst>
            <pc:docMk/>
            <pc:sldMk cId="3141892695" sldId="258"/>
            <ac:spMk id="17" creationId="{1601A098-F74B-44DE-A55B-E0FE3E7A226D}"/>
          </ac:spMkLst>
        </pc:spChg>
        <pc:spChg chg="add del mod">
          <ac:chgData name="Neil Yong Nie" userId="dcff8ca977fe8797" providerId="LiveId" clId="{819DEE80-B1AF-428B-9FF4-077D519FFC77}" dt="2020-05-12T03:40:13.045" v="189" actId="478"/>
          <ac:spMkLst>
            <pc:docMk/>
            <pc:sldMk cId="3141892695" sldId="258"/>
            <ac:spMk id="18" creationId="{1F194ABD-6D1A-42FD-A5A3-388113954629}"/>
          </ac:spMkLst>
        </pc:spChg>
        <pc:spChg chg="add del mod">
          <ac:chgData name="Neil Yong Nie" userId="dcff8ca977fe8797" providerId="LiveId" clId="{819DEE80-B1AF-428B-9FF4-077D519FFC77}" dt="2020-05-12T03:40:12.365" v="188" actId="478"/>
          <ac:spMkLst>
            <pc:docMk/>
            <pc:sldMk cId="3141892695" sldId="258"/>
            <ac:spMk id="19" creationId="{7AE9BA51-9FD9-49A6-B6B7-F08CC9B0DDBF}"/>
          </ac:spMkLst>
        </pc:spChg>
        <pc:spChg chg="add del mod">
          <ac:chgData name="Neil Yong Nie" userId="dcff8ca977fe8797" providerId="LiveId" clId="{819DEE80-B1AF-428B-9FF4-077D519FFC77}" dt="2020-05-12T03:40:11.544" v="187" actId="478"/>
          <ac:spMkLst>
            <pc:docMk/>
            <pc:sldMk cId="3141892695" sldId="258"/>
            <ac:spMk id="20" creationId="{D1759C51-0C49-4CC5-A1EE-4754CB0BF2DC}"/>
          </ac:spMkLst>
        </pc:spChg>
        <pc:spChg chg="add mod">
          <ac:chgData name="Neil Yong Nie" userId="dcff8ca977fe8797" providerId="LiveId" clId="{819DEE80-B1AF-428B-9FF4-077D519FFC77}" dt="2020-05-12T03:41:31.612" v="243" actId="1035"/>
          <ac:spMkLst>
            <pc:docMk/>
            <pc:sldMk cId="3141892695" sldId="258"/>
            <ac:spMk id="21" creationId="{2BA7DB2E-0630-4C34-9974-ECDEBFE2A9E1}"/>
          </ac:spMkLst>
        </pc:spChg>
        <pc:spChg chg="add mod">
          <ac:chgData name="Neil Yong Nie" userId="dcff8ca977fe8797" providerId="LiveId" clId="{819DEE80-B1AF-428B-9FF4-077D519FFC77}" dt="2020-05-12T03:39:57.683" v="182" actId="571"/>
          <ac:spMkLst>
            <pc:docMk/>
            <pc:sldMk cId="3141892695" sldId="258"/>
            <ac:spMk id="22" creationId="{D8B3FA1B-2EA6-495B-82F3-342369A5F826}"/>
          </ac:spMkLst>
        </pc:spChg>
        <pc:spChg chg="add mod">
          <ac:chgData name="Neil Yong Nie" userId="dcff8ca977fe8797" providerId="LiveId" clId="{819DEE80-B1AF-428B-9FF4-077D519FFC77}" dt="2020-05-12T03:40:01.919" v="183" actId="571"/>
          <ac:spMkLst>
            <pc:docMk/>
            <pc:sldMk cId="3141892695" sldId="258"/>
            <ac:spMk id="23" creationId="{B27A0C19-7A46-4133-BCA3-9D089DEB355B}"/>
          </ac:spMkLst>
        </pc:spChg>
        <pc:spChg chg="add mod">
          <ac:chgData name="Neil Yong Nie" userId="dcff8ca977fe8797" providerId="LiveId" clId="{819DEE80-B1AF-428B-9FF4-077D519FFC77}" dt="2020-05-12T03:40:01.919" v="183" actId="571"/>
          <ac:spMkLst>
            <pc:docMk/>
            <pc:sldMk cId="3141892695" sldId="258"/>
            <ac:spMk id="24" creationId="{0772C772-017D-48FA-9944-DEB69938B66E}"/>
          </ac:spMkLst>
        </pc:spChg>
        <pc:spChg chg="add mod">
          <ac:chgData name="Neil Yong Nie" userId="dcff8ca977fe8797" providerId="LiveId" clId="{819DEE80-B1AF-428B-9FF4-077D519FFC77}" dt="2020-05-12T03:41:41.624" v="276" actId="1035"/>
          <ac:spMkLst>
            <pc:docMk/>
            <pc:sldMk cId="3141892695" sldId="258"/>
            <ac:spMk id="25" creationId="{6152F5BC-A4F4-4235-ABDF-4AFE896327EB}"/>
          </ac:spMkLst>
        </pc:spChg>
        <pc:spChg chg="add mod">
          <ac:chgData name="Neil Yong Nie" userId="dcff8ca977fe8797" providerId="LiveId" clId="{819DEE80-B1AF-428B-9FF4-077D519FFC77}" dt="2020-05-12T03:41:41.624" v="276" actId="1035"/>
          <ac:spMkLst>
            <pc:docMk/>
            <pc:sldMk cId="3141892695" sldId="258"/>
            <ac:spMk id="26" creationId="{9FD9BDE6-9ED1-48F3-A353-70EB7AE172E4}"/>
          </ac:spMkLst>
        </pc:spChg>
        <pc:spChg chg="add mod">
          <ac:chgData name="Neil Yong Nie" userId="dcff8ca977fe8797" providerId="LiveId" clId="{819DEE80-B1AF-428B-9FF4-077D519FFC77}" dt="2020-05-12T03:41:41.624" v="276" actId="1035"/>
          <ac:spMkLst>
            <pc:docMk/>
            <pc:sldMk cId="3141892695" sldId="258"/>
            <ac:spMk id="27" creationId="{99C12C6E-1BEC-43CB-B4F9-6982363AE677}"/>
          </ac:spMkLst>
        </pc:spChg>
        <pc:spChg chg="add del">
          <ac:chgData name="Neil Yong Nie" userId="dcff8ca977fe8797" providerId="LiveId" clId="{819DEE80-B1AF-428B-9FF4-077D519FFC77}" dt="2020-05-12T03:44:43.716" v="315" actId="11529"/>
          <ac:spMkLst>
            <pc:docMk/>
            <pc:sldMk cId="3141892695" sldId="258"/>
            <ac:spMk id="31" creationId="{C4205288-6502-46F6-B52B-7F12A3AE7884}"/>
          </ac:spMkLst>
        </pc:spChg>
        <pc:spChg chg="add mod">
          <ac:chgData name="Neil Yong Nie" userId="dcff8ca977fe8797" providerId="LiveId" clId="{819DEE80-B1AF-428B-9FF4-077D519FFC77}" dt="2020-05-12T03:45:48.939" v="376" actId="14100"/>
          <ac:spMkLst>
            <pc:docMk/>
            <pc:sldMk cId="3141892695" sldId="258"/>
            <ac:spMk id="32" creationId="{EC15553D-F46A-499E-9CB9-6221FE47CE49}"/>
          </ac:spMkLst>
        </pc:spChg>
        <pc:cxnChg chg="add del">
          <ac:chgData name="Neil Yong Nie" userId="dcff8ca977fe8797" providerId="LiveId" clId="{819DEE80-B1AF-428B-9FF4-077D519FFC77}" dt="2020-05-12T03:43:50.386" v="305" actId="11529"/>
          <ac:cxnSpMkLst>
            <pc:docMk/>
            <pc:sldMk cId="3141892695" sldId="258"/>
            <ac:cxnSpMk id="15" creationId="{45231168-FA88-4EBE-8204-9A61F89EB158}"/>
          </ac:cxnSpMkLst>
        </pc:cxnChg>
        <pc:cxnChg chg="add mod">
          <ac:chgData name="Neil Yong Nie" userId="dcff8ca977fe8797" providerId="LiveId" clId="{819DEE80-B1AF-428B-9FF4-077D519FFC77}" dt="2020-05-12T03:43:26.610" v="301" actId="1076"/>
          <ac:cxnSpMkLst>
            <pc:docMk/>
            <pc:sldMk cId="3141892695" sldId="258"/>
            <ac:cxnSpMk id="28" creationId="{6EB755E9-6166-4BCA-BC84-BC7D9291E62B}"/>
          </ac:cxnSpMkLst>
        </pc:cxnChg>
        <pc:cxnChg chg="add mod">
          <ac:chgData name="Neil Yong Nie" userId="dcff8ca977fe8797" providerId="LiveId" clId="{819DEE80-B1AF-428B-9FF4-077D519FFC77}" dt="2020-05-12T03:43:30.017" v="302" actId="571"/>
          <ac:cxnSpMkLst>
            <pc:docMk/>
            <pc:sldMk cId="3141892695" sldId="258"/>
            <ac:cxnSpMk id="29" creationId="{E7DE3F4B-65B8-4078-AB87-7BC94E4AB97E}"/>
          </ac:cxnSpMkLst>
        </pc:cxnChg>
        <pc:cxnChg chg="add mod">
          <ac:chgData name="Neil Yong Nie" userId="dcff8ca977fe8797" providerId="LiveId" clId="{819DEE80-B1AF-428B-9FF4-077D519FFC77}" dt="2020-05-12T03:43:34.009" v="303" actId="571"/>
          <ac:cxnSpMkLst>
            <pc:docMk/>
            <pc:sldMk cId="3141892695" sldId="258"/>
            <ac:cxnSpMk id="30" creationId="{C0507122-FC1A-4D80-ABFC-59B775383BEE}"/>
          </ac:cxnSpMkLst>
        </pc:cxnChg>
      </pc:sldChg>
      <pc:sldChg chg="addSp modSp new del mod">
        <pc:chgData name="Neil Yong Nie" userId="dcff8ca977fe8797" providerId="LiveId" clId="{819DEE80-B1AF-428B-9FF4-077D519FFC77}" dt="2020-05-12T03:58:16.716" v="527" actId="2696"/>
        <pc:sldMkLst>
          <pc:docMk/>
          <pc:sldMk cId="2286014102" sldId="259"/>
        </pc:sldMkLst>
        <pc:spChg chg="mod">
          <ac:chgData name="Neil Yong Nie" userId="dcff8ca977fe8797" providerId="LiveId" clId="{819DEE80-B1AF-428B-9FF4-077D519FFC77}" dt="2020-05-12T03:50:33.935" v="513"/>
          <ac:spMkLst>
            <pc:docMk/>
            <pc:sldMk cId="2286014102" sldId="259"/>
            <ac:spMk id="2" creationId="{5CC97665-E907-4962-ADE5-0DF199ED5AD4}"/>
          </ac:spMkLst>
        </pc:spChg>
        <pc:spChg chg="add mod">
          <ac:chgData name="Neil Yong Nie" userId="dcff8ca977fe8797" providerId="LiveId" clId="{819DEE80-B1AF-428B-9FF4-077D519FFC77}" dt="2020-05-12T03:58:13.665" v="526" actId="27636"/>
          <ac:spMkLst>
            <pc:docMk/>
            <pc:sldMk cId="2286014102" sldId="259"/>
            <ac:spMk id="3" creationId="{8EF9B413-90ED-4FF9-B842-99D73F2E0F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C21A-8D4D-47C4-ADC2-A02EA0EC0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9B7B3-0FD3-45EF-87CF-BDB8FC7B9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7C0B-78BF-43DD-8479-B6131A77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1062-5283-492C-BD92-66B67F2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52BE-0F34-496A-80B5-89284577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68D0-6871-43DF-A2C7-613757C5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75566-6484-4C00-B416-E7EC4819B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08BA-DDBD-4A4F-9D92-E05EDBB7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1D52-4A2F-4BC0-BC30-94C63ED0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8ED0-AE65-43E7-BC45-51653D5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EE5D7-2447-4169-8E92-D357E195A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2B8AE-74AD-4417-8F39-4695061F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C4CB-64B9-4D3B-9FBF-A21722F1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35F7-59B6-4116-9709-06DB79C8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F3F2-D28E-4A31-8D12-3703809F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CD7D-FA7A-4223-AEAE-EC5BA2C4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EB50-177A-423D-99F5-9DB0CCD1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9983-B708-4C31-B97F-5155A4BC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8B4F-7C65-47C4-9E67-0564DD6A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1520-A969-4729-AA18-7844895C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9DC0-45C5-486E-BD72-D33A330C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2BFB-5ABE-4209-9428-0904B9C3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D055-D94F-4854-B742-E7D5D26F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BFDC-3542-4D11-BF8E-05A5451D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3778-8CBB-4A77-8CD4-60A9D20F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282B-8F9A-454C-BEA4-00963C7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90CB-C94E-42DB-BBEA-FF1116B39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7445-2F6B-4588-8251-E5DEBECEC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635A-2A20-4644-97A1-0E343ABC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5B031-42EE-42EB-AAA2-CCDF7CCF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0CAFC-B641-4D20-B71D-DFDC9B37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07D5-464E-4856-B15D-91AFC3F8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566DB-1717-452A-BEA1-16F1046E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ABB01-4E69-4CEA-8A16-A1AE202FD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606F9-7C55-4925-8972-5DA0F70E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2B5ED-3854-4858-9F80-2B4F8CA45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58C58-3E16-48D3-9526-39BF8A00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A5A55-40F1-4836-A6FE-32CBAA2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9E781-EFFB-42DB-B9C1-74221C30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3F5-3E87-4042-9809-E506C8BD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127CD-6D0D-4F39-8A55-C11FEAB7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DFDA6-497C-463D-B5A6-6043A0AA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0C477-F7C5-4279-8DD5-7AC56C21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CDE0E-D4D5-474F-B612-3D91FDC0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13585-5D23-42BE-9190-F9FDA125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D56CC-1836-4E7F-BA4D-71830322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6C73-FDC6-464D-A49D-7DCA6A12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CD5B-A20C-41B7-848D-3060A1E2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A0A41-41B4-4552-A163-9E5533AA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CFEF0-5499-40C2-86C4-FE9CC2C8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D3568-9E27-4472-885F-492E5550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A9D3-94D3-4A96-AD3A-CCC2E341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8E40-FB1B-45D7-9CA3-FBD55347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90082-8D9E-490B-9A45-B6B5B342D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89912-C0B4-4DA7-8ACD-7D018C09F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80B9-E931-462F-8C55-23BF937B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0C7D-D41D-4E6A-BF74-C03BAB57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F8B9-2174-420C-A910-816877DF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980D0-704F-4C1D-BEAB-4F5A1308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B2C0-4495-4066-9CA4-4C3FB649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23C6-04AA-442D-9F71-2C897E07A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B79D-FC75-462E-9B61-C76426A5BAC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D0DD-BAB9-44DA-A31F-3265A11BA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7A36-8056-48E1-BD51-9BDCA7D1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FEA0-E409-4DA9-81D4-C6803A54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CE5DA88-3DA6-42AE-B27D-488EE6A5D0E1}"/>
              </a:ext>
            </a:extLst>
          </p:cNvPr>
          <p:cNvGrpSpPr/>
          <p:nvPr/>
        </p:nvGrpSpPr>
        <p:grpSpPr>
          <a:xfrm>
            <a:off x="2155371" y="1913465"/>
            <a:ext cx="7881258" cy="4669787"/>
            <a:chOff x="797075" y="472012"/>
            <a:chExt cx="10844592" cy="60519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41628E-3E11-43F9-89B0-93AB6BAAC756}"/>
                </a:ext>
              </a:extLst>
            </p:cNvPr>
            <p:cNvSpPr/>
            <p:nvPr/>
          </p:nvSpPr>
          <p:spPr>
            <a:xfrm>
              <a:off x="1820333" y="2476918"/>
              <a:ext cx="4275667" cy="21966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Raised Garden bed with cover (?)</a:t>
              </a:r>
            </a:p>
            <a:p>
              <a:pPr algn="ctr"/>
              <a:r>
                <a:rPr lang="en-US" sz="1200" dirty="0"/>
                <a:t>Or Mini Green house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55C329E-49DC-4F54-AF77-5A6F8D955130}"/>
                </a:ext>
              </a:extLst>
            </p:cNvPr>
            <p:cNvSpPr/>
            <p:nvPr/>
          </p:nvSpPr>
          <p:spPr>
            <a:xfrm>
              <a:off x="1915885" y="1291166"/>
              <a:ext cx="1394582" cy="567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Water Container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CAAF5D-696F-4053-9D0A-8E921C98DD45}"/>
                </a:ext>
              </a:extLst>
            </p:cNvPr>
            <p:cNvSpPr/>
            <p:nvPr/>
          </p:nvSpPr>
          <p:spPr>
            <a:xfrm>
              <a:off x="3395133" y="1291165"/>
              <a:ext cx="1312334" cy="5672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Fertilizer Container</a:t>
              </a:r>
            </a:p>
          </p:txBody>
        </p:sp>
        <p:sp>
          <p:nvSpPr>
            <p:cNvPr id="7" name="Flowchart: Sequential Access Storage 6">
              <a:extLst>
                <a:ext uri="{FF2B5EF4-FFF2-40B4-BE49-F238E27FC236}">
                  <a16:creationId xmlns:a16="http://schemas.microsoft.com/office/drawing/2014/main" id="{5978CDA5-E0B3-4A2F-B6AD-4BB1531A280E}"/>
                </a:ext>
              </a:extLst>
            </p:cNvPr>
            <p:cNvSpPr/>
            <p:nvPr/>
          </p:nvSpPr>
          <p:spPr>
            <a:xfrm>
              <a:off x="4961467" y="1291166"/>
              <a:ext cx="1041400" cy="567267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Vent Fan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7DC07FE-E770-4928-B4DA-898A217618C6}"/>
                </a:ext>
              </a:extLst>
            </p:cNvPr>
            <p:cNvCxnSpPr>
              <a:stCxn id="5" idx="2"/>
            </p:cNvCxnSpPr>
            <p:nvPr/>
          </p:nvCxnSpPr>
          <p:spPr>
            <a:xfrm rot="16200000" flipH="1">
              <a:off x="2305446" y="2166163"/>
              <a:ext cx="618485" cy="302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C994C5-EBC7-47AE-AC64-A6BBDD07CA74}"/>
                </a:ext>
              </a:extLst>
            </p:cNvPr>
            <p:cNvCxnSpPr>
              <a:stCxn id="6" idx="2"/>
            </p:cNvCxnSpPr>
            <p:nvPr/>
          </p:nvCxnSpPr>
          <p:spPr>
            <a:xfrm rot="5400000">
              <a:off x="3177721" y="1293888"/>
              <a:ext cx="309034" cy="14381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991AF10B-D524-471B-8BD1-83ED212DA229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170808" y="2165558"/>
              <a:ext cx="618484" cy="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13CBDF2-9B30-468C-9BB7-A06B134C3204}"/>
                </a:ext>
              </a:extLst>
            </p:cNvPr>
            <p:cNvSpPr/>
            <p:nvPr/>
          </p:nvSpPr>
          <p:spPr>
            <a:xfrm>
              <a:off x="2872015" y="5596050"/>
              <a:ext cx="2783718" cy="9279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Controller (? )</a:t>
              </a:r>
            </a:p>
          </p:txBody>
        </p:sp>
        <p:sp>
          <p:nvSpPr>
            <p:cNvPr id="19" name="Rectangle: Diagonal Corners Snipped 18">
              <a:extLst>
                <a:ext uri="{FF2B5EF4-FFF2-40B4-BE49-F238E27FC236}">
                  <a16:creationId xmlns:a16="http://schemas.microsoft.com/office/drawing/2014/main" id="{B9CDD8F6-545A-4811-B39F-90BBA1A8922C}"/>
                </a:ext>
              </a:extLst>
            </p:cNvPr>
            <p:cNvSpPr/>
            <p:nvPr/>
          </p:nvSpPr>
          <p:spPr>
            <a:xfrm>
              <a:off x="3958166" y="4304881"/>
              <a:ext cx="911982" cy="3048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Moisture</a:t>
              </a:r>
            </a:p>
          </p:txBody>
        </p:sp>
        <p:sp>
          <p:nvSpPr>
            <p:cNvPr id="20" name="Rectangle: Diagonal Corners Snipped 19">
              <a:extLst>
                <a:ext uri="{FF2B5EF4-FFF2-40B4-BE49-F238E27FC236}">
                  <a16:creationId xmlns:a16="http://schemas.microsoft.com/office/drawing/2014/main" id="{B55AC829-AF68-4923-B41D-CDD47108EC21}"/>
                </a:ext>
              </a:extLst>
            </p:cNvPr>
            <p:cNvSpPr/>
            <p:nvPr/>
          </p:nvSpPr>
          <p:spPr>
            <a:xfrm>
              <a:off x="5021942" y="4300229"/>
              <a:ext cx="911982" cy="3048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 (?)</a:t>
              </a:r>
            </a:p>
          </p:txBody>
        </p:sp>
        <p:sp>
          <p:nvSpPr>
            <p:cNvPr id="21" name="Rectangle: Diagonal Corners Snipped 20">
              <a:extLst>
                <a:ext uri="{FF2B5EF4-FFF2-40B4-BE49-F238E27FC236}">
                  <a16:creationId xmlns:a16="http://schemas.microsoft.com/office/drawing/2014/main" id="{12F524C3-4128-4B90-8A97-5BFA9D63AC3E}"/>
                </a:ext>
              </a:extLst>
            </p:cNvPr>
            <p:cNvSpPr/>
            <p:nvPr/>
          </p:nvSpPr>
          <p:spPr>
            <a:xfrm>
              <a:off x="797076" y="3755383"/>
              <a:ext cx="911982" cy="304800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Light</a:t>
              </a:r>
            </a:p>
          </p:txBody>
        </p:sp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7B815F66-50B5-4323-B00B-3B91F331CB83}"/>
                </a:ext>
              </a:extLst>
            </p:cNvPr>
            <p:cNvSpPr/>
            <p:nvPr/>
          </p:nvSpPr>
          <p:spPr>
            <a:xfrm>
              <a:off x="797076" y="4181698"/>
              <a:ext cx="911982" cy="304800"/>
            </a:xfrm>
            <a:prstGeom prst="snip2Diag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Temperature</a:t>
              </a:r>
              <a:endParaRPr lang="en-US" sz="1200" dirty="0"/>
            </a:p>
          </p:txBody>
        </p:sp>
        <p:sp>
          <p:nvSpPr>
            <p:cNvPr id="23" name="Rectangle: Diagonal Corners Snipped 22">
              <a:extLst>
                <a:ext uri="{FF2B5EF4-FFF2-40B4-BE49-F238E27FC236}">
                  <a16:creationId xmlns:a16="http://schemas.microsoft.com/office/drawing/2014/main" id="{71C500D1-F74A-4AD7-A8FB-8A63648740E1}"/>
                </a:ext>
              </a:extLst>
            </p:cNvPr>
            <p:cNvSpPr/>
            <p:nvPr/>
          </p:nvSpPr>
          <p:spPr>
            <a:xfrm>
              <a:off x="1922688" y="4304881"/>
              <a:ext cx="911982" cy="304800"/>
            </a:xfrm>
            <a:prstGeom prst="snip2Diag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Temperature</a:t>
              </a:r>
              <a:endParaRPr lang="en-US" sz="1200" dirty="0"/>
            </a:p>
          </p:txBody>
        </p:sp>
        <p:sp>
          <p:nvSpPr>
            <p:cNvPr id="24" name="Rectangle: Diagonal Corners Snipped 23">
              <a:extLst>
                <a:ext uri="{FF2B5EF4-FFF2-40B4-BE49-F238E27FC236}">
                  <a16:creationId xmlns:a16="http://schemas.microsoft.com/office/drawing/2014/main" id="{2D613D8A-7730-4ECE-BA56-6B7CDE489400}"/>
                </a:ext>
              </a:extLst>
            </p:cNvPr>
            <p:cNvSpPr/>
            <p:nvPr/>
          </p:nvSpPr>
          <p:spPr>
            <a:xfrm>
              <a:off x="2937025" y="4304881"/>
              <a:ext cx="911982" cy="304800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Light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FD3D1C14-8463-4A09-9B31-90A1206D4601}"/>
                </a:ext>
              </a:extLst>
            </p:cNvPr>
            <p:cNvCxnSpPr>
              <a:cxnSpLocks/>
              <a:stCxn id="21" idx="2"/>
              <a:endCxn id="14" idx="1"/>
            </p:cNvCxnSpPr>
            <p:nvPr/>
          </p:nvCxnSpPr>
          <p:spPr>
            <a:xfrm rot="10800000" flipH="1" flipV="1">
              <a:off x="797075" y="3907783"/>
              <a:ext cx="2074939" cy="2152236"/>
            </a:xfrm>
            <a:prstGeom prst="bentConnector3">
              <a:avLst>
                <a:gd name="adj1" fmla="val -11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A25AED53-2E32-4508-ADE5-8838981A777B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6200000" flipH="1">
              <a:off x="1367856" y="4371709"/>
              <a:ext cx="1389368" cy="16189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65D1807-0B57-4A83-8780-3BD97888B36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6860" y="4780716"/>
              <a:ext cx="927936" cy="6442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1A6E356-B1F6-4ECF-B902-1FAF48A9081D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6200000" flipH="1">
              <a:off x="3028590" y="4974107"/>
              <a:ext cx="957155" cy="2283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A954496-B399-4A60-9DFA-D57DF1155B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08046" y="4950480"/>
              <a:ext cx="920005" cy="3711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97DD256B-5E78-47D3-A6E3-18930763D0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97191" y="4715305"/>
              <a:ext cx="991022" cy="7704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6F06C3EA-4BBC-49B3-A889-8DAD9A8C3E64}"/>
                </a:ext>
              </a:extLst>
            </p:cNvPr>
            <p:cNvCxnSpPr>
              <a:cxnSpLocks/>
              <a:stCxn id="14" idx="3"/>
              <a:endCxn id="5" idx="0"/>
            </p:cNvCxnSpPr>
            <p:nvPr/>
          </p:nvCxnSpPr>
          <p:spPr>
            <a:xfrm flipH="1" flipV="1">
              <a:off x="2613176" y="1291166"/>
              <a:ext cx="3042557" cy="4768853"/>
            </a:xfrm>
            <a:prstGeom prst="bentConnector4">
              <a:avLst>
                <a:gd name="adj1" fmla="val -26157"/>
                <a:gd name="adj2" fmla="val 1193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1AE53F51-29E4-4A6C-80CB-2E6D1D9453B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rot="10800000" flipV="1">
              <a:off x="4051300" y="472012"/>
              <a:ext cx="2397275" cy="8191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2139ACE4-0DC4-482B-B0C2-CD7D40017DC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10800000" flipV="1">
              <a:off x="5482168" y="634278"/>
              <a:ext cx="966409" cy="6568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5AE39C7-532F-42A2-833A-98723C856C3E}"/>
                </a:ext>
              </a:extLst>
            </p:cNvPr>
            <p:cNvSpPr/>
            <p:nvPr/>
          </p:nvSpPr>
          <p:spPr>
            <a:xfrm>
              <a:off x="7831667" y="2294467"/>
              <a:ext cx="685798" cy="609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ACD6288E-455E-46E8-8E2B-3ADB1B80ADF9}"/>
                </a:ext>
              </a:extLst>
            </p:cNvPr>
            <p:cNvSpPr/>
            <p:nvPr/>
          </p:nvSpPr>
          <p:spPr>
            <a:xfrm>
              <a:off x="7831667" y="3191933"/>
              <a:ext cx="736600" cy="609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0" name="Flowchart: Process 99">
              <a:extLst>
                <a:ext uri="{FF2B5EF4-FFF2-40B4-BE49-F238E27FC236}">
                  <a16:creationId xmlns:a16="http://schemas.microsoft.com/office/drawing/2014/main" id="{4CAD5FC6-8625-4035-A86F-B003AAA63502}"/>
                </a:ext>
              </a:extLst>
            </p:cNvPr>
            <p:cNvSpPr/>
            <p:nvPr/>
          </p:nvSpPr>
          <p:spPr>
            <a:xfrm>
              <a:off x="7442200" y="1786467"/>
              <a:ext cx="1515532" cy="2887132"/>
            </a:xfrm>
            <a:prstGeom prst="flowChart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Application Sever</a:t>
              </a:r>
            </a:p>
          </p:txBody>
        </p:sp>
        <p:sp>
          <p:nvSpPr>
            <p:cNvPr id="101" name="Flowchart: Process 100">
              <a:extLst>
                <a:ext uri="{FF2B5EF4-FFF2-40B4-BE49-F238E27FC236}">
                  <a16:creationId xmlns:a16="http://schemas.microsoft.com/office/drawing/2014/main" id="{1990B546-A922-4AE0-BF65-A69CB6E13471}"/>
                </a:ext>
              </a:extLst>
            </p:cNvPr>
            <p:cNvSpPr/>
            <p:nvPr/>
          </p:nvSpPr>
          <p:spPr>
            <a:xfrm>
              <a:off x="9939867" y="2387600"/>
              <a:ext cx="1701800" cy="1041400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Client App</a:t>
              </a:r>
            </a:p>
          </p:txBody>
        </p:sp>
        <p:sp>
          <p:nvSpPr>
            <p:cNvPr id="102" name="Arrow: Left-Right 101">
              <a:extLst>
                <a:ext uri="{FF2B5EF4-FFF2-40B4-BE49-F238E27FC236}">
                  <a16:creationId xmlns:a16="http://schemas.microsoft.com/office/drawing/2014/main" id="{C1271C7C-2F1A-42F2-A6AA-0124BFBE1847}"/>
                </a:ext>
              </a:extLst>
            </p:cNvPr>
            <p:cNvSpPr/>
            <p:nvPr/>
          </p:nvSpPr>
          <p:spPr>
            <a:xfrm>
              <a:off x="6793291" y="2992966"/>
              <a:ext cx="474133" cy="23706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3" name="Arrow: Left-Right 102">
              <a:extLst>
                <a:ext uri="{FF2B5EF4-FFF2-40B4-BE49-F238E27FC236}">
                  <a16:creationId xmlns:a16="http://schemas.microsoft.com/office/drawing/2014/main" id="{5009CE03-439C-4F06-821F-B0531E739D5E}"/>
                </a:ext>
              </a:extLst>
            </p:cNvPr>
            <p:cNvSpPr/>
            <p:nvPr/>
          </p:nvSpPr>
          <p:spPr>
            <a:xfrm>
              <a:off x="9211733" y="2954866"/>
              <a:ext cx="474133" cy="23706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FF388-4DDA-474B-B781-7D9AF5DC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AG</a:t>
            </a:r>
          </a:p>
        </p:txBody>
      </p:sp>
    </p:spTree>
    <p:extLst>
      <p:ext uri="{BB962C8B-B14F-4D97-AF65-F5344CB8AC3E}">
        <p14:creationId xmlns:p14="http://schemas.microsoft.com/office/powerpoint/2010/main" val="31198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537DE2-BCDC-497C-9D25-E9B61A255951}"/>
              </a:ext>
            </a:extLst>
          </p:cNvPr>
          <p:cNvGrpSpPr/>
          <p:nvPr/>
        </p:nvGrpSpPr>
        <p:grpSpPr>
          <a:xfrm>
            <a:off x="1454150" y="2624667"/>
            <a:ext cx="9283699" cy="3361266"/>
            <a:chOff x="474133" y="1346200"/>
            <a:chExt cx="9283699" cy="33612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388C15-F7B8-44A8-B328-74156760FA80}"/>
                </a:ext>
              </a:extLst>
            </p:cNvPr>
            <p:cNvSpPr/>
            <p:nvPr/>
          </p:nvSpPr>
          <p:spPr>
            <a:xfrm>
              <a:off x="1126067" y="1346200"/>
              <a:ext cx="3843866" cy="1972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8' x 4 '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391CFF-5CBD-46D8-BB2D-ACB63D59401F}"/>
                </a:ext>
              </a:extLst>
            </p:cNvPr>
            <p:cNvSpPr/>
            <p:nvPr/>
          </p:nvSpPr>
          <p:spPr>
            <a:xfrm>
              <a:off x="1126067" y="3767667"/>
              <a:ext cx="3843866" cy="939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 ' x 1.5'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CAD88E-3483-41AC-A531-ECF35D9917D9}"/>
                </a:ext>
              </a:extLst>
            </p:cNvPr>
            <p:cNvSpPr/>
            <p:nvPr/>
          </p:nvSpPr>
          <p:spPr>
            <a:xfrm>
              <a:off x="5579532" y="3767666"/>
              <a:ext cx="2074335" cy="939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4' x 1.5 '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31E396-B9A5-481C-8A3D-766CF2D620B0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" y="4648202"/>
              <a:ext cx="651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69E962-7F21-4090-9D08-862DCD2D1EDA}"/>
                </a:ext>
              </a:extLst>
            </p:cNvPr>
            <p:cNvCxnSpPr>
              <a:cxnSpLocks/>
            </p:cNvCxnSpPr>
            <p:nvPr/>
          </p:nvCxnSpPr>
          <p:spPr>
            <a:xfrm>
              <a:off x="4927598" y="4665135"/>
              <a:ext cx="651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2C549-A4EA-4F8F-A0B5-BC8F302DAF1D}"/>
                </a:ext>
              </a:extLst>
            </p:cNvPr>
            <p:cNvCxnSpPr>
              <a:cxnSpLocks/>
            </p:cNvCxnSpPr>
            <p:nvPr/>
          </p:nvCxnSpPr>
          <p:spPr>
            <a:xfrm>
              <a:off x="7586131" y="4648202"/>
              <a:ext cx="651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76246ED7-7F4F-4E89-815B-BE0B8F31858F}"/>
                </a:ext>
              </a:extLst>
            </p:cNvPr>
            <p:cNvSpPr/>
            <p:nvPr/>
          </p:nvSpPr>
          <p:spPr>
            <a:xfrm>
              <a:off x="5253565" y="1824571"/>
              <a:ext cx="4504267" cy="1329257"/>
            </a:xfrm>
            <a:prstGeom prst="cube">
              <a:avLst>
                <a:gd name="adj" fmla="val 479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8' x 4' 1.5'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6B6711-1C56-46F0-AC1A-4B11C8A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Raised Garden Bed (completed May 10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55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73BF0-E687-41E4-8BD9-5DAEEEC1762A}"/>
              </a:ext>
            </a:extLst>
          </p:cNvPr>
          <p:cNvSpPr/>
          <p:nvPr/>
        </p:nvSpPr>
        <p:spPr>
          <a:xfrm>
            <a:off x="2641601" y="2167467"/>
            <a:ext cx="3843866" cy="19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8' x 4 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362D2-4E9F-4D36-A416-CA58CFF80906}"/>
              </a:ext>
            </a:extLst>
          </p:cNvPr>
          <p:cNvSpPr/>
          <p:nvPr/>
        </p:nvSpPr>
        <p:spPr>
          <a:xfrm>
            <a:off x="2641601" y="4588932"/>
            <a:ext cx="3843866" cy="93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' x 1.5'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9B2B2-8F45-4229-AFBA-AD219D83E570}"/>
              </a:ext>
            </a:extLst>
          </p:cNvPr>
          <p:cNvSpPr/>
          <p:nvPr/>
        </p:nvSpPr>
        <p:spPr>
          <a:xfrm>
            <a:off x="7095066" y="4588933"/>
            <a:ext cx="2074335" cy="93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4' x 1.5 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DF294-31DF-4B7D-AD4A-0A3FA989B2BF}"/>
              </a:ext>
            </a:extLst>
          </p:cNvPr>
          <p:cNvSpPr/>
          <p:nvPr/>
        </p:nvSpPr>
        <p:spPr>
          <a:xfrm>
            <a:off x="2870201" y="2277534"/>
            <a:ext cx="3318932" cy="355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706769-5BC2-4BA3-A46D-EE36A802744A}"/>
              </a:ext>
            </a:extLst>
          </p:cNvPr>
          <p:cNvSpPr/>
          <p:nvPr/>
        </p:nvSpPr>
        <p:spPr>
          <a:xfrm>
            <a:off x="7302498" y="5575290"/>
            <a:ext cx="347133" cy="279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7DB2E-0630-4C34-9974-ECDEBFE2A9E1}"/>
              </a:ext>
            </a:extLst>
          </p:cNvPr>
          <p:cNvSpPr/>
          <p:nvPr/>
        </p:nvSpPr>
        <p:spPr>
          <a:xfrm>
            <a:off x="2980267" y="5571059"/>
            <a:ext cx="3166534" cy="279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44F9-843C-40BA-9780-46296935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Reservoir (completed May 10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3FA1B-2EA6-495B-82F3-342369A5F826}"/>
              </a:ext>
            </a:extLst>
          </p:cNvPr>
          <p:cNvSpPr/>
          <p:nvPr/>
        </p:nvSpPr>
        <p:spPr>
          <a:xfrm>
            <a:off x="2870201" y="2679700"/>
            <a:ext cx="3318932" cy="355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7A0C19-7A46-4133-BCA3-9D089DEB355B}"/>
              </a:ext>
            </a:extLst>
          </p:cNvPr>
          <p:cNvSpPr/>
          <p:nvPr/>
        </p:nvSpPr>
        <p:spPr>
          <a:xfrm>
            <a:off x="2870201" y="3293531"/>
            <a:ext cx="3318932" cy="355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72C772-017D-48FA-9944-DEB69938B66E}"/>
              </a:ext>
            </a:extLst>
          </p:cNvPr>
          <p:cNvSpPr/>
          <p:nvPr/>
        </p:nvSpPr>
        <p:spPr>
          <a:xfrm>
            <a:off x="2870201" y="3695697"/>
            <a:ext cx="3318932" cy="355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2F5BC-A4F4-4235-ABDF-4AFE896327EB}"/>
              </a:ext>
            </a:extLst>
          </p:cNvPr>
          <p:cNvSpPr/>
          <p:nvPr/>
        </p:nvSpPr>
        <p:spPr>
          <a:xfrm>
            <a:off x="7683496" y="5575290"/>
            <a:ext cx="347133" cy="279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D9BDE6-9ED1-48F3-A353-70EB7AE172E4}"/>
              </a:ext>
            </a:extLst>
          </p:cNvPr>
          <p:cNvSpPr/>
          <p:nvPr/>
        </p:nvSpPr>
        <p:spPr>
          <a:xfrm>
            <a:off x="8310024" y="5592226"/>
            <a:ext cx="347133" cy="279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C12C6E-1BEC-43CB-B4F9-6982363AE677}"/>
              </a:ext>
            </a:extLst>
          </p:cNvPr>
          <p:cNvSpPr/>
          <p:nvPr/>
        </p:nvSpPr>
        <p:spPr>
          <a:xfrm>
            <a:off x="8657157" y="5566822"/>
            <a:ext cx="347133" cy="279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B755E9-6166-4BCA-BC84-BC7D9291E62B}"/>
              </a:ext>
            </a:extLst>
          </p:cNvPr>
          <p:cNvCxnSpPr>
            <a:cxnSpLocks/>
          </p:cNvCxnSpPr>
          <p:nvPr/>
        </p:nvCxnSpPr>
        <p:spPr>
          <a:xfrm>
            <a:off x="1902883" y="5494867"/>
            <a:ext cx="651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DE3F4B-65B8-4078-AB87-7BC94E4AB97E}"/>
              </a:ext>
            </a:extLst>
          </p:cNvPr>
          <p:cNvCxnSpPr>
            <a:cxnSpLocks/>
          </p:cNvCxnSpPr>
          <p:nvPr/>
        </p:nvCxnSpPr>
        <p:spPr>
          <a:xfrm>
            <a:off x="6443132" y="5486398"/>
            <a:ext cx="651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507122-FC1A-4D80-ABFC-59B775383BEE}"/>
              </a:ext>
            </a:extLst>
          </p:cNvPr>
          <p:cNvCxnSpPr>
            <a:cxnSpLocks/>
          </p:cNvCxnSpPr>
          <p:nvPr/>
        </p:nvCxnSpPr>
        <p:spPr>
          <a:xfrm>
            <a:off x="9169401" y="5494865"/>
            <a:ext cx="651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llout: Line with Border and Accent Bar 31">
            <a:extLst>
              <a:ext uri="{FF2B5EF4-FFF2-40B4-BE49-F238E27FC236}">
                <a16:creationId xmlns:a16="http://schemas.microsoft.com/office/drawing/2014/main" id="{EC15553D-F46A-499E-9CB9-6221FE47CE49}"/>
              </a:ext>
            </a:extLst>
          </p:cNvPr>
          <p:cNvSpPr/>
          <p:nvPr/>
        </p:nvSpPr>
        <p:spPr>
          <a:xfrm>
            <a:off x="7150090" y="2942167"/>
            <a:ext cx="2171709" cy="842422"/>
          </a:xfrm>
          <a:prstGeom prst="accentBorderCallout1">
            <a:avLst>
              <a:gd name="adj1" fmla="val 18750"/>
              <a:gd name="adj2" fmla="val -8333"/>
              <a:gd name="adj3" fmla="val -58933"/>
              <a:gd name="adj4" fmla="val -5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Propagated drainpipe (4’  x7’ )</a:t>
            </a:r>
          </a:p>
        </p:txBody>
      </p:sp>
    </p:spTree>
    <p:extLst>
      <p:ext uri="{BB962C8B-B14F-4D97-AF65-F5344CB8AC3E}">
        <p14:creationId xmlns:p14="http://schemas.microsoft.com/office/powerpoint/2010/main" val="31418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AG</vt:lpstr>
      <vt:lpstr>Raised Garden Bed (completed May 10th)</vt:lpstr>
      <vt:lpstr>Water Reservoir (completed May 10th)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Nie</dc:creator>
  <cp:lastModifiedBy>Yong Nie</cp:lastModifiedBy>
  <cp:revision>8</cp:revision>
  <dcterms:created xsi:type="dcterms:W3CDTF">2020-05-08T05:18:24Z</dcterms:created>
  <dcterms:modified xsi:type="dcterms:W3CDTF">2020-05-12T03:58:36Z</dcterms:modified>
</cp:coreProperties>
</file>