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Abel"/>
      <p:regular r:id="rId20"/>
    </p:embeddedFont>
    <p:embeddedFont>
      <p:font typeface="Questr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bel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Questrial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5" Type="http://schemas.openxmlformats.org/officeDocument/2006/relationships/slide" Target="slides/slide1.xml"/><Relationship Id="rId19" Type="http://schemas.openxmlformats.org/officeDocument/2006/relationships/font" Target="fonts/FiraSansExtraCondensedMedium-boldItalic.fntdata"/><Relationship Id="rId6" Type="http://schemas.openxmlformats.org/officeDocument/2006/relationships/slide" Target="slides/slide2.xml"/><Relationship Id="rId18" Type="http://schemas.openxmlformats.org/officeDocument/2006/relationships/font" Target="fonts/FiraSansExtra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12cf6aa2671_3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12cf6aa2671_3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27343ad92be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27343ad92be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f4041860db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f4041860db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12e55149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12e55149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27342181a54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27342181a54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Melakukan analisis pada tabel Customer dan SalesOrderHeader untuk membantu perusahaan mengimplementasikan sistem personalisasi</a:t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27343ad92b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27343ad92b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Melakukan analisis pada tabel Customer dan SalesOrderHeader untuk membantu perusahaan mengimplementasikan sistem personalisasi</a:t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27343ad92b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27343ad92b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Melakukan analisis pada tabel Customer dan SalesOrderHeader untuk membantu perusahaan mengimplementasikan sistem personalisasi</a:t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27343ad92b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27343ad92b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Melakukan analisis pada tabel Customer dan SalesOrderHeader untuk membantu perusahaan mengimplementasikan sistem personalisasi</a:t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12e551497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12e551497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2734cb150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2734cb150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Melakukan analisis pada tabel Customer dan SalesOrderHeader untuk membantu perusahaan mengimplementasikan sistem personalisasi</a:t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6" name="Google Shape;86;p2"/>
          <p:cNvSpPr txBox="1"/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2"/>
          <p:cNvSpPr txBox="1"/>
          <p:nvPr>
            <p:ph idx="1" type="subTitle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2" name="Google Shape;942;p11"/>
          <p:cNvSpPr txBox="1"/>
          <p:nvPr>
            <p:ph hasCustomPrompt="1" type="title"/>
          </p:nvPr>
        </p:nvSpPr>
        <p:spPr>
          <a:xfrm>
            <a:off x="2113750" y="2522228"/>
            <a:ext cx="24315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/>
          <p:nvPr>
            <p:ph idx="1" type="subTitle"/>
          </p:nvPr>
        </p:nvSpPr>
        <p:spPr>
          <a:xfrm>
            <a:off x="2113750" y="2917803"/>
            <a:ext cx="2431500" cy="3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44" name="Google Shape;944;p11"/>
          <p:cNvGrpSpPr/>
          <p:nvPr/>
        </p:nvGrpSpPr>
        <p:grpSpPr>
          <a:xfrm>
            <a:off x="6476809" y="-946040"/>
            <a:ext cx="6048287" cy="594612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11"/>
          <p:cNvSpPr txBox="1"/>
          <p:nvPr>
            <p:ph idx="2"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rgbClr val="FFFFFF"/>
        </a:solid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27" name="Google Shape;1027;p13"/>
          <p:cNvSpPr txBox="1"/>
          <p:nvPr>
            <p:ph type="ctrTitle"/>
          </p:nvPr>
        </p:nvSpPr>
        <p:spPr>
          <a:xfrm>
            <a:off x="3658660" y="1589224"/>
            <a:ext cx="23229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8" name="Google Shape;1028;p13"/>
          <p:cNvSpPr txBox="1"/>
          <p:nvPr>
            <p:ph idx="1" type="subTitle"/>
          </p:nvPr>
        </p:nvSpPr>
        <p:spPr>
          <a:xfrm>
            <a:off x="3658661" y="1846527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13"/>
          <p:cNvSpPr txBox="1"/>
          <p:nvPr>
            <p:ph hasCustomPrompt="1" idx="2" type="title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/>
          <p:nvPr>
            <p:ph idx="3" type="ctrTitle"/>
          </p:nvPr>
        </p:nvSpPr>
        <p:spPr>
          <a:xfrm>
            <a:off x="3658660" y="3722410"/>
            <a:ext cx="23229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1" name="Google Shape;1031;p13"/>
          <p:cNvSpPr txBox="1"/>
          <p:nvPr>
            <p:ph idx="4" type="subTitle"/>
          </p:nvPr>
        </p:nvSpPr>
        <p:spPr>
          <a:xfrm>
            <a:off x="3658661" y="3992523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13"/>
          <p:cNvSpPr txBox="1"/>
          <p:nvPr>
            <p:ph hasCustomPrompt="1" idx="5" type="title"/>
          </p:nvPr>
        </p:nvSpPr>
        <p:spPr>
          <a:xfrm>
            <a:off x="4269160" y="2972134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/>
          <p:nvPr>
            <p:ph idx="6" type="ctrTitle"/>
          </p:nvPr>
        </p:nvSpPr>
        <p:spPr>
          <a:xfrm>
            <a:off x="5974922" y="1589224"/>
            <a:ext cx="23229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4" name="Google Shape;1034;p13"/>
          <p:cNvSpPr txBox="1"/>
          <p:nvPr>
            <p:ph idx="7" type="subTitle"/>
          </p:nvPr>
        </p:nvSpPr>
        <p:spPr>
          <a:xfrm>
            <a:off x="5974924" y="1846527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13"/>
          <p:cNvSpPr txBox="1"/>
          <p:nvPr>
            <p:ph hasCustomPrompt="1" idx="8" type="title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/>
          <p:nvPr>
            <p:ph idx="9" type="ctrTitle"/>
          </p:nvPr>
        </p:nvSpPr>
        <p:spPr>
          <a:xfrm>
            <a:off x="5974922" y="3722410"/>
            <a:ext cx="23229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7" name="Google Shape;1037;p13"/>
          <p:cNvSpPr txBox="1"/>
          <p:nvPr>
            <p:ph idx="13" type="subTitle"/>
          </p:nvPr>
        </p:nvSpPr>
        <p:spPr>
          <a:xfrm>
            <a:off x="5974924" y="3992523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8" name="Google Shape;1038;p13"/>
          <p:cNvSpPr txBox="1"/>
          <p:nvPr>
            <p:ph hasCustomPrompt="1" idx="14" type="title"/>
          </p:nvPr>
        </p:nvSpPr>
        <p:spPr>
          <a:xfrm>
            <a:off x="6585422" y="2972134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/>
          <p:nvPr>
            <p:ph idx="15" type="ctrTitle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0" name="Google Shape;1040;p13"/>
          <p:cNvSpPr txBox="1"/>
          <p:nvPr>
            <p:ph idx="16" type="ctrTitle"/>
          </p:nvPr>
        </p:nvSpPr>
        <p:spPr>
          <a:xfrm>
            <a:off x="1329575" y="1589233"/>
            <a:ext cx="23229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1" name="Google Shape;1041;p13"/>
          <p:cNvSpPr txBox="1"/>
          <p:nvPr>
            <p:ph idx="17" type="subTitle"/>
          </p:nvPr>
        </p:nvSpPr>
        <p:spPr>
          <a:xfrm>
            <a:off x="1329575" y="1846527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13"/>
          <p:cNvSpPr txBox="1"/>
          <p:nvPr>
            <p:ph hasCustomPrompt="1" idx="18" type="title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/>
          <p:nvPr>
            <p:ph idx="19" type="ctrTitle"/>
          </p:nvPr>
        </p:nvSpPr>
        <p:spPr>
          <a:xfrm>
            <a:off x="1329575" y="3722410"/>
            <a:ext cx="23229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4" name="Google Shape;1044;p13"/>
          <p:cNvSpPr txBox="1"/>
          <p:nvPr>
            <p:ph idx="20" type="subTitle"/>
          </p:nvPr>
        </p:nvSpPr>
        <p:spPr>
          <a:xfrm>
            <a:off x="1329575" y="3992523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5" name="Google Shape;1045;p13"/>
          <p:cNvSpPr txBox="1"/>
          <p:nvPr>
            <p:ph hasCustomPrompt="1" idx="21" type="title"/>
          </p:nvPr>
        </p:nvSpPr>
        <p:spPr>
          <a:xfrm>
            <a:off x="1940075" y="2972134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8158897" y="1101339"/>
            <a:ext cx="3863499" cy="3798516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2735682" y="-2543415"/>
            <a:ext cx="4017967" cy="3644766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8356066" y="1991161"/>
            <a:ext cx="593164" cy="1161172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85" name="Google Shape;1085;p1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086" name="Google Shape;1086;p14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7" name="Google Shape;1087;p14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8" name="Google Shape;1088;p14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9" name="Google Shape;1089;p14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0" name="Google Shape;1090;p14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1" name="Google Shape;1091;p14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2" name="Google Shape;1092;p14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3" name="Google Shape;1093;p14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4" name="Google Shape;1094;p14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5" name="Google Shape;1095;p14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6" name="Google Shape;1096;p14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14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8" name="Google Shape;1098;p14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9" name="Google Shape;1099;p14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2" name="Google Shape;1102;p14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3" name="Google Shape;1103;p14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4" name="Google Shape;1104;p14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5" name="Google Shape;1105;p14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6" name="Google Shape;1106;p14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14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14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9" name="Google Shape;1109;p14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0" name="Google Shape;1110;p14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1" name="Google Shape;1111;p14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2" name="Google Shape;1112;p14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3" name="Google Shape;1113;p14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4" name="Google Shape;1114;p14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5" name="Google Shape;1115;p14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6" name="Google Shape;1116;p14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7" name="Google Shape;1117;p14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8" name="Google Shape;1118;p14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9" name="Google Shape;1119;p14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0" name="Google Shape;1120;p14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1" name="Google Shape;1121;p14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23" name="Google Shape;1123;p1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124" name="Google Shape;1124;p14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7" name="Google Shape;1147;p14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8" name="Google Shape;1148;p14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9" name="Google Shape;1149;p14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0" name="Google Shape;1150;p14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1" name="Google Shape;1151;p14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3" name="Google Shape;1153;p14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4" name="Google Shape;1154;p14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5" name="Google Shape;1155;p14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6" name="Google Shape;1156;p14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7" name="Google Shape;1157;p14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8" name="Google Shape;1158;p14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9" name="Google Shape;1159;p14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0" name="Google Shape;1160;p14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61" name="Google Shape;1161;p14"/>
          <p:cNvSpPr txBox="1"/>
          <p:nvPr>
            <p:ph type="title"/>
          </p:nvPr>
        </p:nvSpPr>
        <p:spPr>
          <a:xfrm>
            <a:off x="5726950" y="3519625"/>
            <a:ext cx="27018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2" name="Google Shape;1162;p14"/>
          <p:cNvSpPr txBox="1"/>
          <p:nvPr>
            <p:ph idx="1" type="subTitle"/>
          </p:nvPr>
        </p:nvSpPr>
        <p:spPr>
          <a:xfrm>
            <a:off x="2201175" y="1415825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163" name="Google Shape;1163;p14"/>
          <p:cNvGrpSpPr/>
          <p:nvPr/>
        </p:nvGrpSpPr>
        <p:grpSpPr>
          <a:xfrm flipH="1">
            <a:off x="-2312653" y="259583"/>
            <a:ext cx="5684657" cy="5157739"/>
            <a:chOff x="3166062" y="1034326"/>
            <a:chExt cx="6010422" cy="5452155"/>
          </a:xfrm>
        </p:grpSpPr>
        <p:sp>
          <p:nvSpPr>
            <p:cNvPr id="1164" name="Google Shape;1164;p14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44" name="Google Shape;1244;p15"/>
          <p:cNvSpPr txBox="1"/>
          <p:nvPr>
            <p:ph type="ctrTitle"/>
          </p:nvPr>
        </p:nvSpPr>
        <p:spPr>
          <a:xfrm>
            <a:off x="713225" y="1735900"/>
            <a:ext cx="3858900" cy="6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5" name="Google Shape;1245;p15"/>
          <p:cNvSpPr txBox="1"/>
          <p:nvPr>
            <p:ph idx="1" type="subTitle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1246" name="Google Shape;1246;p15"/>
          <p:cNvGrpSpPr/>
          <p:nvPr/>
        </p:nvGrpSpPr>
        <p:grpSpPr>
          <a:xfrm>
            <a:off x="4091299" y="804357"/>
            <a:ext cx="5111263" cy="470411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262" y="4291845"/>
            <a:ext cx="1497839" cy="851712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"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252" name="Google Shape;1252;p1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253" name="Google Shape;1253;p16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90" name="Google Shape;1290;p1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91" name="Google Shape;1291;p16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7" name="Google Shape;1307;p16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8" name="Google Shape;1308;p16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28" name="Google Shape;132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9" name="Google Shape;1329;p16"/>
          <p:cNvSpPr txBox="1"/>
          <p:nvPr>
            <p:ph idx="1" type="body"/>
          </p:nvPr>
        </p:nvSpPr>
        <p:spPr>
          <a:xfrm>
            <a:off x="717550" y="1466900"/>
            <a:ext cx="38004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30" name="Google Shape;1330;p16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1331" name="Google Shape;1331;p16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1334" name="Google Shape;1334;p16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16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365" name="Google Shape;1365;p16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16"/>
          <p:cNvSpPr txBox="1"/>
          <p:nvPr>
            <p:ph idx="2" type="body"/>
          </p:nvPr>
        </p:nvSpPr>
        <p:spPr>
          <a:xfrm>
            <a:off x="4698350" y="1466900"/>
            <a:ext cx="37281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17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370" name="Google Shape;1370;p1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371" name="Google Shape;1371;p17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2" name="Google Shape;1372;p17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3" name="Google Shape;1373;p17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4" name="Google Shape;1374;p17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5" name="Google Shape;1375;p17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6" name="Google Shape;1376;p17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7" name="Google Shape;1377;p17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8" name="Google Shape;1378;p17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9" name="Google Shape;1379;p17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0" name="Google Shape;1380;p17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1" name="Google Shape;1381;p17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2" name="Google Shape;1382;p17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3" name="Google Shape;1383;p17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4" name="Google Shape;1384;p17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5" name="Google Shape;1385;p17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6" name="Google Shape;1386;p17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7" name="Google Shape;1387;p17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8" name="Google Shape;1388;p17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9" name="Google Shape;1389;p17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0" name="Google Shape;1390;p17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17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2" name="Google Shape;1392;p17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3" name="Google Shape;1393;p17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4" name="Google Shape;1394;p17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5" name="Google Shape;1395;p17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6" name="Google Shape;1396;p17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7" name="Google Shape;1397;p17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8" name="Google Shape;1398;p17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17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17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17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2" name="Google Shape;1402;p17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3" name="Google Shape;1403;p17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4" name="Google Shape;1404;p17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5" name="Google Shape;1405;p17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6" name="Google Shape;1406;p17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7" name="Google Shape;1407;p17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08" name="Google Shape;1408;p1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09" name="Google Shape;1409;p17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0" name="Google Shape;1410;p17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1" name="Google Shape;1411;p17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2" name="Google Shape;1412;p17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3" name="Google Shape;1413;p17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4" name="Google Shape;1414;p17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5" name="Google Shape;1415;p17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17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7" name="Google Shape;1417;p17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17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17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17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17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17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3" name="Google Shape;1423;p17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4" name="Google Shape;1424;p17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5" name="Google Shape;1425;p17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6" name="Google Shape;1426;p17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17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8" name="Google Shape;1428;p17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9" name="Google Shape;1429;p17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0" name="Google Shape;1430;p17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1" name="Google Shape;1431;p17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2" name="Google Shape;1432;p17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3" name="Google Shape;1433;p17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4" name="Google Shape;1434;p17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5" name="Google Shape;1435;p17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46" name="Google Shape;144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7" name="Google Shape;1447;p17"/>
          <p:cNvSpPr txBox="1"/>
          <p:nvPr>
            <p:ph idx="2" type="ctrTitle"/>
          </p:nvPr>
        </p:nvSpPr>
        <p:spPr>
          <a:xfrm>
            <a:off x="1766975" y="1920386"/>
            <a:ext cx="2414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8" name="Google Shape;1448;p17"/>
          <p:cNvSpPr txBox="1"/>
          <p:nvPr>
            <p:ph idx="1" type="subTitle"/>
          </p:nvPr>
        </p:nvSpPr>
        <p:spPr>
          <a:xfrm>
            <a:off x="1766975" y="2257277"/>
            <a:ext cx="24141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9" name="Google Shape;1449;p17"/>
          <p:cNvSpPr txBox="1"/>
          <p:nvPr>
            <p:ph idx="3" type="ctrTitle"/>
          </p:nvPr>
        </p:nvSpPr>
        <p:spPr>
          <a:xfrm>
            <a:off x="5725236" y="1920386"/>
            <a:ext cx="2414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0" name="Google Shape;1450;p17"/>
          <p:cNvSpPr txBox="1"/>
          <p:nvPr>
            <p:ph idx="4" type="subTitle"/>
          </p:nvPr>
        </p:nvSpPr>
        <p:spPr>
          <a:xfrm>
            <a:off x="5725225" y="2257277"/>
            <a:ext cx="24141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1" name="Google Shape;1451;p17"/>
          <p:cNvSpPr txBox="1"/>
          <p:nvPr>
            <p:ph idx="5" type="ctrTitle"/>
          </p:nvPr>
        </p:nvSpPr>
        <p:spPr>
          <a:xfrm>
            <a:off x="3746095" y="3276613"/>
            <a:ext cx="2414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2" name="Google Shape;1452;p17"/>
          <p:cNvSpPr txBox="1"/>
          <p:nvPr>
            <p:ph idx="6" type="subTitle"/>
          </p:nvPr>
        </p:nvSpPr>
        <p:spPr>
          <a:xfrm>
            <a:off x="3746100" y="3613500"/>
            <a:ext cx="24141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1453" name="Google Shape;1453;p17"/>
          <p:cNvGrpSpPr/>
          <p:nvPr/>
        </p:nvGrpSpPr>
        <p:grpSpPr>
          <a:xfrm flipH="1">
            <a:off x="-1114332" y="1731435"/>
            <a:ext cx="4017967" cy="3644766"/>
            <a:chOff x="3166062" y="1034326"/>
            <a:chExt cx="6010422" cy="5452155"/>
          </a:xfrm>
        </p:grpSpPr>
        <p:sp>
          <p:nvSpPr>
            <p:cNvPr id="1454" name="Google Shape;1454;p17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_1"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34" name="Google Shape;1534;p18"/>
          <p:cNvSpPr txBox="1"/>
          <p:nvPr>
            <p:ph type="ctrTitle"/>
          </p:nvPr>
        </p:nvSpPr>
        <p:spPr>
          <a:xfrm>
            <a:off x="1499616" y="1014984"/>
            <a:ext cx="2331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5" name="Google Shape;1535;p18"/>
          <p:cNvSpPr txBox="1"/>
          <p:nvPr>
            <p:ph idx="1" type="subTitle"/>
          </p:nvPr>
        </p:nvSpPr>
        <p:spPr>
          <a:xfrm>
            <a:off x="1499616" y="1334184"/>
            <a:ext cx="233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6" name="Google Shape;1536;p18"/>
          <p:cNvSpPr txBox="1"/>
          <p:nvPr>
            <p:ph idx="2" type="ctrTitle"/>
          </p:nvPr>
        </p:nvSpPr>
        <p:spPr>
          <a:xfrm>
            <a:off x="1499616" y="1909634"/>
            <a:ext cx="2331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7" name="Google Shape;1537;p18"/>
          <p:cNvSpPr txBox="1"/>
          <p:nvPr>
            <p:ph idx="3" type="subTitle"/>
          </p:nvPr>
        </p:nvSpPr>
        <p:spPr>
          <a:xfrm>
            <a:off x="1499616" y="2228834"/>
            <a:ext cx="233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8" name="Google Shape;1538;p18"/>
          <p:cNvSpPr txBox="1"/>
          <p:nvPr>
            <p:ph idx="4" type="ctrTitle"/>
          </p:nvPr>
        </p:nvSpPr>
        <p:spPr>
          <a:xfrm>
            <a:off x="1499616" y="2804284"/>
            <a:ext cx="2331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9" name="Google Shape;1539;p18"/>
          <p:cNvSpPr txBox="1"/>
          <p:nvPr>
            <p:ph idx="5" type="subTitle"/>
          </p:nvPr>
        </p:nvSpPr>
        <p:spPr>
          <a:xfrm>
            <a:off x="1499616" y="3123484"/>
            <a:ext cx="233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0" name="Google Shape;1540;p18"/>
          <p:cNvSpPr txBox="1"/>
          <p:nvPr>
            <p:ph idx="6" type="ctrTitle"/>
          </p:nvPr>
        </p:nvSpPr>
        <p:spPr>
          <a:xfrm>
            <a:off x="1499616" y="3698934"/>
            <a:ext cx="2331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1" name="Google Shape;1541;p18"/>
          <p:cNvSpPr txBox="1"/>
          <p:nvPr>
            <p:ph idx="7" type="subTitle"/>
          </p:nvPr>
        </p:nvSpPr>
        <p:spPr>
          <a:xfrm>
            <a:off x="1499616" y="4018134"/>
            <a:ext cx="233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2" name="Google Shape;1542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43" name="Google Shape;1543;p18"/>
          <p:cNvGrpSpPr/>
          <p:nvPr/>
        </p:nvGrpSpPr>
        <p:grpSpPr>
          <a:xfrm>
            <a:off x="4536048" y="-7285"/>
            <a:ext cx="6781559" cy="6151667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20" y="18"/>
            <a:ext cx="1162071" cy="660785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1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549" name="Google Shape;1549;p1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550" name="Google Shape;1550;p19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1" name="Google Shape;1551;p19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2" name="Google Shape;1552;p19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3" name="Google Shape;1553;p19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4" name="Google Shape;1554;p19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5" name="Google Shape;1555;p19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6" name="Google Shape;1556;p19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7" name="Google Shape;1557;p19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8" name="Google Shape;1558;p19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9" name="Google Shape;1559;p19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0" name="Google Shape;1560;p19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1" name="Google Shape;1561;p19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2" name="Google Shape;1562;p19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3" name="Google Shape;1563;p19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4" name="Google Shape;1564;p19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5" name="Google Shape;1565;p19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6" name="Google Shape;1566;p19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7" name="Google Shape;1567;p19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8" name="Google Shape;1568;p19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9" name="Google Shape;1569;p19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0" name="Google Shape;1570;p19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1" name="Google Shape;1571;p19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2" name="Google Shape;1572;p19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3" name="Google Shape;1573;p19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4" name="Google Shape;1574;p19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5" name="Google Shape;1575;p19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6" name="Google Shape;1576;p19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7" name="Google Shape;1577;p19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8" name="Google Shape;1578;p19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9" name="Google Shape;1579;p19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0" name="Google Shape;1580;p19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1" name="Google Shape;1581;p19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2" name="Google Shape;1582;p19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3" name="Google Shape;1583;p19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4" name="Google Shape;1584;p19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5" name="Google Shape;1585;p19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6" name="Google Shape;1586;p19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87" name="Google Shape;1587;p1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588" name="Google Shape;1588;p19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9" name="Google Shape;1589;p19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0" name="Google Shape;1590;p19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1" name="Google Shape;1591;p19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2" name="Google Shape;1592;p19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3" name="Google Shape;1593;p19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4" name="Google Shape;1594;p19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5" name="Google Shape;1595;p19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6" name="Google Shape;1596;p19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7" name="Google Shape;1597;p19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8" name="Google Shape;1598;p19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9" name="Google Shape;1599;p19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0" name="Google Shape;1600;p19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1" name="Google Shape;1601;p19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2" name="Google Shape;1602;p19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3" name="Google Shape;1603;p19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4" name="Google Shape;1604;p19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5" name="Google Shape;1605;p19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6" name="Google Shape;1606;p19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7" name="Google Shape;1607;p19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8" name="Google Shape;1608;p19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9" name="Google Shape;1609;p19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0" name="Google Shape;1610;p19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1" name="Google Shape;1611;p19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2" name="Google Shape;1612;p19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3" name="Google Shape;1613;p19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4" name="Google Shape;1614;p19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5" name="Google Shape;1615;p19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6" name="Google Shape;1616;p19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7" name="Google Shape;1617;p19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8" name="Google Shape;1618;p19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9" name="Google Shape;1619;p19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0" name="Google Shape;1620;p19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1" name="Google Shape;1621;p19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2" name="Google Shape;1622;p19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3" name="Google Shape;1623;p19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4" name="Google Shape;1624;p19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25" name="Google Shape;162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6" name="Google Shape;1626;p19"/>
          <p:cNvSpPr txBox="1"/>
          <p:nvPr>
            <p:ph idx="2" type="title"/>
          </p:nvPr>
        </p:nvSpPr>
        <p:spPr>
          <a:xfrm>
            <a:off x="1101175" y="177692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7" name="Google Shape;1627;p19"/>
          <p:cNvSpPr txBox="1"/>
          <p:nvPr>
            <p:ph idx="1" type="subTitle"/>
          </p:nvPr>
        </p:nvSpPr>
        <p:spPr>
          <a:xfrm>
            <a:off x="1101175" y="236345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8" name="Google Shape;1628;p19"/>
          <p:cNvSpPr txBox="1"/>
          <p:nvPr>
            <p:ph idx="3" type="title"/>
          </p:nvPr>
        </p:nvSpPr>
        <p:spPr>
          <a:xfrm>
            <a:off x="3578948" y="177692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9" name="Google Shape;1629;p19"/>
          <p:cNvSpPr txBox="1"/>
          <p:nvPr>
            <p:ph idx="4" type="subTitle"/>
          </p:nvPr>
        </p:nvSpPr>
        <p:spPr>
          <a:xfrm>
            <a:off x="3578948" y="236345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0" name="Google Shape;1630;p19"/>
          <p:cNvSpPr txBox="1"/>
          <p:nvPr>
            <p:ph idx="5" type="title"/>
          </p:nvPr>
        </p:nvSpPr>
        <p:spPr>
          <a:xfrm>
            <a:off x="1101175" y="353717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1" name="Google Shape;1631;p19"/>
          <p:cNvSpPr txBox="1"/>
          <p:nvPr>
            <p:ph idx="6" type="subTitle"/>
          </p:nvPr>
        </p:nvSpPr>
        <p:spPr>
          <a:xfrm>
            <a:off x="1101175" y="412370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2" name="Google Shape;1632;p19"/>
          <p:cNvSpPr txBox="1"/>
          <p:nvPr>
            <p:ph idx="7" type="title"/>
          </p:nvPr>
        </p:nvSpPr>
        <p:spPr>
          <a:xfrm>
            <a:off x="3578948" y="353717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3" name="Google Shape;1633;p19"/>
          <p:cNvSpPr txBox="1"/>
          <p:nvPr>
            <p:ph idx="8" type="subTitle"/>
          </p:nvPr>
        </p:nvSpPr>
        <p:spPr>
          <a:xfrm>
            <a:off x="3578948" y="412370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4" name="Google Shape;1634;p19"/>
          <p:cNvSpPr txBox="1"/>
          <p:nvPr>
            <p:ph idx="9" type="title"/>
          </p:nvPr>
        </p:nvSpPr>
        <p:spPr>
          <a:xfrm>
            <a:off x="6056727" y="177692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5" name="Google Shape;1635;p19"/>
          <p:cNvSpPr txBox="1"/>
          <p:nvPr>
            <p:ph idx="13" type="subTitle"/>
          </p:nvPr>
        </p:nvSpPr>
        <p:spPr>
          <a:xfrm>
            <a:off x="6056727" y="236345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6" name="Google Shape;1636;p19"/>
          <p:cNvSpPr txBox="1"/>
          <p:nvPr>
            <p:ph idx="14" type="title"/>
          </p:nvPr>
        </p:nvSpPr>
        <p:spPr>
          <a:xfrm>
            <a:off x="6056727" y="353717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7" name="Google Shape;1637;p19"/>
          <p:cNvSpPr txBox="1"/>
          <p:nvPr>
            <p:ph idx="15" type="subTitle"/>
          </p:nvPr>
        </p:nvSpPr>
        <p:spPr>
          <a:xfrm>
            <a:off x="6056727" y="412370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38" name="Google Shape;1638;p19"/>
          <p:cNvGrpSpPr/>
          <p:nvPr/>
        </p:nvGrpSpPr>
        <p:grpSpPr>
          <a:xfrm flipH="1">
            <a:off x="-2822682" y="915773"/>
            <a:ext cx="4017967" cy="3644766"/>
            <a:chOff x="3166062" y="1034326"/>
            <a:chExt cx="6010422" cy="5452155"/>
          </a:xfrm>
        </p:grpSpPr>
        <p:sp>
          <p:nvSpPr>
            <p:cNvPr id="1639" name="Google Shape;1639;p19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1" name="Google Shape;1641;p19"/>
          <p:cNvSpPr/>
          <p:nvPr/>
        </p:nvSpPr>
        <p:spPr>
          <a:xfrm flipH="1" rot="10800000">
            <a:off x="8124759" y="-10"/>
            <a:ext cx="1019253" cy="660785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42" name="Google Shape;1642;p19"/>
          <p:cNvGrpSpPr/>
          <p:nvPr/>
        </p:nvGrpSpPr>
        <p:grpSpPr>
          <a:xfrm>
            <a:off x="8337791" y="3785511"/>
            <a:ext cx="593164" cy="1161172"/>
            <a:chOff x="4921825" y="870250"/>
            <a:chExt cx="407925" cy="798550"/>
          </a:xfrm>
        </p:grpSpPr>
        <p:sp>
          <p:nvSpPr>
            <p:cNvPr id="1643" name="Google Shape;1643;p19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0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675" name="Google Shape;1675;p20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676" name="Google Shape;1676;p20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7" name="Google Shape;1677;p20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8" name="Google Shape;1678;p20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9" name="Google Shape;1679;p20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0" name="Google Shape;1680;p20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1" name="Google Shape;1681;p20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2" name="Google Shape;1682;p20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3" name="Google Shape;1683;p20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4" name="Google Shape;1684;p20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5" name="Google Shape;1685;p20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6" name="Google Shape;1686;p20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7" name="Google Shape;1687;p20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8" name="Google Shape;1688;p20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9" name="Google Shape;1689;p20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0" name="Google Shape;1690;p20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1" name="Google Shape;1691;p20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2" name="Google Shape;1692;p20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3" name="Google Shape;1693;p20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4" name="Google Shape;1694;p20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5" name="Google Shape;1695;p20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6" name="Google Shape;1696;p20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7" name="Google Shape;1697;p20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8" name="Google Shape;1698;p20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9" name="Google Shape;1699;p20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0" name="Google Shape;1700;p20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1" name="Google Shape;1701;p20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2" name="Google Shape;1702;p20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3" name="Google Shape;1703;p20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4" name="Google Shape;1704;p20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5" name="Google Shape;1705;p20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6" name="Google Shape;1706;p20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9" name="Google Shape;1709;p20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0" name="Google Shape;1710;p20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1" name="Google Shape;1711;p20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2" name="Google Shape;1712;p20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13" name="Google Shape;1713;p20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714" name="Google Shape;1714;p20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5" name="Google Shape;1715;p20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6" name="Google Shape;1716;p20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7" name="Google Shape;1717;p20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8" name="Google Shape;1718;p20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9" name="Google Shape;1719;p20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0" name="Google Shape;1720;p20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1" name="Google Shape;1721;p20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2" name="Google Shape;1722;p20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3" name="Google Shape;1723;p20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4" name="Google Shape;1724;p20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5" name="Google Shape;1725;p20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6" name="Google Shape;1726;p20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7" name="Google Shape;1727;p20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8" name="Google Shape;1728;p20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9" name="Google Shape;1729;p20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0" name="Google Shape;1730;p20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1" name="Google Shape;1731;p20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2" name="Google Shape;1732;p20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3" name="Google Shape;1733;p20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4" name="Google Shape;1734;p20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5" name="Google Shape;1735;p20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6" name="Google Shape;1736;p20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7" name="Google Shape;1737;p20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8" name="Google Shape;1738;p20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9" name="Google Shape;1739;p20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0" name="Google Shape;1740;p20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1" name="Google Shape;1741;p20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2" name="Google Shape;1742;p20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3" name="Google Shape;1743;p20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4" name="Google Shape;1744;p20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5" name="Google Shape;1745;p20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6" name="Google Shape;1746;p20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7" name="Google Shape;1747;p20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8" name="Google Shape;1748;p20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9" name="Google Shape;1749;p20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0" name="Google Shape;1750;p20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51" name="Google Shape;1751;p20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52" name="Google Shape;1752;p20"/>
          <p:cNvSpPr txBox="1"/>
          <p:nvPr>
            <p:ph idx="1" type="subTitle"/>
          </p:nvPr>
        </p:nvSpPr>
        <p:spPr>
          <a:xfrm>
            <a:off x="2425075" y="1704550"/>
            <a:ext cx="4293900" cy="11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3" name="Google Shape;1753;p20"/>
          <p:cNvSpPr txBox="1"/>
          <p:nvPr/>
        </p:nvSpPr>
        <p:spPr>
          <a:xfrm>
            <a:off x="1895950" y="3471625"/>
            <a:ext cx="535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6457759" y="-2146190"/>
            <a:ext cx="6048287" cy="5946120"/>
            <a:chOff x="3133537" y="-308699"/>
            <a:chExt cx="6010422" cy="5452155"/>
          </a:xfrm>
        </p:grpSpPr>
        <p:sp>
          <p:nvSpPr>
            <p:cNvPr id="1755" name="Google Shape;1755;p20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flipH="1">
            <a:off x="-3149029" y="-421721"/>
            <a:ext cx="5482707" cy="4973456"/>
            <a:chOff x="3166062" y="1034326"/>
            <a:chExt cx="6010422" cy="5452155"/>
          </a:xfrm>
        </p:grpSpPr>
        <p:sp>
          <p:nvSpPr>
            <p:cNvPr id="1758" name="Google Shape;1758;p20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9" name="Google Shape;169;p3"/>
          <p:cNvSpPr txBox="1"/>
          <p:nvPr>
            <p:ph type="title"/>
          </p:nvPr>
        </p:nvSpPr>
        <p:spPr>
          <a:xfrm>
            <a:off x="717600" y="2352150"/>
            <a:ext cx="401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" name="Google Shape;170;p3"/>
          <p:cNvSpPr txBox="1"/>
          <p:nvPr>
            <p:ph hasCustomPrompt="1" idx="2" type="title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/>
          <p:nvPr>
            <p:ph idx="1" type="subTitle"/>
          </p:nvPr>
        </p:nvSpPr>
        <p:spPr>
          <a:xfrm>
            <a:off x="715100" y="3193950"/>
            <a:ext cx="40179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3"/>
          <p:cNvGrpSpPr/>
          <p:nvPr/>
        </p:nvGrpSpPr>
        <p:grpSpPr>
          <a:xfrm flipH="1">
            <a:off x="-2208532" y="-1825065"/>
            <a:ext cx="4017967" cy="3644766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4497249" y="804357"/>
            <a:ext cx="5111263" cy="470411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1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762" name="Google Shape;1762;p2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763" name="Google Shape;1763;p21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4" name="Google Shape;1764;p21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5" name="Google Shape;1765;p21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6" name="Google Shape;1766;p21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7" name="Google Shape;1767;p21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8" name="Google Shape;1768;p21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9" name="Google Shape;1769;p21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0" name="Google Shape;1770;p21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1" name="Google Shape;1771;p21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2" name="Google Shape;1772;p21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3" name="Google Shape;1773;p21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4" name="Google Shape;1774;p21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5" name="Google Shape;1775;p21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6" name="Google Shape;1776;p21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7" name="Google Shape;1777;p21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8" name="Google Shape;1778;p21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9" name="Google Shape;1779;p21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0" name="Google Shape;1780;p21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1" name="Google Shape;1781;p21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2" name="Google Shape;1782;p21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3" name="Google Shape;1783;p21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4" name="Google Shape;1784;p21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5" name="Google Shape;1785;p21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6" name="Google Shape;1786;p21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7" name="Google Shape;1787;p21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8" name="Google Shape;1788;p21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9" name="Google Shape;1789;p21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0" name="Google Shape;1790;p21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1" name="Google Shape;1791;p21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2" name="Google Shape;1792;p21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3" name="Google Shape;1793;p21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4" name="Google Shape;1794;p21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5" name="Google Shape;1795;p21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6" name="Google Shape;1796;p21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7" name="Google Shape;1797;p21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8" name="Google Shape;1798;p21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9" name="Google Shape;1799;p21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00" name="Google Shape;1800;p2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801" name="Google Shape;1801;p21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2" name="Google Shape;1802;p21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3" name="Google Shape;1803;p21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4" name="Google Shape;1804;p21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5" name="Google Shape;1805;p21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6" name="Google Shape;1806;p21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7" name="Google Shape;1807;p21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8" name="Google Shape;1808;p21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9" name="Google Shape;1809;p21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0" name="Google Shape;1810;p21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1" name="Google Shape;1811;p21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2" name="Google Shape;1812;p21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3" name="Google Shape;1813;p21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4" name="Google Shape;1814;p21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5" name="Google Shape;1815;p21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6" name="Google Shape;1816;p21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7" name="Google Shape;1817;p21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8" name="Google Shape;1818;p21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9" name="Google Shape;1819;p21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0" name="Google Shape;1820;p21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1" name="Google Shape;1821;p21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2" name="Google Shape;1822;p21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3" name="Google Shape;1823;p21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4" name="Google Shape;1824;p21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5" name="Google Shape;1825;p21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6" name="Google Shape;1826;p21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7" name="Google Shape;1827;p21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8" name="Google Shape;1828;p21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9" name="Google Shape;1829;p21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0" name="Google Shape;1830;p21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1" name="Google Shape;1831;p21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2" name="Google Shape;1832;p21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3" name="Google Shape;1833;p21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4" name="Google Shape;1834;p21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5" name="Google Shape;1835;p21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6" name="Google Shape;1836;p21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7" name="Google Shape;1837;p21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38" name="Google Shape;1838;p21"/>
          <p:cNvGrpSpPr/>
          <p:nvPr/>
        </p:nvGrpSpPr>
        <p:grpSpPr>
          <a:xfrm flipH="1">
            <a:off x="162750" y="166036"/>
            <a:ext cx="593164" cy="1161172"/>
            <a:chOff x="4921825" y="870250"/>
            <a:chExt cx="407925" cy="798550"/>
          </a:xfrm>
        </p:grpSpPr>
        <p:sp>
          <p:nvSpPr>
            <p:cNvPr id="1839" name="Google Shape;1839;p21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 flipH="1">
            <a:off x="8382825" y="3823636"/>
            <a:ext cx="593164" cy="1161172"/>
            <a:chOff x="4921825" y="870250"/>
            <a:chExt cx="407925" cy="798550"/>
          </a:xfrm>
        </p:grpSpPr>
        <p:sp>
          <p:nvSpPr>
            <p:cNvPr id="1870" name="Google Shape;1870;p21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 1">
  <p:cSld name="BLANK_1_1_1_1_1_1_1_1_1"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flipH="1" rot="10800000">
            <a:off x="7981930" y="18"/>
            <a:ext cx="1162071" cy="660785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6" name="Google Shape;25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4"/>
          <p:cNvSpPr txBox="1"/>
          <p:nvPr>
            <p:ph idx="1" type="body"/>
          </p:nvPr>
        </p:nvSpPr>
        <p:spPr>
          <a:xfrm>
            <a:off x="720000" y="1152475"/>
            <a:ext cx="7704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58" name="Google Shape;258;p4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3" name="Google Shape;373;p5"/>
          <p:cNvSpPr txBox="1"/>
          <p:nvPr>
            <p:ph idx="1" type="subTitle"/>
          </p:nvPr>
        </p:nvSpPr>
        <p:spPr>
          <a:xfrm>
            <a:off x="1007988" y="2537625"/>
            <a:ext cx="3271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4" name="Google Shape;374;p5"/>
          <p:cNvSpPr txBox="1"/>
          <p:nvPr>
            <p:ph idx="2" type="subTitle"/>
          </p:nvPr>
        </p:nvSpPr>
        <p:spPr>
          <a:xfrm>
            <a:off x="4864519" y="2537625"/>
            <a:ext cx="3271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5" name="Google Shape;375;p5"/>
          <p:cNvSpPr txBox="1"/>
          <p:nvPr>
            <p:ph idx="3" type="subTitle"/>
          </p:nvPr>
        </p:nvSpPr>
        <p:spPr>
          <a:xfrm>
            <a:off x="1007988" y="3098150"/>
            <a:ext cx="3271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"/>
          <p:cNvSpPr txBox="1"/>
          <p:nvPr>
            <p:ph idx="4" type="subTitle"/>
          </p:nvPr>
        </p:nvSpPr>
        <p:spPr>
          <a:xfrm>
            <a:off x="4864519" y="3098150"/>
            <a:ext cx="3271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"/>
          <p:cNvSpPr txBox="1"/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8" name="Google Shape;378;p5"/>
          <p:cNvGrpSpPr/>
          <p:nvPr/>
        </p:nvGrpSpPr>
        <p:grpSpPr>
          <a:xfrm>
            <a:off x="315016" y="3811561"/>
            <a:ext cx="593164" cy="1161172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7987641" y="204698"/>
            <a:ext cx="593164" cy="1161172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253" y="-93"/>
            <a:ext cx="2019852" cy="1148544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7123447" y="2151889"/>
            <a:ext cx="3863499" cy="3798516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22" name="Google Shape;5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01" name="Google Shape;601;p7"/>
          <p:cNvSpPr txBox="1"/>
          <p:nvPr>
            <p:ph type="title"/>
          </p:nvPr>
        </p:nvSpPr>
        <p:spPr>
          <a:xfrm>
            <a:off x="715100" y="855675"/>
            <a:ext cx="3842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2" name="Google Shape;602;p7"/>
          <p:cNvSpPr txBox="1"/>
          <p:nvPr>
            <p:ph idx="1" type="body"/>
          </p:nvPr>
        </p:nvSpPr>
        <p:spPr>
          <a:xfrm>
            <a:off x="715100" y="2257425"/>
            <a:ext cx="3842100" cy="20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03" name="Google Shape;603;p7"/>
          <p:cNvSpPr/>
          <p:nvPr/>
        </p:nvSpPr>
        <p:spPr>
          <a:xfrm flipH="1">
            <a:off x="110" y="4099029"/>
            <a:ext cx="1836812" cy="1044462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8178341" y="619573"/>
            <a:ext cx="593164" cy="1161172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13" name="Google Shape;713;p8"/>
          <p:cNvSpPr txBox="1"/>
          <p:nvPr>
            <p:ph type="title"/>
          </p:nvPr>
        </p:nvSpPr>
        <p:spPr>
          <a:xfrm>
            <a:off x="715100" y="1307100"/>
            <a:ext cx="612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14" name="Google Shape;714;p8"/>
          <p:cNvGrpSpPr/>
          <p:nvPr/>
        </p:nvGrpSpPr>
        <p:grpSpPr>
          <a:xfrm>
            <a:off x="5735399" y="581245"/>
            <a:ext cx="5111263" cy="470411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95" name="Google Shape;795;p9"/>
          <p:cNvSpPr txBox="1"/>
          <p:nvPr>
            <p:ph type="title"/>
          </p:nvPr>
        </p:nvSpPr>
        <p:spPr>
          <a:xfrm>
            <a:off x="3369100" y="1420725"/>
            <a:ext cx="5059800" cy="14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6" name="Google Shape;796;p9"/>
          <p:cNvSpPr txBox="1"/>
          <p:nvPr>
            <p:ph idx="1" type="subTitle"/>
          </p:nvPr>
        </p:nvSpPr>
        <p:spPr>
          <a:xfrm>
            <a:off x="3369100" y="3036375"/>
            <a:ext cx="5059800" cy="6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7" name="Google Shape;797;p9"/>
          <p:cNvGrpSpPr/>
          <p:nvPr/>
        </p:nvGrpSpPr>
        <p:grpSpPr>
          <a:xfrm flipH="1">
            <a:off x="-2547989" y="60894"/>
            <a:ext cx="5703890" cy="5174095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875216" y="444723"/>
            <a:ext cx="593164" cy="1161172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7835741" y="3803948"/>
            <a:ext cx="593164" cy="1161172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"/>
          <p:cNvSpPr txBox="1"/>
          <p:nvPr>
            <p:ph type="title"/>
          </p:nvPr>
        </p:nvSpPr>
        <p:spPr>
          <a:xfrm>
            <a:off x="1647926" y="868850"/>
            <a:ext cx="4587300" cy="1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Relationship Id="rId5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" name="Google Shape;2099;p24"/>
          <p:cNvGrpSpPr/>
          <p:nvPr/>
        </p:nvGrpSpPr>
        <p:grpSpPr>
          <a:xfrm>
            <a:off x="7582647" y="2120589"/>
            <a:ext cx="3863499" cy="3798516"/>
            <a:chOff x="3133537" y="-308699"/>
            <a:chExt cx="6010422" cy="5452155"/>
          </a:xfrm>
        </p:grpSpPr>
        <p:sp>
          <p:nvSpPr>
            <p:cNvPr id="2100" name="Google Shape;2100;p24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2" name="Google Shape;2102;p24"/>
          <p:cNvSpPr/>
          <p:nvPr/>
        </p:nvSpPr>
        <p:spPr>
          <a:xfrm flipH="1">
            <a:off x="424950" y="2693200"/>
            <a:ext cx="8338800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24"/>
          <p:cNvSpPr txBox="1"/>
          <p:nvPr>
            <p:ph idx="4294967295" type="ctrTitle"/>
          </p:nvPr>
        </p:nvSpPr>
        <p:spPr>
          <a:xfrm>
            <a:off x="-447175" y="1822925"/>
            <a:ext cx="92739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SCIENCE PADA  DOMAIN </a:t>
            </a:r>
            <a:endParaRPr b="1" sz="3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HOTEL RESERVATION DAN BOOKING DEMAND </a:t>
            </a:r>
            <a:endParaRPr b="1" sz="3000">
              <a:solidFill>
                <a:srgbClr val="212121"/>
              </a:solidFill>
            </a:endParaRPr>
          </a:p>
        </p:txBody>
      </p:sp>
      <p:grpSp>
        <p:nvGrpSpPr>
          <p:cNvPr id="2104" name="Google Shape;2104;p24"/>
          <p:cNvGrpSpPr/>
          <p:nvPr/>
        </p:nvGrpSpPr>
        <p:grpSpPr>
          <a:xfrm flipH="1">
            <a:off x="622980" y="367866"/>
            <a:ext cx="519248" cy="1049614"/>
            <a:chOff x="4921825" y="870250"/>
            <a:chExt cx="407925" cy="798550"/>
          </a:xfrm>
        </p:grpSpPr>
        <p:sp>
          <p:nvSpPr>
            <p:cNvPr id="2105" name="Google Shape;2105;p24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4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4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4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4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4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4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4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4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4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4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4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33"/>
          <p:cNvSpPr/>
          <p:nvPr/>
        </p:nvSpPr>
        <p:spPr>
          <a:xfrm>
            <a:off x="2395200" y="2300400"/>
            <a:ext cx="3855900" cy="39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33"/>
          <p:cNvSpPr txBox="1"/>
          <p:nvPr>
            <p:ph type="ctrTitle"/>
          </p:nvPr>
        </p:nvSpPr>
        <p:spPr>
          <a:xfrm>
            <a:off x="2104950" y="1692900"/>
            <a:ext cx="43641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25"/>
          <p:cNvSpPr/>
          <p:nvPr/>
        </p:nvSpPr>
        <p:spPr>
          <a:xfrm flipH="1" rot="10800000">
            <a:off x="4167438" y="1316850"/>
            <a:ext cx="809100" cy="21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25"/>
          <p:cNvSpPr txBox="1"/>
          <p:nvPr>
            <p:ph idx="4294967295" type="subTitle"/>
          </p:nvPr>
        </p:nvSpPr>
        <p:spPr>
          <a:xfrm>
            <a:off x="3445488" y="3959650"/>
            <a:ext cx="225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404040"/>
                </a:solidFill>
              </a:rPr>
              <a:t>6182001039</a:t>
            </a:r>
            <a:endParaRPr sz="2100">
              <a:solidFill>
                <a:srgbClr val="404040"/>
              </a:solidFill>
            </a:endParaRPr>
          </a:p>
        </p:txBody>
      </p:sp>
      <p:sp>
        <p:nvSpPr>
          <p:cNvPr id="2141" name="Google Shape;2141;p25"/>
          <p:cNvSpPr txBox="1"/>
          <p:nvPr>
            <p:ph idx="4294967295" type="ctrTitle"/>
          </p:nvPr>
        </p:nvSpPr>
        <p:spPr>
          <a:xfrm>
            <a:off x="4027950" y="937400"/>
            <a:ext cx="1088100" cy="7437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Wilson</a:t>
            </a:r>
            <a:endParaRPr sz="2400"/>
          </a:p>
        </p:txBody>
      </p:sp>
      <p:sp>
        <p:nvSpPr>
          <p:cNvPr id="2142" name="Google Shape;2142;p25"/>
          <p:cNvSpPr/>
          <p:nvPr/>
        </p:nvSpPr>
        <p:spPr>
          <a:xfrm rot="10800000">
            <a:off x="21" y="43"/>
            <a:ext cx="1514452" cy="861159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143" name="Google Shape;2143;p25"/>
          <p:cNvSpPr/>
          <p:nvPr/>
        </p:nvSpPr>
        <p:spPr>
          <a:xfrm flipH="1" rot="10800000">
            <a:off x="1482588" y="1328963"/>
            <a:ext cx="809100" cy="21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25"/>
          <p:cNvSpPr txBox="1"/>
          <p:nvPr>
            <p:ph idx="4294967295" type="subTitle"/>
          </p:nvPr>
        </p:nvSpPr>
        <p:spPr>
          <a:xfrm>
            <a:off x="760638" y="3971763"/>
            <a:ext cx="225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404040"/>
                </a:solidFill>
              </a:rPr>
              <a:t>6182001002</a:t>
            </a:r>
            <a:endParaRPr sz="2100">
              <a:solidFill>
                <a:srgbClr val="404040"/>
              </a:solidFill>
            </a:endParaRPr>
          </a:p>
        </p:txBody>
      </p:sp>
      <p:sp>
        <p:nvSpPr>
          <p:cNvPr id="2145" name="Google Shape;2145;p25"/>
          <p:cNvSpPr txBox="1"/>
          <p:nvPr>
            <p:ph idx="4294967295" type="ctrTitle"/>
          </p:nvPr>
        </p:nvSpPr>
        <p:spPr>
          <a:xfrm>
            <a:off x="1226250" y="840500"/>
            <a:ext cx="1321800" cy="9909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Erwin Darsono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46" name="Google Shape;2146;p25"/>
          <p:cNvSpPr/>
          <p:nvPr/>
        </p:nvSpPr>
        <p:spPr>
          <a:xfrm flipH="1" rot="10800000">
            <a:off x="6852288" y="1328950"/>
            <a:ext cx="809100" cy="21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25"/>
          <p:cNvSpPr txBox="1"/>
          <p:nvPr>
            <p:ph idx="4294967295" type="subTitle"/>
          </p:nvPr>
        </p:nvSpPr>
        <p:spPr>
          <a:xfrm>
            <a:off x="6130338" y="3971750"/>
            <a:ext cx="225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404040"/>
                </a:solidFill>
              </a:rPr>
              <a:t>6182001010</a:t>
            </a:r>
            <a:endParaRPr sz="2100">
              <a:solidFill>
                <a:srgbClr val="404040"/>
              </a:solidFill>
            </a:endParaRPr>
          </a:p>
        </p:txBody>
      </p:sp>
      <p:sp>
        <p:nvSpPr>
          <p:cNvPr id="2148" name="Google Shape;2148;p25"/>
          <p:cNvSpPr txBox="1"/>
          <p:nvPr>
            <p:ph idx="4294967295" type="ctrTitle"/>
          </p:nvPr>
        </p:nvSpPr>
        <p:spPr>
          <a:xfrm>
            <a:off x="6505500" y="585850"/>
            <a:ext cx="1562700" cy="1140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Neil Christopher</a:t>
            </a:r>
            <a:endParaRPr sz="2200"/>
          </a:p>
        </p:txBody>
      </p:sp>
      <p:pic>
        <p:nvPicPr>
          <p:cNvPr id="2149" name="Google Shape;2149;p25"/>
          <p:cNvPicPr preferRelativeResize="0"/>
          <p:nvPr/>
        </p:nvPicPr>
        <p:blipFill rotWithShape="1">
          <a:blip r:embed="rId3">
            <a:alphaModFix/>
          </a:blip>
          <a:srcRect b="26777" l="0" r="0" t="0"/>
          <a:stretch/>
        </p:blipFill>
        <p:spPr>
          <a:xfrm>
            <a:off x="933450" y="1725175"/>
            <a:ext cx="1907400" cy="20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150" name="Google Shape;2150;p25"/>
          <p:cNvPicPr preferRelativeResize="0"/>
          <p:nvPr/>
        </p:nvPicPr>
        <p:blipFill rotWithShape="1">
          <a:blip r:embed="rId4">
            <a:alphaModFix/>
          </a:blip>
          <a:srcRect b="17422" l="0" r="0" t="17422"/>
          <a:stretch/>
        </p:blipFill>
        <p:spPr>
          <a:xfrm>
            <a:off x="3516000" y="1713050"/>
            <a:ext cx="2112000" cy="217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151" name="Google Shape;2151;p25"/>
          <p:cNvPicPr preferRelativeResize="0"/>
          <p:nvPr/>
        </p:nvPicPr>
        <p:blipFill rotWithShape="1">
          <a:blip r:embed="rId5">
            <a:alphaModFix/>
          </a:blip>
          <a:srcRect b="20364" l="0" r="0" t="9509"/>
          <a:stretch/>
        </p:blipFill>
        <p:spPr>
          <a:xfrm>
            <a:off x="6343650" y="1802050"/>
            <a:ext cx="1907400" cy="200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26"/>
          <p:cNvSpPr/>
          <p:nvPr/>
        </p:nvSpPr>
        <p:spPr>
          <a:xfrm flipH="1" rot="10800000">
            <a:off x="717599" y="1894300"/>
            <a:ext cx="1313700" cy="57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26"/>
          <p:cNvSpPr txBox="1"/>
          <p:nvPr>
            <p:ph type="title"/>
          </p:nvPr>
        </p:nvSpPr>
        <p:spPr>
          <a:xfrm>
            <a:off x="654100" y="2534800"/>
            <a:ext cx="4722900" cy="17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Hotel Reservation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Dataset</a:t>
            </a:r>
            <a:endParaRPr sz="3200"/>
          </a:p>
        </p:txBody>
      </p:sp>
      <p:sp>
        <p:nvSpPr>
          <p:cNvPr id="2158" name="Google Shape;2158;p26"/>
          <p:cNvSpPr txBox="1"/>
          <p:nvPr>
            <p:ph idx="2" type="title"/>
          </p:nvPr>
        </p:nvSpPr>
        <p:spPr>
          <a:xfrm>
            <a:off x="717600" y="1680400"/>
            <a:ext cx="15354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59" name="Google Shape;2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141" y="1288198"/>
            <a:ext cx="2489475" cy="31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27"/>
          <p:cNvSpPr/>
          <p:nvPr/>
        </p:nvSpPr>
        <p:spPr>
          <a:xfrm>
            <a:off x="191575" y="421875"/>
            <a:ext cx="21438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27"/>
          <p:cNvSpPr txBox="1"/>
          <p:nvPr>
            <p:ph type="title"/>
          </p:nvPr>
        </p:nvSpPr>
        <p:spPr>
          <a:xfrm>
            <a:off x="110275" y="78975"/>
            <a:ext cx="795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Personalisasi Penjualan Berdasarkan Perilaku Konsumen</a:t>
            </a:r>
            <a:endParaRPr b="1" sz="2100"/>
          </a:p>
        </p:txBody>
      </p:sp>
      <p:pic>
        <p:nvPicPr>
          <p:cNvPr id="2166" name="Google Shape;2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00" y="814926"/>
            <a:ext cx="3516225" cy="209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7" name="Google Shape;2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875" y="814925"/>
            <a:ext cx="3725550" cy="209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8" name="Google Shape;2168;p27"/>
          <p:cNvPicPr preferRelativeResize="0"/>
          <p:nvPr/>
        </p:nvPicPr>
        <p:blipFill rotWithShape="1">
          <a:blip r:embed="rId5">
            <a:alphaModFix/>
          </a:blip>
          <a:srcRect b="0" l="0" r="5517" t="0"/>
          <a:stretch/>
        </p:blipFill>
        <p:spPr>
          <a:xfrm>
            <a:off x="4402875" y="2988300"/>
            <a:ext cx="2341318" cy="1973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9" name="Google Shape;21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900" y="2988300"/>
            <a:ext cx="3516225" cy="1973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28"/>
          <p:cNvSpPr/>
          <p:nvPr/>
        </p:nvSpPr>
        <p:spPr>
          <a:xfrm>
            <a:off x="191575" y="421875"/>
            <a:ext cx="2143800" cy="19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28"/>
          <p:cNvSpPr txBox="1"/>
          <p:nvPr>
            <p:ph type="title"/>
          </p:nvPr>
        </p:nvSpPr>
        <p:spPr>
          <a:xfrm>
            <a:off x="141950" y="109750"/>
            <a:ext cx="781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Pola dan Faktor Penyebab Pembatalan Reservasi Kamar Hotel</a:t>
            </a:r>
            <a:endParaRPr b="1" sz="2100"/>
          </a:p>
        </p:txBody>
      </p:sp>
      <p:pic>
        <p:nvPicPr>
          <p:cNvPr id="2176" name="Google Shape;2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50" y="857524"/>
            <a:ext cx="3934775" cy="20747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7" name="Google Shape;2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50" y="3000350"/>
            <a:ext cx="3934776" cy="2020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8" name="Google Shape;21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125" y="851388"/>
            <a:ext cx="3222657" cy="207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9" name="Google Shape;21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125" y="3018838"/>
            <a:ext cx="2915750" cy="1983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29"/>
          <p:cNvSpPr/>
          <p:nvPr/>
        </p:nvSpPr>
        <p:spPr>
          <a:xfrm>
            <a:off x="191575" y="498075"/>
            <a:ext cx="21438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29"/>
          <p:cNvSpPr txBox="1"/>
          <p:nvPr>
            <p:ph type="title"/>
          </p:nvPr>
        </p:nvSpPr>
        <p:spPr>
          <a:xfrm>
            <a:off x="186475" y="155175"/>
            <a:ext cx="835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Strategi Penjualan Meal Plan Berdasarkan Perilaku Konsumen</a:t>
            </a:r>
            <a:endParaRPr b="1" sz="2100"/>
          </a:p>
        </p:txBody>
      </p:sp>
      <p:pic>
        <p:nvPicPr>
          <p:cNvPr id="2186" name="Google Shape;2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26" y="2982800"/>
            <a:ext cx="3653500" cy="2034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7" name="Google Shape;2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050" y="976450"/>
            <a:ext cx="3653500" cy="19521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8" name="Google Shape;218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825" y="992950"/>
            <a:ext cx="3653500" cy="1919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9" name="Google Shape;218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2051" y="2997900"/>
            <a:ext cx="3653500" cy="2003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0"/>
          <p:cNvSpPr/>
          <p:nvPr/>
        </p:nvSpPr>
        <p:spPr>
          <a:xfrm>
            <a:off x="191575" y="421875"/>
            <a:ext cx="2143800" cy="22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30"/>
          <p:cNvSpPr txBox="1"/>
          <p:nvPr>
            <p:ph type="title"/>
          </p:nvPr>
        </p:nvSpPr>
        <p:spPr>
          <a:xfrm>
            <a:off x="186475" y="78975"/>
            <a:ext cx="849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Pola Konsumen dan Faktor Penyebab Pembatalan Reservasi Kamar Hotel</a:t>
            </a:r>
            <a:endParaRPr b="1" sz="1900"/>
          </a:p>
        </p:txBody>
      </p:sp>
      <p:pic>
        <p:nvPicPr>
          <p:cNvPr id="2196" name="Google Shape;2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550" y="784138"/>
            <a:ext cx="3062175" cy="2119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7" name="Google Shape;2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550" y="785197"/>
            <a:ext cx="3653550" cy="21174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8" name="Google Shape;219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3100" y="3019774"/>
            <a:ext cx="2943625" cy="197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9" name="Google Shape;219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3550" y="3019775"/>
            <a:ext cx="3202000" cy="197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31"/>
          <p:cNvSpPr txBox="1"/>
          <p:nvPr>
            <p:ph type="title"/>
          </p:nvPr>
        </p:nvSpPr>
        <p:spPr>
          <a:xfrm>
            <a:off x="3820875" y="2253925"/>
            <a:ext cx="4608000" cy="17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Hotel Booking Demand Dataset</a:t>
            </a:r>
            <a:endParaRPr sz="3400"/>
          </a:p>
        </p:txBody>
      </p:sp>
      <p:pic>
        <p:nvPicPr>
          <p:cNvPr id="2205" name="Google Shape;2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9" y="1025200"/>
            <a:ext cx="2267525" cy="31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6" name="Google Shape;2206;p31"/>
          <p:cNvSpPr/>
          <p:nvPr/>
        </p:nvSpPr>
        <p:spPr>
          <a:xfrm flipH="1" rot="10800000">
            <a:off x="7115174" y="1918150"/>
            <a:ext cx="1313700" cy="57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31"/>
          <p:cNvSpPr txBox="1"/>
          <p:nvPr/>
        </p:nvSpPr>
        <p:spPr>
          <a:xfrm>
            <a:off x="7045000" y="1054850"/>
            <a:ext cx="2963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02</a:t>
            </a:r>
            <a:endParaRPr sz="9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2"/>
          <p:cNvSpPr/>
          <p:nvPr/>
        </p:nvSpPr>
        <p:spPr>
          <a:xfrm>
            <a:off x="191575" y="421875"/>
            <a:ext cx="21438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32"/>
          <p:cNvSpPr txBox="1"/>
          <p:nvPr>
            <p:ph type="title"/>
          </p:nvPr>
        </p:nvSpPr>
        <p:spPr>
          <a:xfrm>
            <a:off x="110275" y="78975"/>
            <a:ext cx="8643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Pola Konsumen dan Faktor Penyebab Pembatalan Reservasi Kamar Hotel</a:t>
            </a:r>
            <a:endParaRPr b="1" sz="2000"/>
          </a:p>
        </p:txBody>
      </p:sp>
      <p:pic>
        <p:nvPicPr>
          <p:cNvPr id="2214" name="Google Shape;2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47" y="814925"/>
            <a:ext cx="3029977" cy="2097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5" name="Google Shape;2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875" y="814925"/>
            <a:ext cx="3618664" cy="2097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6" name="Google Shape;22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8150" y="2960424"/>
            <a:ext cx="3029975" cy="20293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7" name="Google Shape;221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2875" y="2960425"/>
            <a:ext cx="3295868" cy="20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