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4"/>
  </p:sldMasterIdLst>
  <p:notesMasterIdLst>
    <p:notesMasterId r:id="rId21"/>
  </p:notesMasterIdLst>
  <p:sldIdLst>
    <p:sldId id="256" r:id="rId5"/>
    <p:sldId id="257" r:id="rId6"/>
    <p:sldId id="270" r:id="rId7"/>
    <p:sldId id="258" r:id="rId8"/>
    <p:sldId id="259" r:id="rId9"/>
    <p:sldId id="268" r:id="rId10"/>
    <p:sldId id="269" r:id="rId11"/>
    <p:sldId id="271" r:id="rId12"/>
    <p:sldId id="261" r:id="rId13"/>
    <p:sldId id="266" r:id="rId14"/>
    <p:sldId id="274" r:id="rId15"/>
    <p:sldId id="273" r:id="rId16"/>
    <p:sldId id="272" r:id="rId17"/>
    <p:sldId id="275" r:id="rId18"/>
    <p:sldId id="264" r:id="rId19"/>
    <p:sldId id="26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33DE84-7186-4D83-97C9-D1F393FA5318}" v="356" dt="2024-04-10T08:03:56.886"/>
    <p1510:client id="{79DE11F9-B009-4E85-87C0-CD8C3048313E}" v="1554" dt="2024-04-10T08:34:00.197"/>
    <p1510:client id="{8A0B8134-2F33-4B9C-94C0-1968E25FA60E}" v="317" dt="2024-04-10T08:31:56.164"/>
    <p1510:client id="{C96884B3-5CC7-457A-ABEB-104842D5197F}" v="94" dt="2024-04-09T09:18:52.415"/>
    <p1510:client id="{F9219016-1476-4370-86ED-88566C58771A}" v="307" dt="2024-04-10T07:30:57.6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ek, Vincent van der (223377)" userId="9eb126e7-8c23-4669-93ba-5e2ba8d45836" providerId="ADAL" clId="{79DE11F9-B009-4E85-87C0-CD8C3048313E}"/>
    <pc:docChg chg="undo custSel addSld delSld modSld">
      <pc:chgData name="Beek, Vincent van der (223377)" userId="9eb126e7-8c23-4669-93ba-5e2ba8d45836" providerId="ADAL" clId="{79DE11F9-B009-4E85-87C0-CD8C3048313E}" dt="2024-04-10T08:34:00.197" v="1592" actId="20577"/>
      <pc:docMkLst>
        <pc:docMk/>
      </pc:docMkLst>
      <pc:sldChg chg="modSp mod modNotesTx">
        <pc:chgData name="Beek, Vincent van der (223377)" userId="9eb126e7-8c23-4669-93ba-5e2ba8d45836" providerId="ADAL" clId="{79DE11F9-B009-4E85-87C0-CD8C3048313E}" dt="2024-04-09T11:23:41.769" v="571" actId="121"/>
        <pc:sldMkLst>
          <pc:docMk/>
          <pc:sldMk cId="3460055357" sldId="256"/>
        </pc:sldMkLst>
        <pc:spChg chg="mod">
          <ac:chgData name="Beek, Vincent van der (223377)" userId="9eb126e7-8c23-4669-93ba-5e2ba8d45836" providerId="ADAL" clId="{79DE11F9-B009-4E85-87C0-CD8C3048313E}" dt="2024-04-09T11:23:41.769" v="571" actId="121"/>
          <ac:spMkLst>
            <pc:docMk/>
            <pc:sldMk cId="3460055357" sldId="256"/>
            <ac:spMk id="3" creationId="{4ACD0440-0E32-688F-33C5-AF5BFCCEB660}"/>
          </ac:spMkLst>
        </pc:spChg>
      </pc:sldChg>
      <pc:sldChg chg="addSp modSp mod setBg modNotesTx">
        <pc:chgData name="Beek, Vincent van der (223377)" userId="9eb126e7-8c23-4669-93ba-5e2ba8d45836" providerId="ADAL" clId="{79DE11F9-B009-4E85-87C0-CD8C3048313E}" dt="2024-04-09T12:37:34.777" v="1522" actId="1076"/>
        <pc:sldMkLst>
          <pc:docMk/>
          <pc:sldMk cId="872339963" sldId="257"/>
        </pc:sldMkLst>
        <pc:spChg chg="mod">
          <ac:chgData name="Beek, Vincent van der (223377)" userId="9eb126e7-8c23-4669-93ba-5e2ba8d45836" providerId="ADAL" clId="{79DE11F9-B009-4E85-87C0-CD8C3048313E}" dt="2024-04-09T12:30:43.035" v="1512" actId="26606"/>
          <ac:spMkLst>
            <pc:docMk/>
            <pc:sldMk cId="872339963" sldId="257"/>
            <ac:spMk id="2" creationId="{4FDC9B63-E986-C46D-9E00-CE8B70534744}"/>
          </ac:spMkLst>
        </pc:spChg>
        <pc:spChg chg="mod">
          <ac:chgData name="Beek, Vincent van der (223377)" userId="9eb126e7-8c23-4669-93ba-5e2ba8d45836" providerId="ADAL" clId="{79DE11F9-B009-4E85-87C0-CD8C3048313E}" dt="2024-04-09T12:30:43.035" v="1512" actId="26606"/>
          <ac:spMkLst>
            <pc:docMk/>
            <pc:sldMk cId="872339963" sldId="257"/>
            <ac:spMk id="3" creationId="{93C8F06D-7AEF-DD7D-40A9-61DEC9AF41BD}"/>
          </ac:spMkLst>
        </pc:spChg>
        <pc:picChg chg="add mod">
          <ac:chgData name="Beek, Vincent van der (223377)" userId="9eb126e7-8c23-4669-93ba-5e2ba8d45836" providerId="ADAL" clId="{79DE11F9-B009-4E85-87C0-CD8C3048313E}" dt="2024-04-09T12:37:34.777" v="1522" actId="1076"/>
          <ac:picMkLst>
            <pc:docMk/>
            <pc:sldMk cId="872339963" sldId="257"/>
            <ac:picMk id="5" creationId="{EFA6FC2D-EB9D-F377-4D9D-E37AB1A89B59}"/>
          </ac:picMkLst>
        </pc:picChg>
      </pc:sldChg>
      <pc:sldChg chg="addSp delSp modSp mod">
        <pc:chgData name="Beek, Vincent van der (223377)" userId="9eb126e7-8c23-4669-93ba-5e2ba8d45836" providerId="ADAL" clId="{79DE11F9-B009-4E85-87C0-CD8C3048313E}" dt="2024-04-10T06:38:25.677" v="1549" actId="26606"/>
        <pc:sldMkLst>
          <pc:docMk/>
          <pc:sldMk cId="586318192" sldId="258"/>
        </pc:sldMkLst>
        <pc:spChg chg="mod">
          <ac:chgData name="Beek, Vincent van der (223377)" userId="9eb126e7-8c23-4669-93ba-5e2ba8d45836" providerId="ADAL" clId="{79DE11F9-B009-4E85-87C0-CD8C3048313E}" dt="2024-04-10T06:38:25.677" v="1549" actId="26606"/>
          <ac:spMkLst>
            <pc:docMk/>
            <pc:sldMk cId="586318192" sldId="258"/>
            <ac:spMk id="2" creationId="{4FDC9B63-E986-C46D-9E00-CE8B70534744}"/>
          </ac:spMkLst>
        </pc:spChg>
        <pc:spChg chg="mod">
          <ac:chgData name="Beek, Vincent van der (223377)" userId="9eb126e7-8c23-4669-93ba-5e2ba8d45836" providerId="ADAL" clId="{79DE11F9-B009-4E85-87C0-CD8C3048313E}" dt="2024-04-10T06:38:25.677" v="1549" actId="26606"/>
          <ac:spMkLst>
            <pc:docMk/>
            <pc:sldMk cId="586318192" sldId="258"/>
            <ac:spMk id="3" creationId="{93C8F06D-7AEF-DD7D-40A9-61DEC9AF41BD}"/>
          </ac:spMkLst>
        </pc:spChg>
        <pc:spChg chg="add">
          <ac:chgData name="Beek, Vincent van der (223377)" userId="9eb126e7-8c23-4669-93ba-5e2ba8d45836" providerId="ADAL" clId="{79DE11F9-B009-4E85-87C0-CD8C3048313E}" dt="2024-04-10T06:37:23.293" v="1541"/>
          <ac:spMkLst>
            <pc:docMk/>
            <pc:sldMk cId="586318192" sldId="258"/>
            <ac:spMk id="4" creationId="{09C0C6C6-747A-3BA3-2813-BA97F85EC06A}"/>
          </ac:spMkLst>
        </pc:spChg>
        <pc:spChg chg="add">
          <ac:chgData name="Beek, Vincent van der (223377)" userId="9eb126e7-8c23-4669-93ba-5e2ba8d45836" providerId="ADAL" clId="{79DE11F9-B009-4E85-87C0-CD8C3048313E}" dt="2024-04-09T11:31:49.702" v="741"/>
          <ac:spMkLst>
            <pc:docMk/>
            <pc:sldMk cId="586318192" sldId="258"/>
            <ac:spMk id="4" creationId="{AB7934AC-0155-BAC5-9010-5D56E369EA6D}"/>
          </ac:spMkLst>
        </pc:spChg>
        <pc:spChg chg="add del">
          <ac:chgData name="Beek, Vincent van der (223377)" userId="9eb126e7-8c23-4669-93ba-5e2ba8d45836" providerId="ADAL" clId="{79DE11F9-B009-4E85-87C0-CD8C3048313E}" dt="2024-04-10T06:38:25.677" v="1549" actId="26606"/>
          <ac:spMkLst>
            <pc:docMk/>
            <pc:sldMk cId="586318192" sldId="258"/>
            <ac:spMk id="1035" creationId="{3F088236-D655-4F88-B238-E16762358025}"/>
          </ac:spMkLst>
        </pc:spChg>
        <pc:spChg chg="add del">
          <ac:chgData name="Beek, Vincent van der (223377)" userId="9eb126e7-8c23-4669-93ba-5e2ba8d45836" providerId="ADAL" clId="{79DE11F9-B009-4E85-87C0-CD8C3048313E}" dt="2024-04-10T06:38:25.677" v="1549" actId="26606"/>
          <ac:spMkLst>
            <pc:docMk/>
            <pc:sldMk cId="586318192" sldId="258"/>
            <ac:spMk id="1037" creationId="{3DAC0C92-199E-475C-9390-119A9B027276}"/>
          </ac:spMkLst>
        </pc:spChg>
        <pc:spChg chg="add del">
          <ac:chgData name="Beek, Vincent van der (223377)" userId="9eb126e7-8c23-4669-93ba-5e2ba8d45836" providerId="ADAL" clId="{79DE11F9-B009-4E85-87C0-CD8C3048313E}" dt="2024-04-10T06:38:25.677" v="1549" actId="26606"/>
          <ac:spMkLst>
            <pc:docMk/>
            <pc:sldMk cId="586318192" sldId="258"/>
            <ac:spMk id="1039" creationId="{C4CFB339-0ED8-4FE2-9EF1-6D1375B8499B}"/>
          </ac:spMkLst>
        </pc:spChg>
        <pc:spChg chg="add del">
          <ac:chgData name="Beek, Vincent van der (223377)" userId="9eb126e7-8c23-4669-93ba-5e2ba8d45836" providerId="ADAL" clId="{79DE11F9-B009-4E85-87C0-CD8C3048313E}" dt="2024-04-10T06:38:25.677" v="1549" actId="26606"/>
          <ac:spMkLst>
            <pc:docMk/>
            <pc:sldMk cId="586318192" sldId="258"/>
            <ac:spMk id="1041" creationId="{31896C80-2069-4431-9C19-83B913734490}"/>
          </ac:spMkLst>
        </pc:spChg>
        <pc:spChg chg="add del">
          <ac:chgData name="Beek, Vincent van der (223377)" userId="9eb126e7-8c23-4669-93ba-5e2ba8d45836" providerId="ADAL" clId="{79DE11F9-B009-4E85-87C0-CD8C3048313E}" dt="2024-04-10T06:38:25.677" v="1549" actId="26606"/>
          <ac:spMkLst>
            <pc:docMk/>
            <pc:sldMk cId="586318192" sldId="258"/>
            <ac:spMk id="1043" creationId="{BF120A21-0841-4823-B0C4-28AEBCEF9B78}"/>
          </ac:spMkLst>
        </pc:spChg>
        <pc:spChg chg="add del">
          <ac:chgData name="Beek, Vincent van der (223377)" userId="9eb126e7-8c23-4669-93ba-5e2ba8d45836" providerId="ADAL" clId="{79DE11F9-B009-4E85-87C0-CD8C3048313E}" dt="2024-04-10T06:38:25.677" v="1549" actId="26606"/>
          <ac:spMkLst>
            <pc:docMk/>
            <pc:sldMk cId="586318192" sldId="258"/>
            <ac:spMk id="1045" creationId="{DBB05BAE-BBD3-4289-899F-A6851503C6B0}"/>
          </ac:spMkLst>
        </pc:spChg>
        <pc:spChg chg="add del">
          <ac:chgData name="Beek, Vincent van der (223377)" userId="9eb126e7-8c23-4669-93ba-5e2ba8d45836" providerId="ADAL" clId="{79DE11F9-B009-4E85-87C0-CD8C3048313E}" dt="2024-04-10T06:38:25.677" v="1549" actId="26606"/>
          <ac:spMkLst>
            <pc:docMk/>
            <pc:sldMk cId="586318192" sldId="258"/>
            <ac:spMk id="1047" creationId="{9874D11C-36F5-4BBE-A490-019A54E953B0}"/>
          </ac:spMkLst>
        </pc:spChg>
        <pc:spChg chg="add del">
          <ac:chgData name="Beek, Vincent van der (223377)" userId="9eb126e7-8c23-4669-93ba-5e2ba8d45836" providerId="ADAL" clId="{79DE11F9-B009-4E85-87C0-CD8C3048313E}" dt="2024-04-10T06:38:25.671" v="1548" actId="26606"/>
          <ac:spMkLst>
            <pc:docMk/>
            <pc:sldMk cId="586318192" sldId="258"/>
            <ac:spMk id="1056" creationId="{3F088236-D655-4F88-B238-E16762358025}"/>
          </ac:spMkLst>
        </pc:spChg>
        <pc:spChg chg="add del">
          <ac:chgData name="Beek, Vincent van der (223377)" userId="9eb126e7-8c23-4669-93ba-5e2ba8d45836" providerId="ADAL" clId="{79DE11F9-B009-4E85-87C0-CD8C3048313E}" dt="2024-04-10T06:38:25.671" v="1548" actId="26606"/>
          <ac:spMkLst>
            <pc:docMk/>
            <pc:sldMk cId="586318192" sldId="258"/>
            <ac:spMk id="1058" creationId="{3DAC0C92-199E-475C-9390-119A9B027276}"/>
          </ac:spMkLst>
        </pc:spChg>
        <pc:spChg chg="add del">
          <ac:chgData name="Beek, Vincent van der (223377)" userId="9eb126e7-8c23-4669-93ba-5e2ba8d45836" providerId="ADAL" clId="{79DE11F9-B009-4E85-87C0-CD8C3048313E}" dt="2024-04-10T06:38:25.671" v="1548" actId="26606"/>
          <ac:spMkLst>
            <pc:docMk/>
            <pc:sldMk cId="586318192" sldId="258"/>
            <ac:spMk id="1060" creationId="{C4CFB339-0ED8-4FE2-9EF1-6D1375B8499B}"/>
          </ac:spMkLst>
        </pc:spChg>
        <pc:spChg chg="add del">
          <ac:chgData name="Beek, Vincent van der (223377)" userId="9eb126e7-8c23-4669-93ba-5e2ba8d45836" providerId="ADAL" clId="{79DE11F9-B009-4E85-87C0-CD8C3048313E}" dt="2024-04-10T06:38:25.671" v="1548" actId="26606"/>
          <ac:spMkLst>
            <pc:docMk/>
            <pc:sldMk cId="586318192" sldId="258"/>
            <ac:spMk id="1062" creationId="{31896C80-2069-4431-9C19-83B913734490}"/>
          </ac:spMkLst>
        </pc:spChg>
        <pc:spChg chg="add del">
          <ac:chgData name="Beek, Vincent van der (223377)" userId="9eb126e7-8c23-4669-93ba-5e2ba8d45836" providerId="ADAL" clId="{79DE11F9-B009-4E85-87C0-CD8C3048313E}" dt="2024-04-10T06:38:25.671" v="1548" actId="26606"/>
          <ac:spMkLst>
            <pc:docMk/>
            <pc:sldMk cId="586318192" sldId="258"/>
            <ac:spMk id="1064" creationId="{BF120A21-0841-4823-B0C4-28AEBCEF9B78}"/>
          </ac:spMkLst>
        </pc:spChg>
        <pc:spChg chg="add del">
          <ac:chgData name="Beek, Vincent van der (223377)" userId="9eb126e7-8c23-4669-93ba-5e2ba8d45836" providerId="ADAL" clId="{79DE11F9-B009-4E85-87C0-CD8C3048313E}" dt="2024-04-10T06:38:25.671" v="1548" actId="26606"/>
          <ac:spMkLst>
            <pc:docMk/>
            <pc:sldMk cId="586318192" sldId="258"/>
            <ac:spMk id="1066" creationId="{DBB05BAE-BBD3-4289-899F-A6851503C6B0}"/>
          </ac:spMkLst>
        </pc:spChg>
        <pc:spChg chg="add del">
          <ac:chgData name="Beek, Vincent van der (223377)" userId="9eb126e7-8c23-4669-93ba-5e2ba8d45836" providerId="ADAL" clId="{79DE11F9-B009-4E85-87C0-CD8C3048313E}" dt="2024-04-10T06:38:25.671" v="1548" actId="26606"/>
          <ac:spMkLst>
            <pc:docMk/>
            <pc:sldMk cId="586318192" sldId="258"/>
            <ac:spMk id="1068" creationId="{9874D11C-36F5-4BBE-A490-019A54E953B0}"/>
          </ac:spMkLst>
        </pc:spChg>
        <pc:picChg chg="add mod ord">
          <ac:chgData name="Beek, Vincent van der (223377)" userId="9eb126e7-8c23-4669-93ba-5e2ba8d45836" providerId="ADAL" clId="{79DE11F9-B009-4E85-87C0-CD8C3048313E}" dt="2024-04-10T06:38:25.677" v="1549" actId="26606"/>
          <ac:picMkLst>
            <pc:docMk/>
            <pc:sldMk cId="586318192" sldId="258"/>
            <ac:picMk id="6" creationId="{D794E0A1-589F-67C1-A918-A9732DD2CAE3}"/>
          </ac:picMkLst>
        </pc:picChg>
        <pc:picChg chg="del mod">
          <ac:chgData name="Beek, Vincent van der (223377)" userId="9eb126e7-8c23-4669-93ba-5e2ba8d45836" providerId="ADAL" clId="{79DE11F9-B009-4E85-87C0-CD8C3048313E}" dt="2024-04-09T12:04:49.047" v="1195" actId="478"/>
          <ac:picMkLst>
            <pc:docMk/>
            <pc:sldMk cId="586318192" sldId="258"/>
            <ac:picMk id="1026" creationId="{8591D013-92BF-89AF-A17D-436768A02A3C}"/>
          </ac:picMkLst>
        </pc:picChg>
        <pc:picChg chg="add del mod">
          <ac:chgData name="Beek, Vincent van der (223377)" userId="9eb126e7-8c23-4669-93ba-5e2ba8d45836" providerId="ADAL" clId="{79DE11F9-B009-4E85-87C0-CD8C3048313E}" dt="2024-04-10T06:35:57.715" v="1540" actId="478"/>
          <ac:picMkLst>
            <pc:docMk/>
            <pc:sldMk cId="586318192" sldId="258"/>
            <ac:picMk id="1028" creationId="{270EDFDF-CE73-B8E4-21BD-F2E7701DAFE0}"/>
          </ac:picMkLst>
        </pc:picChg>
        <pc:cxnChg chg="add del">
          <ac:chgData name="Beek, Vincent van der (223377)" userId="9eb126e7-8c23-4669-93ba-5e2ba8d45836" providerId="ADAL" clId="{79DE11F9-B009-4E85-87C0-CD8C3048313E}" dt="2024-04-10T06:38:25.677" v="1549" actId="26606"/>
          <ac:cxnSpMkLst>
            <pc:docMk/>
            <pc:sldMk cId="586318192" sldId="258"/>
            <ac:cxnSpMk id="1031" creationId="{64FA5DFF-7FE6-4855-84E6-DFA78EE978BD}"/>
          </ac:cxnSpMkLst>
        </pc:cxnChg>
        <pc:cxnChg chg="add del">
          <ac:chgData name="Beek, Vincent van der (223377)" userId="9eb126e7-8c23-4669-93ba-5e2ba8d45836" providerId="ADAL" clId="{79DE11F9-B009-4E85-87C0-CD8C3048313E}" dt="2024-04-10T06:38:25.677" v="1549" actId="26606"/>
          <ac:cxnSpMkLst>
            <pc:docMk/>
            <pc:sldMk cId="586318192" sldId="258"/>
            <ac:cxnSpMk id="1033" creationId="{2AFD8CBA-54A3-4363-991B-B9C631BBFA74}"/>
          </ac:cxnSpMkLst>
        </pc:cxnChg>
        <pc:cxnChg chg="add del">
          <ac:chgData name="Beek, Vincent van der (223377)" userId="9eb126e7-8c23-4669-93ba-5e2ba8d45836" providerId="ADAL" clId="{79DE11F9-B009-4E85-87C0-CD8C3048313E}" dt="2024-04-10T06:38:25.671" v="1548" actId="26606"/>
          <ac:cxnSpMkLst>
            <pc:docMk/>
            <pc:sldMk cId="586318192" sldId="258"/>
            <ac:cxnSpMk id="1052" creationId="{64FA5DFF-7FE6-4855-84E6-DFA78EE978BD}"/>
          </ac:cxnSpMkLst>
        </pc:cxnChg>
        <pc:cxnChg chg="add del">
          <ac:chgData name="Beek, Vincent van der (223377)" userId="9eb126e7-8c23-4669-93ba-5e2ba8d45836" providerId="ADAL" clId="{79DE11F9-B009-4E85-87C0-CD8C3048313E}" dt="2024-04-10T06:38:25.671" v="1548" actId="26606"/>
          <ac:cxnSpMkLst>
            <pc:docMk/>
            <pc:sldMk cId="586318192" sldId="258"/>
            <ac:cxnSpMk id="1054" creationId="{2AFD8CBA-54A3-4363-991B-B9C631BBFA74}"/>
          </ac:cxnSpMkLst>
        </pc:cxnChg>
      </pc:sldChg>
      <pc:sldChg chg="addSp delSp modSp mod modNotesTx">
        <pc:chgData name="Beek, Vincent van der (223377)" userId="9eb126e7-8c23-4669-93ba-5e2ba8d45836" providerId="ADAL" clId="{79DE11F9-B009-4E85-87C0-CD8C3048313E}" dt="2024-04-10T08:34:00.197" v="1592" actId="20577"/>
        <pc:sldMkLst>
          <pc:docMk/>
          <pc:sldMk cId="153784895" sldId="259"/>
        </pc:sldMkLst>
        <pc:spChg chg="mod">
          <ac:chgData name="Beek, Vincent van der (223377)" userId="9eb126e7-8c23-4669-93ba-5e2ba8d45836" providerId="ADAL" clId="{79DE11F9-B009-4E85-87C0-CD8C3048313E}" dt="2024-04-10T06:39:43.154" v="1552" actId="26606"/>
          <ac:spMkLst>
            <pc:docMk/>
            <pc:sldMk cId="153784895" sldId="259"/>
            <ac:spMk id="2" creationId="{4FDC9B63-E986-C46D-9E00-CE8B70534744}"/>
          </ac:spMkLst>
        </pc:spChg>
        <pc:spChg chg="mod">
          <ac:chgData name="Beek, Vincent van der (223377)" userId="9eb126e7-8c23-4669-93ba-5e2ba8d45836" providerId="ADAL" clId="{79DE11F9-B009-4E85-87C0-CD8C3048313E}" dt="2024-04-10T08:34:00.197" v="1592" actId="20577"/>
          <ac:spMkLst>
            <pc:docMk/>
            <pc:sldMk cId="153784895" sldId="259"/>
            <ac:spMk id="3" creationId="{93C8F06D-7AEF-DD7D-40A9-61DEC9AF41BD}"/>
          </ac:spMkLst>
        </pc:spChg>
        <pc:spChg chg="del">
          <ac:chgData name="Beek, Vincent van der (223377)" userId="9eb126e7-8c23-4669-93ba-5e2ba8d45836" providerId="ADAL" clId="{79DE11F9-B009-4E85-87C0-CD8C3048313E}" dt="2024-04-10T06:39:43.154" v="1552" actId="26606"/>
          <ac:spMkLst>
            <pc:docMk/>
            <pc:sldMk cId="153784895" sldId="259"/>
            <ac:spMk id="2055" creationId="{9F4444CE-BC8D-4D61-B303-4C05614E62AB}"/>
          </ac:spMkLst>
        </pc:spChg>
        <pc:spChg chg="del">
          <ac:chgData name="Beek, Vincent van der (223377)" userId="9eb126e7-8c23-4669-93ba-5e2ba8d45836" providerId="ADAL" clId="{79DE11F9-B009-4E85-87C0-CD8C3048313E}" dt="2024-04-10T06:39:43.154" v="1552" actId="26606"/>
          <ac:spMkLst>
            <pc:docMk/>
            <pc:sldMk cId="153784895" sldId="259"/>
            <ac:spMk id="2057" creationId="{62423CA5-E2E1-4789-B759-9906C1C94063}"/>
          </ac:spMkLst>
        </pc:spChg>
        <pc:spChg chg="del">
          <ac:chgData name="Beek, Vincent van der (223377)" userId="9eb126e7-8c23-4669-93ba-5e2ba8d45836" providerId="ADAL" clId="{79DE11F9-B009-4E85-87C0-CD8C3048313E}" dt="2024-04-10T06:39:43.154" v="1552" actId="26606"/>
          <ac:spMkLst>
            <pc:docMk/>
            <pc:sldMk cId="153784895" sldId="259"/>
            <ac:spMk id="2059" creationId="{73772B81-181F-48B7-8826-4D9686D15DF5}"/>
          </ac:spMkLst>
        </pc:spChg>
        <pc:spChg chg="del">
          <ac:chgData name="Beek, Vincent van der (223377)" userId="9eb126e7-8c23-4669-93ba-5e2ba8d45836" providerId="ADAL" clId="{79DE11F9-B009-4E85-87C0-CD8C3048313E}" dt="2024-04-10T06:39:43.154" v="1552" actId="26606"/>
          <ac:spMkLst>
            <pc:docMk/>
            <pc:sldMk cId="153784895" sldId="259"/>
            <ac:spMk id="2061" creationId="{B2205F6E-03C6-4E92-877C-E2482F6599AA}"/>
          </ac:spMkLst>
        </pc:spChg>
        <pc:spChg chg="add">
          <ac:chgData name="Beek, Vincent van der (223377)" userId="9eb126e7-8c23-4669-93ba-5e2ba8d45836" providerId="ADAL" clId="{79DE11F9-B009-4E85-87C0-CD8C3048313E}" dt="2024-04-10T06:39:43.154" v="1552" actId="26606"/>
          <ac:spMkLst>
            <pc:docMk/>
            <pc:sldMk cId="153784895" sldId="259"/>
            <ac:spMk id="2071" creationId="{3F088236-D655-4F88-B238-E16762358025}"/>
          </ac:spMkLst>
        </pc:spChg>
        <pc:spChg chg="add">
          <ac:chgData name="Beek, Vincent van der (223377)" userId="9eb126e7-8c23-4669-93ba-5e2ba8d45836" providerId="ADAL" clId="{79DE11F9-B009-4E85-87C0-CD8C3048313E}" dt="2024-04-10T06:39:43.154" v="1552" actId="26606"/>
          <ac:spMkLst>
            <pc:docMk/>
            <pc:sldMk cId="153784895" sldId="259"/>
            <ac:spMk id="2073" creationId="{3DAC0C92-199E-475C-9390-119A9B027276}"/>
          </ac:spMkLst>
        </pc:spChg>
        <pc:spChg chg="add">
          <ac:chgData name="Beek, Vincent van der (223377)" userId="9eb126e7-8c23-4669-93ba-5e2ba8d45836" providerId="ADAL" clId="{79DE11F9-B009-4E85-87C0-CD8C3048313E}" dt="2024-04-10T06:39:43.154" v="1552" actId="26606"/>
          <ac:spMkLst>
            <pc:docMk/>
            <pc:sldMk cId="153784895" sldId="259"/>
            <ac:spMk id="2075" creationId="{C4CFB339-0ED8-4FE2-9EF1-6D1375B8499B}"/>
          </ac:spMkLst>
        </pc:spChg>
        <pc:spChg chg="add">
          <ac:chgData name="Beek, Vincent van der (223377)" userId="9eb126e7-8c23-4669-93ba-5e2ba8d45836" providerId="ADAL" clId="{79DE11F9-B009-4E85-87C0-CD8C3048313E}" dt="2024-04-10T06:39:43.154" v="1552" actId="26606"/>
          <ac:spMkLst>
            <pc:docMk/>
            <pc:sldMk cId="153784895" sldId="259"/>
            <ac:spMk id="2077" creationId="{31896C80-2069-4431-9C19-83B913734490}"/>
          </ac:spMkLst>
        </pc:spChg>
        <pc:spChg chg="add">
          <ac:chgData name="Beek, Vincent van der (223377)" userId="9eb126e7-8c23-4669-93ba-5e2ba8d45836" providerId="ADAL" clId="{79DE11F9-B009-4E85-87C0-CD8C3048313E}" dt="2024-04-10T06:39:43.154" v="1552" actId="26606"/>
          <ac:spMkLst>
            <pc:docMk/>
            <pc:sldMk cId="153784895" sldId="259"/>
            <ac:spMk id="2079" creationId="{BF120A21-0841-4823-B0C4-28AEBCEF9B78}"/>
          </ac:spMkLst>
        </pc:spChg>
        <pc:spChg chg="add">
          <ac:chgData name="Beek, Vincent van der (223377)" userId="9eb126e7-8c23-4669-93ba-5e2ba8d45836" providerId="ADAL" clId="{79DE11F9-B009-4E85-87C0-CD8C3048313E}" dt="2024-04-10T06:39:43.154" v="1552" actId="26606"/>
          <ac:spMkLst>
            <pc:docMk/>
            <pc:sldMk cId="153784895" sldId="259"/>
            <ac:spMk id="2081" creationId="{DBB05BAE-BBD3-4289-899F-A6851503C6B0}"/>
          </ac:spMkLst>
        </pc:spChg>
        <pc:spChg chg="add">
          <ac:chgData name="Beek, Vincent van der (223377)" userId="9eb126e7-8c23-4669-93ba-5e2ba8d45836" providerId="ADAL" clId="{79DE11F9-B009-4E85-87C0-CD8C3048313E}" dt="2024-04-10T06:39:43.154" v="1552" actId="26606"/>
          <ac:spMkLst>
            <pc:docMk/>
            <pc:sldMk cId="153784895" sldId="259"/>
            <ac:spMk id="2083" creationId="{9874D11C-36F5-4BBE-A490-019A54E953B0}"/>
          </ac:spMkLst>
        </pc:spChg>
        <pc:picChg chg="del mod">
          <ac:chgData name="Beek, Vincent van der (223377)" userId="9eb126e7-8c23-4669-93ba-5e2ba8d45836" providerId="ADAL" clId="{79DE11F9-B009-4E85-87C0-CD8C3048313E}" dt="2024-04-10T06:38:33.560" v="1551" actId="478"/>
          <ac:picMkLst>
            <pc:docMk/>
            <pc:sldMk cId="153784895" sldId="259"/>
            <ac:picMk id="2050" creationId="{40008983-2A15-D825-B858-32AE602A25A1}"/>
          </ac:picMkLst>
        </pc:picChg>
        <pc:picChg chg="add">
          <ac:chgData name="Beek, Vincent van der (223377)" userId="9eb126e7-8c23-4669-93ba-5e2ba8d45836" providerId="ADAL" clId="{79DE11F9-B009-4E85-87C0-CD8C3048313E}" dt="2024-04-10T06:39:43.154" v="1552" actId="26606"/>
          <ac:picMkLst>
            <pc:docMk/>
            <pc:sldMk cId="153784895" sldId="259"/>
            <ac:picMk id="2063" creationId="{9DF15799-D881-D3E4-A133-B317470BA50C}"/>
          </ac:picMkLst>
        </pc:picChg>
        <pc:cxnChg chg="add">
          <ac:chgData name="Beek, Vincent van der (223377)" userId="9eb126e7-8c23-4669-93ba-5e2ba8d45836" providerId="ADAL" clId="{79DE11F9-B009-4E85-87C0-CD8C3048313E}" dt="2024-04-10T06:39:43.154" v="1552" actId="26606"/>
          <ac:cxnSpMkLst>
            <pc:docMk/>
            <pc:sldMk cId="153784895" sldId="259"/>
            <ac:cxnSpMk id="2067" creationId="{64FA5DFF-7FE6-4855-84E6-DFA78EE978BD}"/>
          </ac:cxnSpMkLst>
        </pc:cxnChg>
        <pc:cxnChg chg="add">
          <ac:chgData name="Beek, Vincent van der (223377)" userId="9eb126e7-8c23-4669-93ba-5e2ba8d45836" providerId="ADAL" clId="{79DE11F9-B009-4E85-87C0-CD8C3048313E}" dt="2024-04-10T06:39:43.154" v="1552" actId="26606"/>
          <ac:cxnSpMkLst>
            <pc:docMk/>
            <pc:sldMk cId="153784895" sldId="259"/>
            <ac:cxnSpMk id="2069" creationId="{2AFD8CBA-54A3-4363-991B-B9C631BBFA74}"/>
          </ac:cxnSpMkLst>
        </pc:cxnChg>
      </pc:sldChg>
      <pc:sldChg chg="modSp mod">
        <pc:chgData name="Beek, Vincent van der (223377)" userId="9eb126e7-8c23-4669-93ba-5e2ba8d45836" providerId="ADAL" clId="{79DE11F9-B009-4E85-87C0-CD8C3048313E}" dt="2024-04-08T11:22:39.190" v="320" actId="20577"/>
        <pc:sldMkLst>
          <pc:docMk/>
          <pc:sldMk cId="2554734031" sldId="260"/>
        </pc:sldMkLst>
        <pc:spChg chg="mod">
          <ac:chgData name="Beek, Vincent van der (223377)" userId="9eb126e7-8c23-4669-93ba-5e2ba8d45836" providerId="ADAL" clId="{79DE11F9-B009-4E85-87C0-CD8C3048313E}" dt="2024-04-08T11:22:39.190" v="320" actId="20577"/>
          <ac:spMkLst>
            <pc:docMk/>
            <pc:sldMk cId="2554734031" sldId="260"/>
            <ac:spMk id="2" creationId="{4FDC9B63-E986-C46D-9E00-CE8B70534744}"/>
          </ac:spMkLst>
        </pc:spChg>
      </pc:sldChg>
      <pc:sldChg chg="modSp mod">
        <pc:chgData name="Beek, Vincent van der (223377)" userId="9eb126e7-8c23-4669-93ba-5e2ba8d45836" providerId="ADAL" clId="{79DE11F9-B009-4E85-87C0-CD8C3048313E}" dt="2024-04-08T11:22:47.776" v="321"/>
        <pc:sldMkLst>
          <pc:docMk/>
          <pc:sldMk cId="1968950847" sldId="261"/>
        </pc:sldMkLst>
        <pc:spChg chg="mod">
          <ac:chgData name="Beek, Vincent van der (223377)" userId="9eb126e7-8c23-4669-93ba-5e2ba8d45836" providerId="ADAL" clId="{79DE11F9-B009-4E85-87C0-CD8C3048313E}" dt="2024-04-08T11:22:47.776" v="321"/>
          <ac:spMkLst>
            <pc:docMk/>
            <pc:sldMk cId="1968950847" sldId="261"/>
            <ac:spMk id="2" creationId="{4FDC9B63-E986-C46D-9E00-CE8B70534744}"/>
          </ac:spMkLst>
        </pc:spChg>
      </pc:sldChg>
      <pc:sldChg chg="new del">
        <pc:chgData name="Beek, Vincent van der (223377)" userId="9eb126e7-8c23-4669-93ba-5e2ba8d45836" providerId="ADAL" clId="{79DE11F9-B009-4E85-87C0-CD8C3048313E}" dt="2024-04-08T11:23:03.833" v="327" actId="47"/>
        <pc:sldMkLst>
          <pc:docMk/>
          <pc:sldMk cId="3272828090" sldId="262"/>
        </pc:sldMkLst>
      </pc:sldChg>
      <pc:sldChg chg="add del setBg">
        <pc:chgData name="Beek, Vincent van der (223377)" userId="9eb126e7-8c23-4669-93ba-5e2ba8d45836" providerId="ADAL" clId="{79DE11F9-B009-4E85-87C0-CD8C3048313E}" dt="2024-04-08T11:23:25.590" v="331" actId="47"/>
        <pc:sldMkLst>
          <pc:docMk/>
          <pc:sldMk cId="3484868548" sldId="262"/>
        </pc:sldMkLst>
      </pc:sldChg>
      <pc:sldChg chg="add del setBg">
        <pc:chgData name="Beek, Vincent van der (223377)" userId="9eb126e7-8c23-4669-93ba-5e2ba8d45836" providerId="ADAL" clId="{79DE11F9-B009-4E85-87C0-CD8C3048313E}" dt="2024-04-08T11:23:02.088" v="325" actId="47"/>
        <pc:sldMkLst>
          <pc:docMk/>
          <pc:sldMk cId="2195069227" sldId="263"/>
        </pc:sldMkLst>
      </pc:sldChg>
      <pc:sldChg chg="modSp add mod">
        <pc:chgData name="Beek, Vincent van der (223377)" userId="9eb126e7-8c23-4669-93ba-5e2ba8d45836" providerId="ADAL" clId="{79DE11F9-B009-4E85-87C0-CD8C3048313E}" dt="2024-04-08T11:23:42.824" v="333"/>
        <pc:sldMkLst>
          <pc:docMk/>
          <pc:sldMk cId="4000164796" sldId="263"/>
        </pc:sldMkLst>
        <pc:spChg chg="mod">
          <ac:chgData name="Beek, Vincent van der (223377)" userId="9eb126e7-8c23-4669-93ba-5e2ba8d45836" providerId="ADAL" clId="{79DE11F9-B009-4E85-87C0-CD8C3048313E}" dt="2024-04-08T11:23:42.824" v="333"/>
          <ac:spMkLst>
            <pc:docMk/>
            <pc:sldMk cId="4000164796" sldId="263"/>
            <ac:spMk id="2" creationId="{4FDC9B63-E986-C46D-9E00-CE8B70534744}"/>
          </ac:spMkLst>
        </pc:spChg>
      </pc:sldChg>
      <pc:sldChg chg="add del setBg">
        <pc:chgData name="Beek, Vincent van der (223377)" userId="9eb126e7-8c23-4669-93ba-5e2ba8d45836" providerId="ADAL" clId="{79DE11F9-B009-4E85-87C0-CD8C3048313E}" dt="2024-04-08T11:23:02.925" v="326" actId="47"/>
        <pc:sldMkLst>
          <pc:docMk/>
          <pc:sldMk cId="722775715" sldId="264"/>
        </pc:sldMkLst>
      </pc:sldChg>
      <pc:sldChg chg="addSp delSp modSp add mod modNotesTx">
        <pc:chgData name="Beek, Vincent van der (223377)" userId="9eb126e7-8c23-4669-93ba-5e2ba8d45836" providerId="ADAL" clId="{79DE11F9-B009-4E85-87C0-CD8C3048313E}" dt="2024-04-10T06:39:57.153" v="1554" actId="1076"/>
        <pc:sldMkLst>
          <pc:docMk/>
          <pc:sldMk cId="727244967" sldId="264"/>
        </pc:sldMkLst>
        <pc:spChg chg="mod">
          <ac:chgData name="Beek, Vincent van der (223377)" userId="9eb126e7-8c23-4669-93ba-5e2ba8d45836" providerId="ADAL" clId="{79DE11F9-B009-4E85-87C0-CD8C3048313E}" dt="2024-04-09T12:03:27.277" v="1159" actId="27636"/>
          <ac:spMkLst>
            <pc:docMk/>
            <pc:sldMk cId="727244967" sldId="264"/>
            <ac:spMk id="2" creationId="{4FDC9B63-E986-C46D-9E00-CE8B70534744}"/>
          </ac:spMkLst>
        </pc:spChg>
        <pc:spChg chg="mod">
          <ac:chgData name="Beek, Vincent van der (223377)" userId="9eb126e7-8c23-4669-93ba-5e2ba8d45836" providerId="ADAL" clId="{79DE11F9-B009-4E85-87C0-CD8C3048313E}" dt="2024-04-09T12:04:10.558" v="1194" actId="20577"/>
          <ac:spMkLst>
            <pc:docMk/>
            <pc:sldMk cId="727244967" sldId="264"/>
            <ac:spMk id="5" creationId="{22955804-6918-63BD-FDA7-4BBD97928659}"/>
          </ac:spMkLst>
        </pc:spChg>
        <pc:spChg chg="mod">
          <ac:chgData name="Beek, Vincent van der (223377)" userId="9eb126e7-8c23-4669-93ba-5e2ba8d45836" providerId="ADAL" clId="{79DE11F9-B009-4E85-87C0-CD8C3048313E}" dt="2024-04-09T12:14:31.872" v="1221" actId="20577"/>
          <ac:spMkLst>
            <pc:docMk/>
            <pc:sldMk cId="727244967" sldId="264"/>
            <ac:spMk id="6" creationId="{DC4E0EE4-B29A-105F-F84D-FF328C866083}"/>
          </ac:spMkLst>
        </pc:spChg>
        <pc:picChg chg="add del mod">
          <ac:chgData name="Beek, Vincent van der (223377)" userId="9eb126e7-8c23-4669-93ba-5e2ba8d45836" providerId="ADAL" clId="{79DE11F9-B009-4E85-87C0-CD8C3048313E}" dt="2024-04-09T12:03:24.345" v="1157" actId="478"/>
          <ac:picMkLst>
            <pc:docMk/>
            <pc:sldMk cId="727244967" sldId="264"/>
            <ac:picMk id="4" creationId="{0325DFAA-59EA-3B55-869D-597642FF531A}"/>
          </ac:picMkLst>
        </pc:picChg>
        <pc:picChg chg="add del mod">
          <ac:chgData name="Beek, Vincent van der (223377)" userId="9eb126e7-8c23-4669-93ba-5e2ba8d45836" providerId="ADAL" clId="{79DE11F9-B009-4E85-87C0-CD8C3048313E}" dt="2024-04-09T11:50:48.851" v="929" actId="478"/>
          <ac:picMkLst>
            <pc:docMk/>
            <pc:sldMk cId="727244967" sldId="264"/>
            <ac:picMk id="3074" creationId="{C2FF04F2-03D8-20D2-95B7-4808724FDC38}"/>
          </ac:picMkLst>
        </pc:picChg>
        <pc:picChg chg="mod">
          <ac:chgData name="Beek, Vincent van der (223377)" userId="9eb126e7-8c23-4669-93ba-5e2ba8d45836" providerId="ADAL" clId="{79DE11F9-B009-4E85-87C0-CD8C3048313E}" dt="2024-04-10T06:39:57.153" v="1554" actId="1076"/>
          <ac:picMkLst>
            <pc:docMk/>
            <pc:sldMk cId="727244967" sldId="264"/>
            <ac:picMk id="3076" creationId="{2D6DEE3A-2C88-283E-9AD0-230D8E5E0B4E}"/>
          </ac:picMkLst>
        </pc:picChg>
      </pc:sldChg>
      <pc:sldChg chg="addSp delSp modSp mod">
        <pc:chgData name="Beek, Vincent van der (223377)" userId="9eb126e7-8c23-4669-93ba-5e2ba8d45836" providerId="ADAL" clId="{79DE11F9-B009-4E85-87C0-CD8C3048313E}" dt="2024-04-09T11:48:01.689" v="872" actId="20577"/>
        <pc:sldMkLst>
          <pc:docMk/>
          <pc:sldMk cId="3142015354" sldId="266"/>
        </pc:sldMkLst>
        <pc:spChg chg="mod">
          <ac:chgData name="Beek, Vincent van der (223377)" userId="9eb126e7-8c23-4669-93ba-5e2ba8d45836" providerId="ADAL" clId="{79DE11F9-B009-4E85-87C0-CD8C3048313E}" dt="2024-04-09T11:48:01.689" v="872" actId="20577"/>
          <ac:spMkLst>
            <pc:docMk/>
            <pc:sldMk cId="3142015354" sldId="266"/>
            <ac:spMk id="2" creationId="{E2FF4625-DFC4-6A17-B6DD-31FF410E3692}"/>
          </ac:spMkLst>
        </pc:spChg>
        <pc:picChg chg="add del">
          <ac:chgData name="Beek, Vincent van der (223377)" userId="9eb126e7-8c23-4669-93ba-5e2ba8d45836" providerId="ADAL" clId="{79DE11F9-B009-4E85-87C0-CD8C3048313E}" dt="2024-04-09T10:11:49.050" v="445" actId="22"/>
          <ac:picMkLst>
            <pc:docMk/>
            <pc:sldMk cId="3142015354" sldId="266"/>
            <ac:picMk id="5" creationId="{B9CF33DD-39A4-84E0-5BEA-F7560F0A9E73}"/>
          </ac:picMkLst>
        </pc:picChg>
      </pc:sldChg>
      <pc:sldChg chg="addSp">
        <pc:chgData name="Beek, Vincent van der (223377)" userId="9eb126e7-8c23-4669-93ba-5e2ba8d45836" providerId="ADAL" clId="{79DE11F9-B009-4E85-87C0-CD8C3048313E}" dt="2024-04-09T11:32:06.268" v="744"/>
        <pc:sldMkLst>
          <pc:docMk/>
          <pc:sldMk cId="3329326656" sldId="267"/>
        </pc:sldMkLst>
        <pc:spChg chg="add">
          <ac:chgData name="Beek, Vincent van der (223377)" userId="9eb126e7-8c23-4669-93ba-5e2ba8d45836" providerId="ADAL" clId="{79DE11F9-B009-4E85-87C0-CD8C3048313E}" dt="2024-04-09T11:32:06.268" v="744"/>
          <ac:spMkLst>
            <pc:docMk/>
            <pc:sldMk cId="3329326656" sldId="267"/>
            <ac:spMk id="4" creationId="{C9E561A2-AC5A-4A6C-239B-97C0314E5080}"/>
          </ac:spMkLst>
        </pc:spChg>
      </pc:sldChg>
      <pc:sldChg chg="modSp new mod">
        <pc:chgData name="Beek, Vincent van der (223377)" userId="9eb126e7-8c23-4669-93ba-5e2ba8d45836" providerId="ADAL" clId="{79DE11F9-B009-4E85-87C0-CD8C3048313E}" dt="2024-04-09T11:28:21.563" v="710" actId="20577"/>
        <pc:sldMkLst>
          <pc:docMk/>
          <pc:sldMk cId="387078704" sldId="270"/>
        </pc:sldMkLst>
        <pc:spChg chg="mod">
          <ac:chgData name="Beek, Vincent van der (223377)" userId="9eb126e7-8c23-4669-93ba-5e2ba8d45836" providerId="ADAL" clId="{79DE11F9-B009-4E85-87C0-CD8C3048313E}" dt="2024-04-09T11:13:28.178" v="462" actId="20577"/>
          <ac:spMkLst>
            <pc:docMk/>
            <pc:sldMk cId="387078704" sldId="270"/>
            <ac:spMk id="2" creationId="{2E2DD432-E740-B597-65AA-F3236711EE37}"/>
          </ac:spMkLst>
        </pc:spChg>
        <pc:spChg chg="mod">
          <ac:chgData name="Beek, Vincent van der (223377)" userId="9eb126e7-8c23-4669-93ba-5e2ba8d45836" providerId="ADAL" clId="{79DE11F9-B009-4E85-87C0-CD8C3048313E}" dt="2024-04-09T11:28:21.563" v="710" actId="20577"/>
          <ac:spMkLst>
            <pc:docMk/>
            <pc:sldMk cId="387078704" sldId="270"/>
            <ac:spMk id="3" creationId="{90C2CA81-E95B-EA1D-1F7A-87F9267CA020}"/>
          </ac:spMkLst>
        </pc:spChg>
      </pc:sldChg>
    </pc:docChg>
  </pc:docChgLst>
  <pc:docChgLst>
    <pc:chgData name="Boezer, Maikel (220755)" userId="S::220755@buas.nl::9c3efba9-c3c3-4ac0-8f4d-6ef99bee54d6" providerId="AD" clId="Web-{C96884B3-5CC7-457A-ABEB-104842D5197F}"/>
    <pc:docChg chg="modSld">
      <pc:chgData name="Boezer, Maikel (220755)" userId="S::220755@buas.nl::9c3efba9-c3c3-4ac0-8f4d-6ef99bee54d6" providerId="AD" clId="Web-{C96884B3-5CC7-457A-ABEB-104842D5197F}" dt="2024-04-09T09:18:52.415" v="93" actId="20577"/>
      <pc:docMkLst>
        <pc:docMk/>
      </pc:docMkLst>
      <pc:sldChg chg="modSp">
        <pc:chgData name="Boezer, Maikel (220755)" userId="S::220755@buas.nl::9c3efba9-c3c3-4ac0-8f4d-6ef99bee54d6" providerId="AD" clId="Web-{C96884B3-5CC7-457A-ABEB-104842D5197F}" dt="2024-04-09T09:08:09.751" v="30" actId="20577"/>
        <pc:sldMkLst>
          <pc:docMk/>
          <pc:sldMk cId="872339963" sldId="257"/>
        </pc:sldMkLst>
        <pc:spChg chg="mod">
          <ac:chgData name="Boezer, Maikel (220755)" userId="S::220755@buas.nl::9c3efba9-c3c3-4ac0-8f4d-6ef99bee54d6" providerId="AD" clId="Web-{C96884B3-5CC7-457A-ABEB-104842D5197F}" dt="2024-04-09T09:08:09.751" v="30" actId="20577"/>
          <ac:spMkLst>
            <pc:docMk/>
            <pc:sldMk cId="872339963" sldId="257"/>
            <ac:spMk id="3" creationId="{93C8F06D-7AEF-DD7D-40A9-61DEC9AF41BD}"/>
          </ac:spMkLst>
        </pc:spChg>
      </pc:sldChg>
      <pc:sldChg chg="modSp">
        <pc:chgData name="Boezer, Maikel (220755)" userId="S::220755@buas.nl::9c3efba9-c3c3-4ac0-8f4d-6ef99bee54d6" providerId="AD" clId="Web-{C96884B3-5CC7-457A-ABEB-104842D5197F}" dt="2024-04-09T09:18:52.415" v="93" actId="20577"/>
        <pc:sldMkLst>
          <pc:docMk/>
          <pc:sldMk cId="2554734031" sldId="260"/>
        </pc:sldMkLst>
        <pc:spChg chg="mod">
          <ac:chgData name="Boezer, Maikel (220755)" userId="S::220755@buas.nl::9c3efba9-c3c3-4ac0-8f4d-6ef99bee54d6" providerId="AD" clId="Web-{C96884B3-5CC7-457A-ABEB-104842D5197F}" dt="2024-04-09T09:18:52.415" v="93" actId="20577"/>
          <ac:spMkLst>
            <pc:docMk/>
            <pc:sldMk cId="2554734031" sldId="260"/>
            <ac:spMk id="3" creationId="{93C8F06D-7AEF-DD7D-40A9-61DEC9AF41BD}"/>
          </ac:spMkLst>
        </pc:spChg>
      </pc:sldChg>
    </pc:docChg>
  </pc:docChgLst>
  <pc:docChgLst>
    <pc:chgData name="Oomes, Shan (220231)" userId="80b50cc3-8a9e-4238-ad02-2c126ecc5ae8" providerId="ADAL" clId="{8A0B8134-2F33-4B9C-94C0-1968E25FA60E}"/>
    <pc:docChg chg="undo custSel modSld">
      <pc:chgData name="Oomes, Shan (220231)" userId="80b50cc3-8a9e-4238-ad02-2c126ecc5ae8" providerId="ADAL" clId="{8A0B8134-2F33-4B9C-94C0-1968E25FA60E}" dt="2024-04-10T08:31:56.164" v="316" actId="20577"/>
      <pc:docMkLst>
        <pc:docMk/>
      </pc:docMkLst>
      <pc:sldChg chg="modSp mod">
        <pc:chgData name="Oomes, Shan (220231)" userId="80b50cc3-8a9e-4238-ad02-2c126ecc5ae8" providerId="ADAL" clId="{8A0B8134-2F33-4B9C-94C0-1968E25FA60E}" dt="2024-04-09T20:03:04.403" v="95" actId="20577"/>
        <pc:sldMkLst>
          <pc:docMk/>
          <pc:sldMk cId="586318192" sldId="258"/>
        </pc:sldMkLst>
        <pc:spChg chg="mod">
          <ac:chgData name="Oomes, Shan (220231)" userId="80b50cc3-8a9e-4238-ad02-2c126ecc5ae8" providerId="ADAL" clId="{8A0B8134-2F33-4B9C-94C0-1968E25FA60E}" dt="2024-04-09T20:03:04.403" v="95" actId="20577"/>
          <ac:spMkLst>
            <pc:docMk/>
            <pc:sldMk cId="586318192" sldId="258"/>
            <ac:spMk id="3" creationId="{93C8F06D-7AEF-DD7D-40A9-61DEC9AF41BD}"/>
          </ac:spMkLst>
        </pc:spChg>
      </pc:sldChg>
      <pc:sldChg chg="modSp mod modAnim">
        <pc:chgData name="Oomes, Shan (220231)" userId="80b50cc3-8a9e-4238-ad02-2c126ecc5ae8" providerId="ADAL" clId="{8A0B8134-2F33-4B9C-94C0-1968E25FA60E}" dt="2024-04-10T08:31:56.164" v="316" actId="20577"/>
        <pc:sldMkLst>
          <pc:docMk/>
          <pc:sldMk cId="4000164796" sldId="263"/>
        </pc:sldMkLst>
        <pc:spChg chg="mod">
          <ac:chgData name="Oomes, Shan (220231)" userId="80b50cc3-8a9e-4238-ad02-2c126ecc5ae8" providerId="ADAL" clId="{8A0B8134-2F33-4B9C-94C0-1968E25FA60E}" dt="2024-04-10T08:31:56.164" v="316" actId="20577"/>
          <ac:spMkLst>
            <pc:docMk/>
            <pc:sldMk cId="4000164796" sldId="263"/>
            <ac:spMk id="3" creationId="{93C8F06D-7AEF-DD7D-40A9-61DEC9AF41BD}"/>
          </ac:spMkLst>
        </pc:spChg>
      </pc:sldChg>
      <pc:sldChg chg="addSp modSp mod">
        <pc:chgData name="Oomes, Shan (220231)" userId="80b50cc3-8a9e-4238-ad02-2c126ecc5ae8" providerId="ADAL" clId="{8A0B8134-2F33-4B9C-94C0-1968E25FA60E}" dt="2024-04-09T11:36:36.022" v="94" actId="20577"/>
        <pc:sldMkLst>
          <pc:docMk/>
          <pc:sldMk cId="3504890847" sldId="269"/>
        </pc:sldMkLst>
        <pc:spChg chg="add mod">
          <ac:chgData name="Oomes, Shan (220231)" userId="80b50cc3-8a9e-4238-ad02-2c126ecc5ae8" providerId="ADAL" clId="{8A0B8134-2F33-4B9C-94C0-1968E25FA60E}" dt="2024-04-09T11:36:36.022" v="94" actId="20577"/>
          <ac:spMkLst>
            <pc:docMk/>
            <pc:sldMk cId="3504890847" sldId="269"/>
            <ac:spMk id="2" creationId="{3A81F1D7-71AA-3415-CBCB-CA580DA67463}"/>
          </ac:spMkLst>
        </pc:spChg>
      </pc:sldChg>
      <pc:sldChg chg="modSp mod">
        <pc:chgData name="Oomes, Shan (220231)" userId="80b50cc3-8a9e-4238-ad02-2c126ecc5ae8" providerId="ADAL" clId="{8A0B8134-2F33-4B9C-94C0-1968E25FA60E}" dt="2024-04-09T21:05:30.710" v="229" actId="20577"/>
        <pc:sldMkLst>
          <pc:docMk/>
          <pc:sldMk cId="387078704" sldId="270"/>
        </pc:sldMkLst>
        <pc:spChg chg="mod">
          <ac:chgData name="Oomes, Shan (220231)" userId="80b50cc3-8a9e-4238-ad02-2c126ecc5ae8" providerId="ADAL" clId="{8A0B8134-2F33-4B9C-94C0-1968E25FA60E}" dt="2024-04-09T21:05:30.710" v="229" actId="20577"/>
          <ac:spMkLst>
            <pc:docMk/>
            <pc:sldMk cId="387078704" sldId="270"/>
            <ac:spMk id="3" creationId="{90C2CA81-E95B-EA1D-1F7A-87F9267CA020}"/>
          </ac:spMkLst>
        </pc:spChg>
      </pc:sldChg>
      <pc:sldChg chg="modSp modAnim">
        <pc:chgData name="Oomes, Shan (220231)" userId="80b50cc3-8a9e-4238-ad02-2c126ecc5ae8" providerId="ADAL" clId="{8A0B8134-2F33-4B9C-94C0-1968E25FA60E}" dt="2024-04-10T07:48:04.408" v="263" actId="20577"/>
        <pc:sldMkLst>
          <pc:docMk/>
          <pc:sldMk cId="3043496206" sldId="271"/>
        </pc:sldMkLst>
        <pc:spChg chg="mod">
          <ac:chgData name="Oomes, Shan (220231)" userId="80b50cc3-8a9e-4238-ad02-2c126ecc5ae8" providerId="ADAL" clId="{8A0B8134-2F33-4B9C-94C0-1968E25FA60E}" dt="2024-04-10T07:48:04.408" v="263" actId="20577"/>
          <ac:spMkLst>
            <pc:docMk/>
            <pc:sldMk cId="3043496206" sldId="271"/>
            <ac:spMk id="12" creationId="{6AD0542A-8DD7-7E81-15A3-2639F7DA191B}"/>
          </ac:spMkLst>
        </pc:spChg>
      </pc:sldChg>
    </pc:docChg>
  </pc:docChgLst>
  <pc:docChgLst>
    <pc:chgData name="Beek, Vincent van der (223377)" userId="S::223377@buas.nl::9eb126e7-8c23-4669-93ba-5e2ba8d45836" providerId="AD" clId="Web-{973816D3-BF3B-462F-A0A5-0571A431D23D}"/>
    <pc:docChg chg="addSld delSld modSld addMainMaster delMainMaster">
      <pc:chgData name="Beek, Vincent van der (223377)" userId="S::223377@buas.nl::9eb126e7-8c23-4669-93ba-5e2ba8d45836" providerId="AD" clId="Web-{973816D3-BF3B-462F-A0A5-0571A431D23D}" dt="2024-04-08T08:58:24.989" v="72" actId="20577"/>
      <pc:docMkLst>
        <pc:docMk/>
      </pc:docMkLst>
      <pc:sldChg chg="modSp mod modClrScheme chgLayout">
        <pc:chgData name="Beek, Vincent van der (223377)" userId="S::223377@buas.nl::9eb126e7-8c23-4669-93ba-5e2ba8d45836" providerId="AD" clId="Web-{973816D3-BF3B-462F-A0A5-0571A431D23D}" dt="2024-04-08T08:58:24.989" v="72" actId="20577"/>
        <pc:sldMkLst>
          <pc:docMk/>
          <pc:sldMk cId="3460055357" sldId="256"/>
        </pc:sldMkLst>
        <pc:spChg chg="mod ord">
          <ac:chgData name="Beek, Vincent van der (223377)" userId="S::223377@buas.nl::9eb126e7-8c23-4669-93ba-5e2ba8d45836" providerId="AD" clId="Web-{973816D3-BF3B-462F-A0A5-0571A431D23D}" dt="2024-04-08T08:57:22.643" v="33" actId="20577"/>
          <ac:spMkLst>
            <pc:docMk/>
            <pc:sldMk cId="3460055357" sldId="256"/>
            <ac:spMk id="2" creationId="{B4BEE96F-15AA-69C4-A485-173E70A0CB62}"/>
          </ac:spMkLst>
        </pc:spChg>
        <pc:spChg chg="mod ord">
          <ac:chgData name="Beek, Vincent van der (223377)" userId="S::223377@buas.nl::9eb126e7-8c23-4669-93ba-5e2ba8d45836" providerId="AD" clId="Web-{973816D3-BF3B-462F-A0A5-0571A431D23D}" dt="2024-04-08T08:58:24.989" v="72" actId="20577"/>
          <ac:spMkLst>
            <pc:docMk/>
            <pc:sldMk cId="3460055357" sldId="256"/>
            <ac:spMk id="3" creationId="{4ACD0440-0E32-688F-33C5-AF5BFCCEB660}"/>
          </ac:spMkLst>
        </pc:spChg>
      </pc:sldChg>
      <pc:sldChg chg="modSp mod setBg modClrScheme chgLayout">
        <pc:chgData name="Beek, Vincent van der (223377)" userId="S::223377@buas.nl::9eb126e7-8c23-4669-93ba-5e2ba8d45836" providerId="AD" clId="Web-{973816D3-BF3B-462F-A0A5-0571A431D23D}" dt="2024-04-08T08:57:00.799" v="15" actId="20577"/>
        <pc:sldMkLst>
          <pc:docMk/>
          <pc:sldMk cId="872339963" sldId="257"/>
        </pc:sldMkLst>
        <pc:spChg chg="mod ord">
          <ac:chgData name="Beek, Vincent van der (223377)" userId="S::223377@buas.nl::9eb126e7-8c23-4669-93ba-5e2ba8d45836" providerId="AD" clId="Web-{973816D3-BF3B-462F-A0A5-0571A431D23D}" dt="2024-04-08T08:56:56.939" v="14" actId="20577"/>
          <ac:spMkLst>
            <pc:docMk/>
            <pc:sldMk cId="872339963" sldId="257"/>
            <ac:spMk id="2" creationId="{4FDC9B63-E986-C46D-9E00-CE8B70534744}"/>
          </ac:spMkLst>
        </pc:spChg>
        <pc:spChg chg="mod ord">
          <ac:chgData name="Beek, Vincent van der (223377)" userId="S::223377@buas.nl::9eb126e7-8c23-4669-93ba-5e2ba8d45836" providerId="AD" clId="Web-{973816D3-BF3B-462F-A0A5-0571A431D23D}" dt="2024-04-08T08:57:00.799" v="15" actId="20577"/>
          <ac:spMkLst>
            <pc:docMk/>
            <pc:sldMk cId="872339963" sldId="257"/>
            <ac:spMk id="3" creationId="{93C8F06D-7AEF-DD7D-40A9-61DEC9AF41BD}"/>
          </ac:spMkLst>
        </pc:spChg>
      </pc:sldChg>
      <pc:sldChg chg="add replId">
        <pc:chgData name="Beek, Vincent van der (223377)" userId="S::223377@buas.nl::9eb126e7-8c23-4669-93ba-5e2ba8d45836" providerId="AD" clId="Web-{973816D3-BF3B-462F-A0A5-0571A431D23D}" dt="2024-04-08T08:57:11.237" v="20"/>
        <pc:sldMkLst>
          <pc:docMk/>
          <pc:sldMk cId="586318192" sldId="258"/>
        </pc:sldMkLst>
      </pc:sldChg>
      <pc:sldChg chg="modSp del mod modClrScheme chgLayout">
        <pc:chgData name="Beek, Vincent van der (223377)" userId="S::223377@buas.nl::9eb126e7-8c23-4669-93ba-5e2ba8d45836" providerId="AD" clId="Web-{973816D3-BF3B-462F-A0A5-0571A431D23D}" dt="2024-04-08T08:57:02.768" v="16"/>
        <pc:sldMkLst>
          <pc:docMk/>
          <pc:sldMk cId="2551983841" sldId="258"/>
        </pc:sldMkLst>
        <pc:spChg chg="mod ord">
          <ac:chgData name="Beek, Vincent van der (223377)" userId="S::223377@buas.nl::9eb126e7-8c23-4669-93ba-5e2ba8d45836" providerId="AD" clId="Web-{973816D3-BF3B-462F-A0A5-0571A431D23D}" dt="2024-04-08T08:55:52.516" v="5"/>
          <ac:spMkLst>
            <pc:docMk/>
            <pc:sldMk cId="2551983841" sldId="258"/>
            <ac:spMk id="2" creationId="{3FE9072C-1C86-F54B-A27A-1023E408C984}"/>
          </ac:spMkLst>
        </pc:spChg>
        <pc:spChg chg="mod ord">
          <ac:chgData name="Beek, Vincent van der (223377)" userId="S::223377@buas.nl::9eb126e7-8c23-4669-93ba-5e2ba8d45836" providerId="AD" clId="Web-{973816D3-BF3B-462F-A0A5-0571A431D23D}" dt="2024-04-08T08:55:52.516" v="5"/>
          <ac:spMkLst>
            <pc:docMk/>
            <pc:sldMk cId="2551983841" sldId="258"/>
            <ac:spMk id="3" creationId="{F57225E9-4B77-DA47-8E77-AB050509B23E}"/>
          </ac:spMkLst>
        </pc:spChg>
      </pc:sldChg>
      <pc:sldChg chg="add replId">
        <pc:chgData name="Beek, Vincent van der (223377)" userId="S::223377@buas.nl::9eb126e7-8c23-4669-93ba-5e2ba8d45836" providerId="AD" clId="Web-{973816D3-BF3B-462F-A0A5-0571A431D23D}" dt="2024-04-08T08:57:12.737" v="21"/>
        <pc:sldMkLst>
          <pc:docMk/>
          <pc:sldMk cId="153784895" sldId="259"/>
        </pc:sldMkLst>
      </pc:sldChg>
      <pc:sldChg chg="modSp del mod modClrScheme chgLayout">
        <pc:chgData name="Beek, Vincent van der (223377)" userId="S::223377@buas.nl::9eb126e7-8c23-4669-93ba-5e2ba8d45836" providerId="AD" clId="Web-{973816D3-BF3B-462F-A0A5-0571A431D23D}" dt="2024-04-08T08:57:03.127" v="17"/>
        <pc:sldMkLst>
          <pc:docMk/>
          <pc:sldMk cId="1905936243" sldId="259"/>
        </pc:sldMkLst>
        <pc:spChg chg="mod ord">
          <ac:chgData name="Beek, Vincent van der (223377)" userId="S::223377@buas.nl::9eb126e7-8c23-4669-93ba-5e2ba8d45836" providerId="AD" clId="Web-{973816D3-BF3B-462F-A0A5-0571A431D23D}" dt="2024-04-08T08:55:52.516" v="5"/>
          <ac:spMkLst>
            <pc:docMk/>
            <pc:sldMk cId="1905936243" sldId="259"/>
            <ac:spMk id="2" creationId="{FCD6B40E-41B2-A1B3-C1C1-7B26FF49AE14}"/>
          </ac:spMkLst>
        </pc:spChg>
        <pc:spChg chg="mod ord">
          <ac:chgData name="Beek, Vincent van der (223377)" userId="S::223377@buas.nl::9eb126e7-8c23-4669-93ba-5e2ba8d45836" providerId="AD" clId="Web-{973816D3-BF3B-462F-A0A5-0571A431D23D}" dt="2024-04-08T08:55:52.516" v="5"/>
          <ac:spMkLst>
            <pc:docMk/>
            <pc:sldMk cId="1905936243" sldId="259"/>
            <ac:spMk id="3" creationId="{D7937CAD-4099-A187-E2FB-87BD6AA70828}"/>
          </ac:spMkLst>
        </pc:spChg>
      </pc:sldChg>
      <pc:sldChg chg="modSp del mod modClrScheme chgLayout">
        <pc:chgData name="Beek, Vincent van der (223377)" userId="S::223377@buas.nl::9eb126e7-8c23-4669-93ba-5e2ba8d45836" providerId="AD" clId="Web-{973816D3-BF3B-462F-A0A5-0571A431D23D}" dt="2024-04-08T08:57:04.283" v="18"/>
        <pc:sldMkLst>
          <pc:docMk/>
          <pc:sldMk cId="2478540751" sldId="260"/>
        </pc:sldMkLst>
        <pc:spChg chg="mod ord">
          <ac:chgData name="Beek, Vincent van der (223377)" userId="S::223377@buas.nl::9eb126e7-8c23-4669-93ba-5e2ba8d45836" providerId="AD" clId="Web-{973816D3-BF3B-462F-A0A5-0571A431D23D}" dt="2024-04-08T08:55:52.516" v="5"/>
          <ac:spMkLst>
            <pc:docMk/>
            <pc:sldMk cId="2478540751" sldId="260"/>
            <ac:spMk id="2" creationId="{B646AEE6-CA76-3674-2039-21DAA820FB4A}"/>
          </ac:spMkLst>
        </pc:spChg>
        <pc:spChg chg="mod ord">
          <ac:chgData name="Beek, Vincent van der (223377)" userId="S::223377@buas.nl::9eb126e7-8c23-4669-93ba-5e2ba8d45836" providerId="AD" clId="Web-{973816D3-BF3B-462F-A0A5-0571A431D23D}" dt="2024-04-08T08:55:52.516" v="5"/>
          <ac:spMkLst>
            <pc:docMk/>
            <pc:sldMk cId="2478540751" sldId="260"/>
            <ac:spMk id="3" creationId="{D4AEC31A-857F-6C10-E9B9-89368CA373F7}"/>
          </ac:spMkLst>
        </pc:spChg>
      </pc:sldChg>
      <pc:sldChg chg="add replId">
        <pc:chgData name="Beek, Vincent van der (223377)" userId="S::223377@buas.nl::9eb126e7-8c23-4669-93ba-5e2ba8d45836" providerId="AD" clId="Web-{973816D3-BF3B-462F-A0A5-0571A431D23D}" dt="2024-04-08T08:57:12.862" v="22"/>
        <pc:sldMkLst>
          <pc:docMk/>
          <pc:sldMk cId="2554734031" sldId="260"/>
        </pc:sldMkLst>
      </pc:sldChg>
      <pc:sldChg chg="modSp del mod modClrScheme chgLayout">
        <pc:chgData name="Beek, Vincent van der (223377)" userId="S::223377@buas.nl::9eb126e7-8c23-4669-93ba-5e2ba8d45836" providerId="AD" clId="Web-{973816D3-BF3B-462F-A0A5-0571A431D23D}" dt="2024-04-08T08:57:04.940" v="19"/>
        <pc:sldMkLst>
          <pc:docMk/>
          <pc:sldMk cId="1220907005" sldId="261"/>
        </pc:sldMkLst>
        <pc:spChg chg="mod ord">
          <ac:chgData name="Beek, Vincent van der (223377)" userId="S::223377@buas.nl::9eb126e7-8c23-4669-93ba-5e2ba8d45836" providerId="AD" clId="Web-{973816D3-BF3B-462F-A0A5-0571A431D23D}" dt="2024-04-08T08:55:52.516" v="5"/>
          <ac:spMkLst>
            <pc:docMk/>
            <pc:sldMk cId="1220907005" sldId="261"/>
            <ac:spMk id="2" creationId="{99F1F877-F531-10EC-6D99-F23A8D0303A1}"/>
          </ac:spMkLst>
        </pc:spChg>
        <pc:spChg chg="mod ord">
          <ac:chgData name="Beek, Vincent van der (223377)" userId="S::223377@buas.nl::9eb126e7-8c23-4669-93ba-5e2ba8d45836" providerId="AD" clId="Web-{973816D3-BF3B-462F-A0A5-0571A431D23D}" dt="2024-04-08T08:55:52.516" v="5"/>
          <ac:spMkLst>
            <pc:docMk/>
            <pc:sldMk cId="1220907005" sldId="261"/>
            <ac:spMk id="3" creationId="{B59FE0F8-5053-0BEE-16D3-EDA3D76E0075}"/>
          </ac:spMkLst>
        </pc:spChg>
      </pc:sldChg>
      <pc:sldChg chg="add replId">
        <pc:chgData name="Beek, Vincent van der (223377)" userId="S::223377@buas.nl::9eb126e7-8c23-4669-93ba-5e2ba8d45836" providerId="AD" clId="Web-{973816D3-BF3B-462F-A0A5-0571A431D23D}" dt="2024-04-08T08:57:13.018" v="23"/>
        <pc:sldMkLst>
          <pc:docMk/>
          <pc:sldMk cId="1968950847" sldId="261"/>
        </pc:sldMkLst>
      </pc:sldChg>
      <pc:sldMasterChg chg="del delSldLayout">
        <pc:chgData name="Beek, Vincent van der (223377)" userId="S::223377@buas.nl::9eb126e7-8c23-4669-93ba-5e2ba8d45836" providerId="AD" clId="Web-{973816D3-BF3B-462F-A0A5-0571A431D23D}" dt="2024-04-08T08:55:34.109" v="0"/>
        <pc:sldMasterMkLst>
          <pc:docMk/>
          <pc:sldMasterMk cId="3997499550" sldId="2147483648"/>
        </pc:sldMasterMkLst>
        <pc:sldLayoutChg chg="del">
          <pc:chgData name="Beek, Vincent van der (223377)" userId="S::223377@buas.nl::9eb126e7-8c23-4669-93ba-5e2ba8d45836" providerId="AD" clId="Web-{973816D3-BF3B-462F-A0A5-0571A431D23D}" dt="2024-04-08T08:55:34.109" v="0"/>
          <pc:sldLayoutMkLst>
            <pc:docMk/>
            <pc:sldMasterMk cId="3997499550" sldId="2147483648"/>
            <pc:sldLayoutMk cId="2578734362" sldId="2147483649"/>
          </pc:sldLayoutMkLst>
        </pc:sldLayoutChg>
        <pc:sldLayoutChg chg="del">
          <pc:chgData name="Beek, Vincent van der (223377)" userId="S::223377@buas.nl::9eb126e7-8c23-4669-93ba-5e2ba8d45836" providerId="AD" clId="Web-{973816D3-BF3B-462F-A0A5-0571A431D23D}" dt="2024-04-08T08:55:34.109" v="0"/>
          <pc:sldLayoutMkLst>
            <pc:docMk/>
            <pc:sldMasterMk cId="3997499550" sldId="2147483648"/>
            <pc:sldLayoutMk cId="145659027" sldId="2147483650"/>
          </pc:sldLayoutMkLst>
        </pc:sldLayoutChg>
        <pc:sldLayoutChg chg="del">
          <pc:chgData name="Beek, Vincent van der (223377)" userId="S::223377@buas.nl::9eb126e7-8c23-4669-93ba-5e2ba8d45836" providerId="AD" clId="Web-{973816D3-BF3B-462F-A0A5-0571A431D23D}" dt="2024-04-08T08:55:34.109" v="0"/>
          <pc:sldLayoutMkLst>
            <pc:docMk/>
            <pc:sldMasterMk cId="3997499550" sldId="2147483648"/>
            <pc:sldLayoutMk cId="2469824075" sldId="2147483651"/>
          </pc:sldLayoutMkLst>
        </pc:sldLayoutChg>
        <pc:sldLayoutChg chg="del">
          <pc:chgData name="Beek, Vincent van der (223377)" userId="S::223377@buas.nl::9eb126e7-8c23-4669-93ba-5e2ba8d45836" providerId="AD" clId="Web-{973816D3-BF3B-462F-A0A5-0571A431D23D}" dt="2024-04-08T08:55:34.109" v="0"/>
          <pc:sldLayoutMkLst>
            <pc:docMk/>
            <pc:sldMasterMk cId="3997499550" sldId="2147483648"/>
            <pc:sldLayoutMk cId="702942979" sldId="2147483652"/>
          </pc:sldLayoutMkLst>
        </pc:sldLayoutChg>
        <pc:sldLayoutChg chg="del">
          <pc:chgData name="Beek, Vincent van der (223377)" userId="S::223377@buas.nl::9eb126e7-8c23-4669-93ba-5e2ba8d45836" providerId="AD" clId="Web-{973816D3-BF3B-462F-A0A5-0571A431D23D}" dt="2024-04-08T08:55:34.109" v="0"/>
          <pc:sldLayoutMkLst>
            <pc:docMk/>
            <pc:sldMasterMk cId="3997499550" sldId="2147483648"/>
            <pc:sldLayoutMk cId="1292251474" sldId="2147483653"/>
          </pc:sldLayoutMkLst>
        </pc:sldLayoutChg>
        <pc:sldLayoutChg chg="del">
          <pc:chgData name="Beek, Vincent van der (223377)" userId="S::223377@buas.nl::9eb126e7-8c23-4669-93ba-5e2ba8d45836" providerId="AD" clId="Web-{973816D3-BF3B-462F-A0A5-0571A431D23D}" dt="2024-04-08T08:55:34.109" v="0"/>
          <pc:sldLayoutMkLst>
            <pc:docMk/>
            <pc:sldMasterMk cId="3997499550" sldId="2147483648"/>
            <pc:sldLayoutMk cId="3031533129" sldId="2147483654"/>
          </pc:sldLayoutMkLst>
        </pc:sldLayoutChg>
        <pc:sldLayoutChg chg="del">
          <pc:chgData name="Beek, Vincent van der (223377)" userId="S::223377@buas.nl::9eb126e7-8c23-4669-93ba-5e2ba8d45836" providerId="AD" clId="Web-{973816D3-BF3B-462F-A0A5-0571A431D23D}" dt="2024-04-08T08:55:34.109" v="0"/>
          <pc:sldLayoutMkLst>
            <pc:docMk/>
            <pc:sldMasterMk cId="3997499550" sldId="2147483648"/>
            <pc:sldLayoutMk cId="273645537" sldId="2147483655"/>
          </pc:sldLayoutMkLst>
        </pc:sldLayoutChg>
        <pc:sldLayoutChg chg="del">
          <pc:chgData name="Beek, Vincent van der (223377)" userId="S::223377@buas.nl::9eb126e7-8c23-4669-93ba-5e2ba8d45836" providerId="AD" clId="Web-{973816D3-BF3B-462F-A0A5-0571A431D23D}" dt="2024-04-08T08:55:34.109" v="0"/>
          <pc:sldLayoutMkLst>
            <pc:docMk/>
            <pc:sldMasterMk cId="3997499550" sldId="2147483648"/>
            <pc:sldLayoutMk cId="2278544839" sldId="2147483656"/>
          </pc:sldLayoutMkLst>
        </pc:sldLayoutChg>
        <pc:sldLayoutChg chg="del">
          <pc:chgData name="Beek, Vincent van der (223377)" userId="S::223377@buas.nl::9eb126e7-8c23-4669-93ba-5e2ba8d45836" providerId="AD" clId="Web-{973816D3-BF3B-462F-A0A5-0571A431D23D}" dt="2024-04-08T08:55:34.109" v="0"/>
          <pc:sldLayoutMkLst>
            <pc:docMk/>
            <pc:sldMasterMk cId="3997499550" sldId="2147483648"/>
            <pc:sldLayoutMk cId="596039572" sldId="2147483657"/>
          </pc:sldLayoutMkLst>
        </pc:sldLayoutChg>
        <pc:sldLayoutChg chg="del">
          <pc:chgData name="Beek, Vincent van der (223377)" userId="S::223377@buas.nl::9eb126e7-8c23-4669-93ba-5e2ba8d45836" providerId="AD" clId="Web-{973816D3-BF3B-462F-A0A5-0571A431D23D}" dt="2024-04-08T08:55:34.109" v="0"/>
          <pc:sldLayoutMkLst>
            <pc:docMk/>
            <pc:sldMasterMk cId="3997499550" sldId="2147483648"/>
            <pc:sldLayoutMk cId="1539180508" sldId="2147483658"/>
          </pc:sldLayoutMkLst>
        </pc:sldLayoutChg>
        <pc:sldLayoutChg chg="del">
          <pc:chgData name="Beek, Vincent van der (223377)" userId="S::223377@buas.nl::9eb126e7-8c23-4669-93ba-5e2ba8d45836" providerId="AD" clId="Web-{973816D3-BF3B-462F-A0A5-0571A431D23D}" dt="2024-04-08T08:55:34.109" v="0"/>
          <pc:sldLayoutMkLst>
            <pc:docMk/>
            <pc:sldMasterMk cId="3997499550" sldId="2147483648"/>
            <pc:sldLayoutMk cId="2820671802" sldId="2147483659"/>
          </pc:sldLayoutMkLst>
        </pc:sldLayoutChg>
      </pc:sldMasterChg>
      <pc:sldMasterChg chg="add del addSldLayout delSldLayout modSldLayout">
        <pc:chgData name="Beek, Vincent van der (223377)" userId="S::223377@buas.nl::9eb126e7-8c23-4669-93ba-5e2ba8d45836" providerId="AD" clId="Web-{973816D3-BF3B-462F-A0A5-0571A431D23D}" dt="2024-04-08T08:55:40.890" v="1"/>
        <pc:sldMasterMkLst>
          <pc:docMk/>
          <pc:sldMasterMk cId="2489450841" sldId="2147483660"/>
        </pc:sldMasterMkLst>
        <pc:sldLayoutChg chg="add del mod replId">
          <pc:chgData name="Beek, Vincent van der (223377)" userId="S::223377@buas.nl::9eb126e7-8c23-4669-93ba-5e2ba8d45836" providerId="AD" clId="Web-{973816D3-BF3B-462F-A0A5-0571A431D23D}" dt="2024-04-08T08:55:40.890" v="1"/>
          <pc:sldLayoutMkLst>
            <pc:docMk/>
            <pc:sldMasterMk cId="2489450841" sldId="2147483660"/>
            <pc:sldLayoutMk cId="1313820805" sldId="2147483661"/>
          </pc:sldLayoutMkLst>
        </pc:sldLayoutChg>
        <pc:sldLayoutChg chg="add del mod replId">
          <pc:chgData name="Beek, Vincent van der (223377)" userId="S::223377@buas.nl::9eb126e7-8c23-4669-93ba-5e2ba8d45836" providerId="AD" clId="Web-{973816D3-BF3B-462F-A0A5-0571A431D23D}" dt="2024-04-08T08:55:40.890" v="1"/>
          <pc:sldLayoutMkLst>
            <pc:docMk/>
            <pc:sldMasterMk cId="2489450841" sldId="2147483660"/>
            <pc:sldLayoutMk cId="369792394" sldId="2147483662"/>
          </pc:sldLayoutMkLst>
        </pc:sldLayoutChg>
        <pc:sldLayoutChg chg="add del mod replId">
          <pc:chgData name="Beek, Vincent van der (223377)" userId="S::223377@buas.nl::9eb126e7-8c23-4669-93ba-5e2ba8d45836" providerId="AD" clId="Web-{973816D3-BF3B-462F-A0A5-0571A431D23D}" dt="2024-04-08T08:55:40.890" v="1"/>
          <pc:sldLayoutMkLst>
            <pc:docMk/>
            <pc:sldMasterMk cId="2489450841" sldId="2147483660"/>
            <pc:sldLayoutMk cId="3070924172" sldId="2147483663"/>
          </pc:sldLayoutMkLst>
        </pc:sldLayoutChg>
        <pc:sldLayoutChg chg="add del mod replId">
          <pc:chgData name="Beek, Vincent van der (223377)" userId="S::223377@buas.nl::9eb126e7-8c23-4669-93ba-5e2ba8d45836" providerId="AD" clId="Web-{973816D3-BF3B-462F-A0A5-0571A431D23D}" dt="2024-04-08T08:55:40.890" v="1"/>
          <pc:sldLayoutMkLst>
            <pc:docMk/>
            <pc:sldMasterMk cId="2489450841" sldId="2147483660"/>
            <pc:sldLayoutMk cId="796897323" sldId="2147483664"/>
          </pc:sldLayoutMkLst>
        </pc:sldLayoutChg>
        <pc:sldLayoutChg chg="add del mod replId">
          <pc:chgData name="Beek, Vincent van der (223377)" userId="S::223377@buas.nl::9eb126e7-8c23-4669-93ba-5e2ba8d45836" providerId="AD" clId="Web-{973816D3-BF3B-462F-A0A5-0571A431D23D}" dt="2024-04-08T08:55:40.890" v="1"/>
          <pc:sldLayoutMkLst>
            <pc:docMk/>
            <pc:sldMasterMk cId="2489450841" sldId="2147483660"/>
            <pc:sldLayoutMk cId="1299991877" sldId="2147483665"/>
          </pc:sldLayoutMkLst>
        </pc:sldLayoutChg>
        <pc:sldLayoutChg chg="add del mod replId">
          <pc:chgData name="Beek, Vincent van der (223377)" userId="S::223377@buas.nl::9eb126e7-8c23-4669-93ba-5e2ba8d45836" providerId="AD" clId="Web-{973816D3-BF3B-462F-A0A5-0571A431D23D}" dt="2024-04-08T08:55:40.890" v="1"/>
          <pc:sldLayoutMkLst>
            <pc:docMk/>
            <pc:sldMasterMk cId="2489450841" sldId="2147483660"/>
            <pc:sldLayoutMk cId="3078996793" sldId="2147483666"/>
          </pc:sldLayoutMkLst>
        </pc:sldLayoutChg>
        <pc:sldLayoutChg chg="add del mod replId">
          <pc:chgData name="Beek, Vincent van der (223377)" userId="S::223377@buas.nl::9eb126e7-8c23-4669-93ba-5e2ba8d45836" providerId="AD" clId="Web-{973816D3-BF3B-462F-A0A5-0571A431D23D}" dt="2024-04-08T08:55:40.890" v="1"/>
          <pc:sldLayoutMkLst>
            <pc:docMk/>
            <pc:sldMasterMk cId="2489450841" sldId="2147483660"/>
            <pc:sldLayoutMk cId="2573705430" sldId="2147483667"/>
          </pc:sldLayoutMkLst>
        </pc:sldLayoutChg>
        <pc:sldLayoutChg chg="add del mod replId">
          <pc:chgData name="Beek, Vincent van der (223377)" userId="S::223377@buas.nl::9eb126e7-8c23-4669-93ba-5e2ba8d45836" providerId="AD" clId="Web-{973816D3-BF3B-462F-A0A5-0571A431D23D}" dt="2024-04-08T08:55:40.890" v="1"/>
          <pc:sldLayoutMkLst>
            <pc:docMk/>
            <pc:sldMasterMk cId="2489450841" sldId="2147483660"/>
            <pc:sldLayoutMk cId="185111147" sldId="2147483668"/>
          </pc:sldLayoutMkLst>
        </pc:sldLayoutChg>
        <pc:sldLayoutChg chg="add del mod replId">
          <pc:chgData name="Beek, Vincent van der (223377)" userId="S::223377@buas.nl::9eb126e7-8c23-4669-93ba-5e2ba8d45836" providerId="AD" clId="Web-{973816D3-BF3B-462F-A0A5-0571A431D23D}" dt="2024-04-08T08:55:40.890" v="1"/>
          <pc:sldLayoutMkLst>
            <pc:docMk/>
            <pc:sldMasterMk cId="2489450841" sldId="2147483660"/>
            <pc:sldLayoutMk cId="1817805417" sldId="2147483669"/>
          </pc:sldLayoutMkLst>
        </pc:sldLayoutChg>
        <pc:sldLayoutChg chg="add del mod replId">
          <pc:chgData name="Beek, Vincent van der (223377)" userId="S::223377@buas.nl::9eb126e7-8c23-4669-93ba-5e2ba8d45836" providerId="AD" clId="Web-{973816D3-BF3B-462F-A0A5-0571A431D23D}" dt="2024-04-08T08:55:40.890" v="1"/>
          <pc:sldLayoutMkLst>
            <pc:docMk/>
            <pc:sldMasterMk cId="2489450841" sldId="2147483660"/>
            <pc:sldLayoutMk cId="2983774298" sldId="2147483670"/>
          </pc:sldLayoutMkLst>
        </pc:sldLayoutChg>
        <pc:sldLayoutChg chg="add del mod replId">
          <pc:chgData name="Beek, Vincent van der (223377)" userId="S::223377@buas.nl::9eb126e7-8c23-4669-93ba-5e2ba8d45836" providerId="AD" clId="Web-{973816D3-BF3B-462F-A0A5-0571A431D23D}" dt="2024-04-08T08:55:40.890" v="1"/>
          <pc:sldLayoutMkLst>
            <pc:docMk/>
            <pc:sldMasterMk cId="2489450841" sldId="2147483660"/>
            <pc:sldLayoutMk cId="2206764796" sldId="2147483671"/>
          </pc:sldLayoutMkLst>
        </pc:sldLayoutChg>
      </pc:sldMasterChg>
      <pc:sldMasterChg chg="add del addSldLayout delSldLayout modSldLayout">
        <pc:chgData name="Beek, Vincent van der (223377)" userId="S::223377@buas.nl::9eb126e7-8c23-4669-93ba-5e2ba8d45836" providerId="AD" clId="Web-{973816D3-BF3B-462F-A0A5-0571A431D23D}" dt="2024-04-08T08:55:42.595" v="2"/>
        <pc:sldMasterMkLst>
          <pc:docMk/>
          <pc:sldMasterMk cId="4062451531" sldId="2147483672"/>
        </pc:sldMasterMkLst>
        <pc:sldLayoutChg chg="add del mod replId">
          <pc:chgData name="Beek, Vincent van der (223377)" userId="S::223377@buas.nl::9eb126e7-8c23-4669-93ba-5e2ba8d45836" providerId="AD" clId="Web-{973816D3-BF3B-462F-A0A5-0571A431D23D}" dt="2024-04-08T08:55:42.595" v="2"/>
          <pc:sldLayoutMkLst>
            <pc:docMk/>
            <pc:sldMasterMk cId="4062451531" sldId="2147483672"/>
            <pc:sldLayoutMk cId="2826172466" sldId="2147483673"/>
          </pc:sldLayoutMkLst>
        </pc:sldLayoutChg>
        <pc:sldLayoutChg chg="add del mod replId">
          <pc:chgData name="Beek, Vincent van der (223377)" userId="S::223377@buas.nl::9eb126e7-8c23-4669-93ba-5e2ba8d45836" providerId="AD" clId="Web-{973816D3-BF3B-462F-A0A5-0571A431D23D}" dt="2024-04-08T08:55:42.595" v="2"/>
          <pc:sldLayoutMkLst>
            <pc:docMk/>
            <pc:sldMasterMk cId="4062451531" sldId="2147483672"/>
            <pc:sldLayoutMk cId="3057408493" sldId="2147483674"/>
          </pc:sldLayoutMkLst>
        </pc:sldLayoutChg>
        <pc:sldLayoutChg chg="add del mod replId">
          <pc:chgData name="Beek, Vincent van der (223377)" userId="S::223377@buas.nl::9eb126e7-8c23-4669-93ba-5e2ba8d45836" providerId="AD" clId="Web-{973816D3-BF3B-462F-A0A5-0571A431D23D}" dt="2024-04-08T08:55:42.595" v="2"/>
          <pc:sldLayoutMkLst>
            <pc:docMk/>
            <pc:sldMasterMk cId="4062451531" sldId="2147483672"/>
            <pc:sldLayoutMk cId="1608975816" sldId="2147483675"/>
          </pc:sldLayoutMkLst>
        </pc:sldLayoutChg>
        <pc:sldLayoutChg chg="add del mod replId">
          <pc:chgData name="Beek, Vincent van der (223377)" userId="S::223377@buas.nl::9eb126e7-8c23-4669-93ba-5e2ba8d45836" providerId="AD" clId="Web-{973816D3-BF3B-462F-A0A5-0571A431D23D}" dt="2024-04-08T08:55:42.595" v="2"/>
          <pc:sldLayoutMkLst>
            <pc:docMk/>
            <pc:sldMasterMk cId="4062451531" sldId="2147483672"/>
            <pc:sldLayoutMk cId="2416565742" sldId="2147483676"/>
          </pc:sldLayoutMkLst>
        </pc:sldLayoutChg>
        <pc:sldLayoutChg chg="add del mod replId">
          <pc:chgData name="Beek, Vincent van der (223377)" userId="S::223377@buas.nl::9eb126e7-8c23-4669-93ba-5e2ba8d45836" providerId="AD" clId="Web-{973816D3-BF3B-462F-A0A5-0571A431D23D}" dt="2024-04-08T08:55:42.595" v="2"/>
          <pc:sldLayoutMkLst>
            <pc:docMk/>
            <pc:sldMasterMk cId="4062451531" sldId="2147483672"/>
            <pc:sldLayoutMk cId="3638074663" sldId="2147483677"/>
          </pc:sldLayoutMkLst>
        </pc:sldLayoutChg>
        <pc:sldLayoutChg chg="add del mod replId">
          <pc:chgData name="Beek, Vincent van der (223377)" userId="S::223377@buas.nl::9eb126e7-8c23-4669-93ba-5e2ba8d45836" providerId="AD" clId="Web-{973816D3-BF3B-462F-A0A5-0571A431D23D}" dt="2024-04-08T08:55:42.595" v="2"/>
          <pc:sldLayoutMkLst>
            <pc:docMk/>
            <pc:sldMasterMk cId="4062451531" sldId="2147483672"/>
            <pc:sldLayoutMk cId="2966131389" sldId="2147483678"/>
          </pc:sldLayoutMkLst>
        </pc:sldLayoutChg>
        <pc:sldLayoutChg chg="add del mod replId">
          <pc:chgData name="Beek, Vincent van der (223377)" userId="S::223377@buas.nl::9eb126e7-8c23-4669-93ba-5e2ba8d45836" providerId="AD" clId="Web-{973816D3-BF3B-462F-A0A5-0571A431D23D}" dt="2024-04-08T08:55:42.595" v="2"/>
          <pc:sldLayoutMkLst>
            <pc:docMk/>
            <pc:sldMasterMk cId="4062451531" sldId="2147483672"/>
            <pc:sldLayoutMk cId="4092705592" sldId="2147483679"/>
          </pc:sldLayoutMkLst>
        </pc:sldLayoutChg>
        <pc:sldLayoutChg chg="add del mod replId">
          <pc:chgData name="Beek, Vincent van der (223377)" userId="S::223377@buas.nl::9eb126e7-8c23-4669-93ba-5e2ba8d45836" providerId="AD" clId="Web-{973816D3-BF3B-462F-A0A5-0571A431D23D}" dt="2024-04-08T08:55:42.595" v="2"/>
          <pc:sldLayoutMkLst>
            <pc:docMk/>
            <pc:sldMasterMk cId="4062451531" sldId="2147483672"/>
            <pc:sldLayoutMk cId="857071692" sldId="2147483680"/>
          </pc:sldLayoutMkLst>
        </pc:sldLayoutChg>
        <pc:sldLayoutChg chg="add del mod replId">
          <pc:chgData name="Beek, Vincent van der (223377)" userId="S::223377@buas.nl::9eb126e7-8c23-4669-93ba-5e2ba8d45836" providerId="AD" clId="Web-{973816D3-BF3B-462F-A0A5-0571A431D23D}" dt="2024-04-08T08:55:42.595" v="2"/>
          <pc:sldLayoutMkLst>
            <pc:docMk/>
            <pc:sldMasterMk cId="4062451531" sldId="2147483672"/>
            <pc:sldLayoutMk cId="2538580071" sldId="2147483681"/>
          </pc:sldLayoutMkLst>
        </pc:sldLayoutChg>
        <pc:sldLayoutChg chg="add del mod replId">
          <pc:chgData name="Beek, Vincent van der (223377)" userId="S::223377@buas.nl::9eb126e7-8c23-4669-93ba-5e2ba8d45836" providerId="AD" clId="Web-{973816D3-BF3B-462F-A0A5-0571A431D23D}" dt="2024-04-08T08:55:42.595" v="2"/>
          <pc:sldLayoutMkLst>
            <pc:docMk/>
            <pc:sldMasterMk cId="4062451531" sldId="2147483672"/>
            <pc:sldLayoutMk cId="294465345" sldId="2147483682"/>
          </pc:sldLayoutMkLst>
        </pc:sldLayoutChg>
        <pc:sldLayoutChg chg="add del mod replId">
          <pc:chgData name="Beek, Vincent van der (223377)" userId="S::223377@buas.nl::9eb126e7-8c23-4669-93ba-5e2ba8d45836" providerId="AD" clId="Web-{973816D3-BF3B-462F-A0A5-0571A431D23D}" dt="2024-04-08T08:55:42.595" v="2"/>
          <pc:sldLayoutMkLst>
            <pc:docMk/>
            <pc:sldMasterMk cId="4062451531" sldId="2147483672"/>
            <pc:sldLayoutMk cId="3860815856" sldId="2147483683"/>
          </pc:sldLayoutMkLst>
        </pc:sldLayoutChg>
      </pc:sldMasterChg>
      <pc:sldMasterChg chg="add del addSldLayout delSldLayout modSldLayout">
        <pc:chgData name="Beek, Vincent van der (223377)" userId="S::223377@buas.nl::9eb126e7-8c23-4669-93ba-5e2ba8d45836" providerId="AD" clId="Web-{973816D3-BF3B-462F-A0A5-0571A431D23D}" dt="2024-04-08T08:55:44.922" v="3"/>
        <pc:sldMasterMkLst>
          <pc:docMk/>
          <pc:sldMasterMk cId="2994878161" sldId="2147483684"/>
        </pc:sldMasterMkLst>
        <pc:sldLayoutChg chg="add del mod replId">
          <pc:chgData name="Beek, Vincent van der (223377)" userId="S::223377@buas.nl::9eb126e7-8c23-4669-93ba-5e2ba8d45836" providerId="AD" clId="Web-{973816D3-BF3B-462F-A0A5-0571A431D23D}" dt="2024-04-08T08:55:44.922" v="3"/>
          <pc:sldLayoutMkLst>
            <pc:docMk/>
            <pc:sldMasterMk cId="2994878161" sldId="2147483684"/>
            <pc:sldLayoutMk cId="2171845519" sldId="2147483685"/>
          </pc:sldLayoutMkLst>
        </pc:sldLayoutChg>
        <pc:sldLayoutChg chg="add del mod replId">
          <pc:chgData name="Beek, Vincent van der (223377)" userId="S::223377@buas.nl::9eb126e7-8c23-4669-93ba-5e2ba8d45836" providerId="AD" clId="Web-{973816D3-BF3B-462F-A0A5-0571A431D23D}" dt="2024-04-08T08:55:44.922" v="3"/>
          <pc:sldLayoutMkLst>
            <pc:docMk/>
            <pc:sldMasterMk cId="2994878161" sldId="2147483684"/>
            <pc:sldLayoutMk cId="1462579311" sldId="2147483686"/>
          </pc:sldLayoutMkLst>
        </pc:sldLayoutChg>
        <pc:sldLayoutChg chg="add del mod replId">
          <pc:chgData name="Beek, Vincent van der (223377)" userId="S::223377@buas.nl::9eb126e7-8c23-4669-93ba-5e2ba8d45836" providerId="AD" clId="Web-{973816D3-BF3B-462F-A0A5-0571A431D23D}" dt="2024-04-08T08:55:44.922" v="3"/>
          <pc:sldLayoutMkLst>
            <pc:docMk/>
            <pc:sldMasterMk cId="2994878161" sldId="2147483684"/>
            <pc:sldLayoutMk cId="1916519640" sldId="2147483687"/>
          </pc:sldLayoutMkLst>
        </pc:sldLayoutChg>
        <pc:sldLayoutChg chg="add del mod replId">
          <pc:chgData name="Beek, Vincent van der (223377)" userId="S::223377@buas.nl::9eb126e7-8c23-4669-93ba-5e2ba8d45836" providerId="AD" clId="Web-{973816D3-BF3B-462F-A0A5-0571A431D23D}" dt="2024-04-08T08:55:44.922" v="3"/>
          <pc:sldLayoutMkLst>
            <pc:docMk/>
            <pc:sldMasterMk cId="2994878161" sldId="2147483684"/>
            <pc:sldLayoutMk cId="3694285749" sldId="2147483688"/>
          </pc:sldLayoutMkLst>
        </pc:sldLayoutChg>
        <pc:sldLayoutChg chg="add del mod replId">
          <pc:chgData name="Beek, Vincent van der (223377)" userId="S::223377@buas.nl::9eb126e7-8c23-4669-93ba-5e2ba8d45836" providerId="AD" clId="Web-{973816D3-BF3B-462F-A0A5-0571A431D23D}" dt="2024-04-08T08:55:44.922" v="3"/>
          <pc:sldLayoutMkLst>
            <pc:docMk/>
            <pc:sldMasterMk cId="2994878161" sldId="2147483684"/>
            <pc:sldLayoutMk cId="2957946845" sldId="2147483689"/>
          </pc:sldLayoutMkLst>
        </pc:sldLayoutChg>
        <pc:sldLayoutChg chg="add del mod replId">
          <pc:chgData name="Beek, Vincent van der (223377)" userId="S::223377@buas.nl::9eb126e7-8c23-4669-93ba-5e2ba8d45836" providerId="AD" clId="Web-{973816D3-BF3B-462F-A0A5-0571A431D23D}" dt="2024-04-08T08:55:44.922" v="3"/>
          <pc:sldLayoutMkLst>
            <pc:docMk/>
            <pc:sldMasterMk cId="2994878161" sldId="2147483684"/>
            <pc:sldLayoutMk cId="3072485640" sldId="2147483690"/>
          </pc:sldLayoutMkLst>
        </pc:sldLayoutChg>
        <pc:sldLayoutChg chg="add del mod replId">
          <pc:chgData name="Beek, Vincent van der (223377)" userId="S::223377@buas.nl::9eb126e7-8c23-4669-93ba-5e2ba8d45836" providerId="AD" clId="Web-{973816D3-BF3B-462F-A0A5-0571A431D23D}" dt="2024-04-08T08:55:44.922" v="3"/>
          <pc:sldLayoutMkLst>
            <pc:docMk/>
            <pc:sldMasterMk cId="2994878161" sldId="2147483684"/>
            <pc:sldLayoutMk cId="3204341725" sldId="2147483691"/>
          </pc:sldLayoutMkLst>
        </pc:sldLayoutChg>
        <pc:sldLayoutChg chg="add del mod replId">
          <pc:chgData name="Beek, Vincent van der (223377)" userId="S::223377@buas.nl::9eb126e7-8c23-4669-93ba-5e2ba8d45836" providerId="AD" clId="Web-{973816D3-BF3B-462F-A0A5-0571A431D23D}" dt="2024-04-08T08:55:44.922" v="3"/>
          <pc:sldLayoutMkLst>
            <pc:docMk/>
            <pc:sldMasterMk cId="2994878161" sldId="2147483684"/>
            <pc:sldLayoutMk cId="3281425448" sldId="2147483692"/>
          </pc:sldLayoutMkLst>
        </pc:sldLayoutChg>
        <pc:sldLayoutChg chg="add del mod replId">
          <pc:chgData name="Beek, Vincent van der (223377)" userId="S::223377@buas.nl::9eb126e7-8c23-4669-93ba-5e2ba8d45836" providerId="AD" clId="Web-{973816D3-BF3B-462F-A0A5-0571A431D23D}" dt="2024-04-08T08:55:44.922" v="3"/>
          <pc:sldLayoutMkLst>
            <pc:docMk/>
            <pc:sldMasterMk cId="2994878161" sldId="2147483684"/>
            <pc:sldLayoutMk cId="2251383160" sldId="2147483693"/>
          </pc:sldLayoutMkLst>
        </pc:sldLayoutChg>
        <pc:sldLayoutChg chg="add del mod replId">
          <pc:chgData name="Beek, Vincent van der (223377)" userId="S::223377@buas.nl::9eb126e7-8c23-4669-93ba-5e2ba8d45836" providerId="AD" clId="Web-{973816D3-BF3B-462F-A0A5-0571A431D23D}" dt="2024-04-08T08:55:44.922" v="3"/>
          <pc:sldLayoutMkLst>
            <pc:docMk/>
            <pc:sldMasterMk cId="2994878161" sldId="2147483684"/>
            <pc:sldLayoutMk cId="319849609" sldId="2147483694"/>
          </pc:sldLayoutMkLst>
        </pc:sldLayoutChg>
        <pc:sldLayoutChg chg="add del mod replId">
          <pc:chgData name="Beek, Vincent van der (223377)" userId="S::223377@buas.nl::9eb126e7-8c23-4669-93ba-5e2ba8d45836" providerId="AD" clId="Web-{973816D3-BF3B-462F-A0A5-0571A431D23D}" dt="2024-04-08T08:55:44.922" v="3"/>
          <pc:sldLayoutMkLst>
            <pc:docMk/>
            <pc:sldMasterMk cId="2994878161" sldId="2147483684"/>
            <pc:sldLayoutMk cId="1972669426" sldId="2147483695"/>
          </pc:sldLayoutMkLst>
        </pc:sldLayoutChg>
      </pc:sldMasterChg>
      <pc:sldMasterChg chg="add del addSldLayout delSldLayout modSldLayout">
        <pc:chgData name="Beek, Vincent van der (223377)" userId="S::223377@buas.nl::9eb126e7-8c23-4669-93ba-5e2ba8d45836" providerId="AD" clId="Web-{973816D3-BF3B-462F-A0A5-0571A431D23D}" dt="2024-04-08T08:55:47.843" v="4"/>
        <pc:sldMasterMkLst>
          <pc:docMk/>
          <pc:sldMasterMk cId="1618528163" sldId="2147483696"/>
        </pc:sldMasterMkLst>
        <pc:sldLayoutChg chg="add del mod replId">
          <pc:chgData name="Beek, Vincent van der (223377)" userId="S::223377@buas.nl::9eb126e7-8c23-4669-93ba-5e2ba8d45836" providerId="AD" clId="Web-{973816D3-BF3B-462F-A0A5-0571A431D23D}" dt="2024-04-08T08:55:47.843" v="4"/>
          <pc:sldLayoutMkLst>
            <pc:docMk/>
            <pc:sldMasterMk cId="1618528163" sldId="2147483696"/>
            <pc:sldLayoutMk cId="194573031" sldId="2147483697"/>
          </pc:sldLayoutMkLst>
        </pc:sldLayoutChg>
        <pc:sldLayoutChg chg="add del mod replId">
          <pc:chgData name="Beek, Vincent van der (223377)" userId="S::223377@buas.nl::9eb126e7-8c23-4669-93ba-5e2ba8d45836" providerId="AD" clId="Web-{973816D3-BF3B-462F-A0A5-0571A431D23D}" dt="2024-04-08T08:55:47.843" v="4"/>
          <pc:sldLayoutMkLst>
            <pc:docMk/>
            <pc:sldMasterMk cId="1618528163" sldId="2147483696"/>
            <pc:sldLayoutMk cId="2311044315" sldId="2147483698"/>
          </pc:sldLayoutMkLst>
        </pc:sldLayoutChg>
        <pc:sldLayoutChg chg="add del mod replId">
          <pc:chgData name="Beek, Vincent van der (223377)" userId="S::223377@buas.nl::9eb126e7-8c23-4669-93ba-5e2ba8d45836" providerId="AD" clId="Web-{973816D3-BF3B-462F-A0A5-0571A431D23D}" dt="2024-04-08T08:55:47.843" v="4"/>
          <pc:sldLayoutMkLst>
            <pc:docMk/>
            <pc:sldMasterMk cId="1618528163" sldId="2147483696"/>
            <pc:sldLayoutMk cId="1322176902" sldId="2147483699"/>
          </pc:sldLayoutMkLst>
        </pc:sldLayoutChg>
        <pc:sldLayoutChg chg="add del mod replId">
          <pc:chgData name="Beek, Vincent van der (223377)" userId="S::223377@buas.nl::9eb126e7-8c23-4669-93ba-5e2ba8d45836" providerId="AD" clId="Web-{973816D3-BF3B-462F-A0A5-0571A431D23D}" dt="2024-04-08T08:55:47.843" v="4"/>
          <pc:sldLayoutMkLst>
            <pc:docMk/>
            <pc:sldMasterMk cId="1618528163" sldId="2147483696"/>
            <pc:sldLayoutMk cId="2782405641" sldId="2147483700"/>
          </pc:sldLayoutMkLst>
        </pc:sldLayoutChg>
        <pc:sldLayoutChg chg="add del mod replId">
          <pc:chgData name="Beek, Vincent van der (223377)" userId="S::223377@buas.nl::9eb126e7-8c23-4669-93ba-5e2ba8d45836" providerId="AD" clId="Web-{973816D3-BF3B-462F-A0A5-0571A431D23D}" dt="2024-04-08T08:55:47.843" v="4"/>
          <pc:sldLayoutMkLst>
            <pc:docMk/>
            <pc:sldMasterMk cId="1618528163" sldId="2147483696"/>
            <pc:sldLayoutMk cId="949205744" sldId="2147483701"/>
          </pc:sldLayoutMkLst>
        </pc:sldLayoutChg>
        <pc:sldLayoutChg chg="add del mod replId">
          <pc:chgData name="Beek, Vincent van der (223377)" userId="S::223377@buas.nl::9eb126e7-8c23-4669-93ba-5e2ba8d45836" providerId="AD" clId="Web-{973816D3-BF3B-462F-A0A5-0571A431D23D}" dt="2024-04-08T08:55:47.843" v="4"/>
          <pc:sldLayoutMkLst>
            <pc:docMk/>
            <pc:sldMasterMk cId="1618528163" sldId="2147483696"/>
            <pc:sldLayoutMk cId="901861371" sldId="2147483702"/>
          </pc:sldLayoutMkLst>
        </pc:sldLayoutChg>
        <pc:sldLayoutChg chg="add del mod replId">
          <pc:chgData name="Beek, Vincent van der (223377)" userId="S::223377@buas.nl::9eb126e7-8c23-4669-93ba-5e2ba8d45836" providerId="AD" clId="Web-{973816D3-BF3B-462F-A0A5-0571A431D23D}" dt="2024-04-08T08:55:47.843" v="4"/>
          <pc:sldLayoutMkLst>
            <pc:docMk/>
            <pc:sldMasterMk cId="1618528163" sldId="2147483696"/>
            <pc:sldLayoutMk cId="692390629" sldId="2147483703"/>
          </pc:sldLayoutMkLst>
        </pc:sldLayoutChg>
        <pc:sldLayoutChg chg="add del mod replId">
          <pc:chgData name="Beek, Vincent van der (223377)" userId="S::223377@buas.nl::9eb126e7-8c23-4669-93ba-5e2ba8d45836" providerId="AD" clId="Web-{973816D3-BF3B-462F-A0A5-0571A431D23D}" dt="2024-04-08T08:55:47.843" v="4"/>
          <pc:sldLayoutMkLst>
            <pc:docMk/>
            <pc:sldMasterMk cId="1618528163" sldId="2147483696"/>
            <pc:sldLayoutMk cId="1412870462" sldId="2147483704"/>
          </pc:sldLayoutMkLst>
        </pc:sldLayoutChg>
        <pc:sldLayoutChg chg="add del mod replId">
          <pc:chgData name="Beek, Vincent van der (223377)" userId="S::223377@buas.nl::9eb126e7-8c23-4669-93ba-5e2ba8d45836" providerId="AD" clId="Web-{973816D3-BF3B-462F-A0A5-0571A431D23D}" dt="2024-04-08T08:55:47.843" v="4"/>
          <pc:sldLayoutMkLst>
            <pc:docMk/>
            <pc:sldMasterMk cId="1618528163" sldId="2147483696"/>
            <pc:sldLayoutMk cId="3702764777" sldId="2147483705"/>
          </pc:sldLayoutMkLst>
        </pc:sldLayoutChg>
        <pc:sldLayoutChg chg="add del mod replId">
          <pc:chgData name="Beek, Vincent van der (223377)" userId="S::223377@buas.nl::9eb126e7-8c23-4669-93ba-5e2ba8d45836" providerId="AD" clId="Web-{973816D3-BF3B-462F-A0A5-0571A431D23D}" dt="2024-04-08T08:55:47.843" v="4"/>
          <pc:sldLayoutMkLst>
            <pc:docMk/>
            <pc:sldMasterMk cId="1618528163" sldId="2147483696"/>
            <pc:sldLayoutMk cId="1671769370" sldId="2147483706"/>
          </pc:sldLayoutMkLst>
        </pc:sldLayoutChg>
        <pc:sldLayoutChg chg="add del mod replId">
          <pc:chgData name="Beek, Vincent van der (223377)" userId="S::223377@buas.nl::9eb126e7-8c23-4669-93ba-5e2ba8d45836" providerId="AD" clId="Web-{973816D3-BF3B-462F-A0A5-0571A431D23D}" dt="2024-04-08T08:55:47.843" v="4"/>
          <pc:sldLayoutMkLst>
            <pc:docMk/>
            <pc:sldMasterMk cId="1618528163" sldId="2147483696"/>
            <pc:sldLayoutMk cId="1589123831" sldId="2147483707"/>
          </pc:sldLayoutMkLst>
        </pc:sldLayoutChg>
      </pc:sldMasterChg>
      <pc:sldMasterChg chg="add del addSldLayout delSldLayout modSldLayout">
        <pc:chgData name="Beek, Vincent van der (223377)" userId="S::223377@buas.nl::9eb126e7-8c23-4669-93ba-5e2ba8d45836" providerId="AD" clId="Web-{973816D3-BF3B-462F-A0A5-0571A431D23D}" dt="2024-04-08T08:55:52.516" v="5"/>
        <pc:sldMasterMkLst>
          <pc:docMk/>
          <pc:sldMasterMk cId="4140634758" sldId="2147483708"/>
        </pc:sldMasterMkLst>
        <pc:sldLayoutChg chg="add del mod replId">
          <pc:chgData name="Beek, Vincent van der (223377)" userId="S::223377@buas.nl::9eb126e7-8c23-4669-93ba-5e2ba8d45836" providerId="AD" clId="Web-{973816D3-BF3B-462F-A0A5-0571A431D23D}" dt="2024-04-08T08:55:52.516" v="5"/>
          <pc:sldLayoutMkLst>
            <pc:docMk/>
            <pc:sldMasterMk cId="4140634758" sldId="2147483708"/>
            <pc:sldLayoutMk cId="2966455798" sldId="2147483709"/>
          </pc:sldLayoutMkLst>
        </pc:sldLayoutChg>
        <pc:sldLayoutChg chg="add del mod replId">
          <pc:chgData name="Beek, Vincent van der (223377)" userId="S::223377@buas.nl::9eb126e7-8c23-4669-93ba-5e2ba8d45836" providerId="AD" clId="Web-{973816D3-BF3B-462F-A0A5-0571A431D23D}" dt="2024-04-08T08:55:52.516" v="5"/>
          <pc:sldLayoutMkLst>
            <pc:docMk/>
            <pc:sldMasterMk cId="4140634758" sldId="2147483708"/>
            <pc:sldLayoutMk cId="1258056945" sldId="2147483710"/>
          </pc:sldLayoutMkLst>
        </pc:sldLayoutChg>
        <pc:sldLayoutChg chg="add del mod replId">
          <pc:chgData name="Beek, Vincent van der (223377)" userId="S::223377@buas.nl::9eb126e7-8c23-4669-93ba-5e2ba8d45836" providerId="AD" clId="Web-{973816D3-BF3B-462F-A0A5-0571A431D23D}" dt="2024-04-08T08:55:52.516" v="5"/>
          <pc:sldLayoutMkLst>
            <pc:docMk/>
            <pc:sldMasterMk cId="4140634758" sldId="2147483708"/>
            <pc:sldLayoutMk cId="3035015320" sldId="2147483711"/>
          </pc:sldLayoutMkLst>
        </pc:sldLayoutChg>
        <pc:sldLayoutChg chg="add del mod replId">
          <pc:chgData name="Beek, Vincent van der (223377)" userId="S::223377@buas.nl::9eb126e7-8c23-4669-93ba-5e2ba8d45836" providerId="AD" clId="Web-{973816D3-BF3B-462F-A0A5-0571A431D23D}" dt="2024-04-08T08:55:52.516" v="5"/>
          <pc:sldLayoutMkLst>
            <pc:docMk/>
            <pc:sldMasterMk cId="4140634758" sldId="2147483708"/>
            <pc:sldLayoutMk cId="3508723536" sldId="2147483712"/>
          </pc:sldLayoutMkLst>
        </pc:sldLayoutChg>
        <pc:sldLayoutChg chg="add del mod replId">
          <pc:chgData name="Beek, Vincent van der (223377)" userId="S::223377@buas.nl::9eb126e7-8c23-4669-93ba-5e2ba8d45836" providerId="AD" clId="Web-{973816D3-BF3B-462F-A0A5-0571A431D23D}" dt="2024-04-08T08:55:52.516" v="5"/>
          <pc:sldLayoutMkLst>
            <pc:docMk/>
            <pc:sldMasterMk cId="4140634758" sldId="2147483708"/>
            <pc:sldLayoutMk cId="123606496" sldId="2147483713"/>
          </pc:sldLayoutMkLst>
        </pc:sldLayoutChg>
        <pc:sldLayoutChg chg="add del mod replId">
          <pc:chgData name="Beek, Vincent van der (223377)" userId="S::223377@buas.nl::9eb126e7-8c23-4669-93ba-5e2ba8d45836" providerId="AD" clId="Web-{973816D3-BF3B-462F-A0A5-0571A431D23D}" dt="2024-04-08T08:55:52.516" v="5"/>
          <pc:sldLayoutMkLst>
            <pc:docMk/>
            <pc:sldMasterMk cId="4140634758" sldId="2147483708"/>
            <pc:sldLayoutMk cId="2718631907" sldId="2147483714"/>
          </pc:sldLayoutMkLst>
        </pc:sldLayoutChg>
        <pc:sldLayoutChg chg="add del mod replId">
          <pc:chgData name="Beek, Vincent van der (223377)" userId="S::223377@buas.nl::9eb126e7-8c23-4669-93ba-5e2ba8d45836" providerId="AD" clId="Web-{973816D3-BF3B-462F-A0A5-0571A431D23D}" dt="2024-04-08T08:55:52.516" v="5"/>
          <pc:sldLayoutMkLst>
            <pc:docMk/>
            <pc:sldMasterMk cId="4140634758" sldId="2147483708"/>
            <pc:sldLayoutMk cId="3580645434" sldId="2147483715"/>
          </pc:sldLayoutMkLst>
        </pc:sldLayoutChg>
        <pc:sldLayoutChg chg="add del mod replId">
          <pc:chgData name="Beek, Vincent van der (223377)" userId="S::223377@buas.nl::9eb126e7-8c23-4669-93ba-5e2ba8d45836" providerId="AD" clId="Web-{973816D3-BF3B-462F-A0A5-0571A431D23D}" dt="2024-04-08T08:55:52.516" v="5"/>
          <pc:sldLayoutMkLst>
            <pc:docMk/>
            <pc:sldMasterMk cId="4140634758" sldId="2147483708"/>
            <pc:sldLayoutMk cId="530750126" sldId="2147483716"/>
          </pc:sldLayoutMkLst>
        </pc:sldLayoutChg>
        <pc:sldLayoutChg chg="add del mod replId">
          <pc:chgData name="Beek, Vincent van der (223377)" userId="S::223377@buas.nl::9eb126e7-8c23-4669-93ba-5e2ba8d45836" providerId="AD" clId="Web-{973816D3-BF3B-462F-A0A5-0571A431D23D}" dt="2024-04-08T08:55:52.516" v="5"/>
          <pc:sldLayoutMkLst>
            <pc:docMk/>
            <pc:sldMasterMk cId="4140634758" sldId="2147483708"/>
            <pc:sldLayoutMk cId="2091401688" sldId="2147483717"/>
          </pc:sldLayoutMkLst>
        </pc:sldLayoutChg>
        <pc:sldLayoutChg chg="add del mod replId">
          <pc:chgData name="Beek, Vincent van der (223377)" userId="S::223377@buas.nl::9eb126e7-8c23-4669-93ba-5e2ba8d45836" providerId="AD" clId="Web-{973816D3-BF3B-462F-A0A5-0571A431D23D}" dt="2024-04-08T08:55:52.516" v="5"/>
          <pc:sldLayoutMkLst>
            <pc:docMk/>
            <pc:sldMasterMk cId="4140634758" sldId="2147483708"/>
            <pc:sldLayoutMk cId="1369708872" sldId="2147483718"/>
          </pc:sldLayoutMkLst>
        </pc:sldLayoutChg>
        <pc:sldLayoutChg chg="add del mod replId">
          <pc:chgData name="Beek, Vincent van der (223377)" userId="S::223377@buas.nl::9eb126e7-8c23-4669-93ba-5e2ba8d45836" providerId="AD" clId="Web-{973816D3-BF3B-462F-A0A5-0571A431D23D}" dt="2024-04-08T08:55:52.516" v="5"/>
          <pc:sldLayoutMkLst>
            <pc:docMk/>
            <pc:sldMasterMk cId="4140634758" sldId="2147483708"/>
            <pc:sldLayoutMk cId="3610998457" sldId="2147483719"/>
          </pc:sldLayoutMkLst>
        </pc:sldLayoutChg>
      </pc:sldMasterChg>
      <pc:sldMasterChg chg="add addSldLayout modSldLayout">
        <pc:chgData name="Beek, Vincent van der (223377)" userId="S::223377@buas.nl::9eb126e7-8c23-4669-93ba-5e2ba8d45836" providerId="AD" clId="Web-{973816D3-BF3B-462F-A0A5-0571A431D23D}" dt="2024-04-08T08:55:52.516" v="5"/>
        <pc:sldMasterMkLst>
          <pc:docMk/>
          <pc:sldMasterMk cId="3826796626" sldId="2147483720"/>
        </pc:sldMasterMkLst>
        <pc:sldLayoutChg chg="add mod replId">
          <pc:chgData name="Beek, Vincent van der (223377)" userId="S::223377@buas.nl::9eb126e7-8c23-4669-93ba-5e2ba8d45836" providerId="AD" clId="Web-{973816D3-BF3B-462F-A0A5-0571A431D23D}" dt="2024-04-08T08:55:52.516" v="5"/>
          <pc:sldLayoutMkLst>
            <pc:docMk/>
            <pc:sldMasterMk cId="3826796626" sldId="2147483720"/>
            <pc:sldLayoutMk cId="3830945176" sldId="2147483721"/>
          </pc:sldLayoutMkLst>
        </pc:sldLayoutChg>
        <pc:sldLayoutChg chg="add mod replId">
          <pc:chgData name="Beek, Vincent van der (223377)" userId="S::223377@buas.nl::9eb126e7-8c23-4669-93ba-5e2ba8d45836" providerId="AD" clId="Web-{973816D3-BF3B-462F-A0A5-0571A431D23D}" dt="2024-04-08T08:55:52.516" v="5"/>
          <pc:sldLayoutMkLst>
            <pc:docMk/>
            <pc:sldMasterMk cId="3826796626" sldId="2147483720"/>
            <pc:sldLayoutMk cId="2388436214" sldId="2147483722"/>
          </pc:sldLayoutMkLst>
        </pc:sldLayoutChg>
        <pc:sldLayoutChg chg="add mod replId">
          <pc:chgData name="Beek, Vincent van der (223377)" userId="S::223377@buas.nl::9eb126e7-8c23-4669-93ba-5e2ba8d45836" providerId="AD" clId="Web-{973816D3-BF3B-462F-A0A5-0571A431D23D}" dt="2024-04-08T08:55:52.516" v="5"/>
          <pc:sldLayoutMkLst>
            <pc:docMk/>
            <pc:sldMasterMk cId="3826796626" sldId="2147483720"/>
            <pc:sldLayoutMk cId="177768190" sldId="2147483723"/>
          </pc:sldLayoutMkLst>
        </pc:sldLayoutChg>
        <pc:sldLayoutChg chg="add mod replId">
          <pc:chgData name="Beek, Vincent van der (223377)" userId="S::223377@buas.nl::9eb126e7-8c23-4669-93ba-5e2ba8d45836" providerId="AD" clId="Web-{973816D3-BF3B-462F-A0A5-0571A431D23D}" dt="2024-04-08T08:55:52.516" v="5"/>
          <pc:sldLayoutMkLst>
            <pc:docMk/>
            <pc:sldMasterMk cId="3826796626" sldId="2147483720"/>
            <pc:sldLayoutMk cId="4120802839" sldId="2147483724"/>
          </pc:sldLayoutMkLst>
        </pc:sldLayoutChg>
        <pc:sldLayoutChg chg="add mod replId">
          <pc:chgData name="Beek, Vincent van der (223377)" userId="S::223377@buas.nl::9eb126e7-8c23-4669-93ba-5e2ba8d45836" providerId="AD" clId="Web-{973816D3-BF3B-462F-A0A5-0571A431D23D}" dt="2024-04-08T08:55:52.516" v="5"/>
          <pc:sldLayoutMkLst>
            <pc:docMk/>
            <pc:sldMasterMk cId="3826796626" sldId="2147483720"/>
            <pc:sldLayoutMk cId="45020759" sldId="2147483725"/>
          </pc:sldLayoutMkLst>
        </pc:sldLayoutChg>
        <pc:sldLayoutChg chg="add mod replId">
          <pc:chgData name="Beek, Vincent van der (223377)" userId="S::223377@buas.nl::9eb126e7-8c23-4669-93ba-5e2ba8d45836" providerId="AD" clId="Web-{973816D3-BF3B-462F-A0A5-0571A431D23D}" dt="2024-04-08T08:55:52.516" v="5"/>
          <pc:sldLayoutMkLst>
            <pc:docMk/>
            <pc:sldMasterMk cId="3826796626" sldId="2147483720"/>
            <pc:sldLayoutMk cId="2406665320" sldId="2147483726"/>
          </pc:sldLayoutMkLst>
        </pc:sldLayoutChg>
        <pc:sldLayoutChg chg="add mod replId">
          <pc:chgData name="Beek, Vincent van der (223377)" userId="S::223377@buas.nl::9eb126e7-8c23-4669-93ba-5e2ba8d45836" providerId="AD" clId="Web-{973816D3-BF3B-462F-A0A5-0571A431D23D}" dt="2024-04-08T08:55:52.516" v="5"/>
          <pc:sldLayoutMkLst>
            <pc:docMk/>
            <pc:sldMasterMk cId="3826796626" sldId="2147483720"/>
            <pc:sldLayoutMk cId="2479271160" sldId="2147483727"/>
          </pc:sldLayoutMkLst>
        </pc:sldLayoutChg>
        <pc:sldLayoutChg chg="add mod replId">
          <pc:chgData name="Beek, Vincent van der (223377)" userId="S::223377@buas.nl::9eb126e7-8c23-4669-93ba-5e2ba8d45836" providerId="AD" clId="Web-{973816D3-BF3B-462F-A0A5-0571A431D23D}" dt="2024-04-08T08:55:52.516" v="5"/>
          <pc:sldLayoutMkLst>
            <pc:docMk/>
            <pc:sldMasterMk cId="3826796626" sldId="2147483720"/>
            <pc:sldLayoutMk cId="441872692" sldId="2147483728"/>
          </pc:sldLayoutMkLst>
        </pc:sldLayoutChg>
        <pc:sldLayoutChg chg="add mod replId">
          <pc:chgData name="Beek, Vincent van der (223377)" userId="S::223377@buas.nl::9eb126e7-8c23-4669-93ba-5e2ba8d45836" providerId="AD" clId="Web-{973816D3-BF3B-462F-A0A5-0571A431D23D}" dt="2024-04-08T08:55:52.516" v="5"/>
          <pc:sldLayoutMkLst>
            <pc:docMk/>
            <pc:sldMasterMk cId="3826796626" sldId="2147483720"/>
            <pc:sldLayoutMk cId="157181298" sldId="2147483729"/>
          </pc:sldLayoutMkLst>
        </pc:sldLayoutChg>
        <pc:sldLayoutChg chg="add mod replId">
          <pc:chgData name="Beek, Vincent van der (223377)" userId="S::223377@buas.nl::9eb126e7-8c23-4669-93ba-5e2ba8d45836" providerId="AD" clId="Web-{973816D3-BF3B-462F-A0A5-0571A431D23D}" dt="2024-04-08T08:55:52.516" v="5"/>
          <pc:sldLayoutMkLst>
            <pc:docMk/>
            <pc:sldMasterMk cId="3826796626" sldId="2147483720"/>
            <pc:sldLayoutMk cId="1281848172" sldId="2147483730"/>
          </pc:sldLayoutMkLst>
        </pc:sldLayoutChg>
        <pc:sldLayoutChg chg="add mod replId">
          <pc:chgData name="Beek, Vincent van der (223377)" userId="S::223377@buas.nl::9eb126e7-8c23-4669-93ba-5e2ba8d45836" providerId="AD" clId="Web-{973816D3-BF3B-462F-A0A5-0571A431D23D}" dt="2024-04-08T08:55:52.516" v="5"/>
          <pc:sldLayoutMkLst>
            <pc:docMk/>
            <pc:sldMasterMk cId="3826796626" sldId="2147483720"/>
            <pc:sldLayoutMk cId="1921920689" sldId="2147483731"/>
          </pc:sldLayoutMkLst>
        </pc:sldLayoutChg>
      </pc:sldMasterChg>
    </pc:docChg>
  </pc:docChgLst>
  <pc:docChgLst>
    <pc:chgData name="Beek, Vincent van der (223377)" userId="9eb126e7-8c23-4669-93ba-5e2ba8d45836" providerId="ADAL" clId="{ED2A4660-1EBE-4C56-84E8-21ED603C7322}"/>
    <pc:docChg chg="undo custSel addSld delSld modSld modMainMaster">
      <pc:chgData name="Beek, Vincent van der (223377)" userId="9eb126e7-8c23-4669-93ba-5e2ba8d45836" providerId="ADAL" clId="{ED2A4660-1EBE-4C56-84E8-21ED603C7322}" dt="2024-04-09T06:01:48.032" v="546"/>
      <pc:docMkLst>
        <pc:docMk/>
      </pc:docMkLst>
      <pc:sldChg chg="modSp">
        <pc:chgData name="Beek, Vincent van der (223377)" userId="9eb126e7-8c23-4669-93ba-5e2ba8d45836" providerId="ADAL" clId="{ED2A4660-1EBE-4C56-84E8-21ED603C7322}" dt="2024-04-09T04:55:39.514" v="16"/>
        <pc:sldMkLst>
          <pc:docMk/>
          <pc:sldMk cId="3460055357" sldId="256"/>
        </pc:sldMkLst>
        <pc:spChg chg="mod">
          <ac:chgData name="Beek, Vincent van der (223377)" userId="9eb126e7-8c23-4669-93ba-5e2ba8d45836" providerId="ADAL" clId="{ED2A4660-1EBE-4C56-84E8-21ED603C7322}" dt="2024-04-09T04:55:39.514" v="16"/>
          <ac:spMkLst>
            <pc:docMk/>
            <pc:sldMk cId="3460055357" sldId="256"/>
            <ac:spMk id="2" creationId="{B4BEE96F-15AA-69C4-A485-173E70A0CB62}"/>
          </ac:spMkLst>
        </pc:spChg>
        <pc:spChg chg="mod">
          <ac:chgData name="Beek, Vincent van der (223377)" userId="9eb126e7-8c23-4669-93ba-5e2ba8d45836" providerId="ADAL" clId="{ED2A4660-1EBE-4C56-84E8-21ED603C7322}" dt="2024-04-09T04:55:39.514" v="16"/>
          <ac:spMkLst>
            <pc:docMk/>
            <pc:sldMk cId="3460055357" sldId="256"/>
            <ac:spMk id="3" creationId="{4ACD0440-0E32-688F-33C5-AF5BFCCEB660}"/>
          </ac:spMkLst>
        </pc:spChg>
      </pc:sldChg>
      <pc:sldChg chg="modSp mod setBg">
        <pc:chgData name="Beek, Vincent van der (223377)" userId="9eb126e7-8c23-4669-93ba-5e2ba8d45836" providerId="ADAL" clId="{ED2A4660-1EBE-4C56-84E8-21ED603C7322}" dt="2024-04-09T04:56:39.270" v="19" actId="207"/>
        <pc:sldMkLst>
          <pc:docMk/>
          <pc:sldMk cId="872339963" sldId="257"/>
        </pc:sldMkLst>
        <pc:spChg chg="mod">
          <ac:chgData name="Beek, Vincent van der (223377)" userId="9eb126e7-8c23-4669-93ba-5e2ba8d45836" providerId="ADAL" clId="{ED2A4660-1EBE-4C56-84E8-21ED603C7322}" dt="2024-04-09T04:56:39.270" v="19" actId="207"/>
          <ac:spMkLst>
            <pc:docMk/>
            <pc:sldMk cId="872339963" sldId="257"/>
            <ac:spMk id="2" creationId="{4FDC9B63-E986-C46D-9E00-CE8B70534744}"/>
          </ac:spMkLst>
        </pc:spChg>
        <pc:spChg chg="mod">
          <ac:chgData name="Beek, Vincent van der (223377)" userId="9eb126e7-8c23-4669-93ba-5e2ba8d45836" providerId="ADAL" clId="{ED2A4660-1EBE-4C56-84E8-21ED603C7322}" dt="2024-04-09T04:56:36.450" v="18" actId="207"/>
          <ac:spMkLst>
            <pc:docMk/>
            <pc:sldMk cId="872339963" sldId="257"/>
            <ac:spMk id="3" creationId="{93C8F06D-7AEF-DD7D-40A9-61DEC9AF41BD}"/>
          </ac:spMkLst>
        </pc:spChg>
      </pc:sldChg>
      <pc:sldChg chg="addSp delSp modSp mod modTransition setBg modAnim modNotesTx">
        <pc:chgData name="Beek, Vincent van der (223377)" userId="9eb126e7-8c23-4669-93ba-5e2ba8d45836" providerId="ADAL" clId="{ED2A4660-1EBE-4C56-84E8-21ED603C7322}" dt="2024-04-09T06:01:48.032" v="546"/>
        <pc:sldMkLst>
          <pc:docMk/>
          <pc:sldMk cId="586318192" sldId="258"/>
        </pc:sldMkLst>
        <pc:spChg chg="mod">
          <ac:chgData name="Beek, Vincent van der (223377)" userId="9eb126e7-8c23-4669-93ba-5e2ba8d45836" providerId="ADAL" clId="{ED2A4660-1EBE-4C56-84E8-21ED603C7322}" dt="2024-04-09T05:09:50.314" v="126" actId="20577"/>
          <ac:spMkLst>
            <pc:docMk/>
            <pc:sldMk cId="586318192" sldId="258"/>
            <ac:spMk id="2" creationId="{4FDC9B63-E986-C46D-9E00-CE8B70534744}"/>
          </ac:spMkLst>
        </pc:spChg>
        <pc:spChg chg="mod">
          <ac:chgData name="Beek, Vincent van der (223377)" userId="9eb126e7-8c23-4669-93ba-5e2ba8d45836" providerId="ADAL" clId="{ED2A4660-1EBE-4C56-84E8-21ED603C7322}" dt="2024-04-09T05:30:20.627" v="223" actId="2711"/>
          <ac:spMkLst>
            <pc:docMk/>
            <pc:sldMk cId="586318192" sldId="258"/>
            <ac:spMk id="3" creationId="{93C8F06D-7AEF-DD7D-40A9-61DEC9AF41BD}"/>
          </ac:spMkLst>
        </pc:spChg>
        <pc:spChg chg="add del mod">
          <ac:chgData name="Beek, Vincent van der (223377)" userId="9eb126e7-8c23-4669-93ba-5e2ba8d45836" providerId="ADAL" clId="{ED2A4660-1EBE-4C56-84E8-21ED603C7322}" dt="2024-04-09T05:06:46.466" v="89" actId="478"/>
          <ac:spMkLst>
            <pc:docMk/>
            <pc:sldMk cId="586318192" sldId="258"/>
            <ac:spMk id="4" creationId="{0E8A5430-0DF5-FE08-E040-AB00A5DDAADB}"/>
          </ac:spMkLst>
        </pc:spChg>
        <pc:spChg chg="add">
          <ac:chgData name="Beek, Vincent van der (223377)" userId="9eb126e7-8c23-4669-93ba-5e2ba8d45836" providerId="ADAL" clId="{ED2A4660-1EBE-4C56-84E8-21ED603C7322}" dt="2024-04-09T05:07:42.103" v="116" actId="26606"/>
          <ac:spMkLst>
            <pc:docMk/>
            <pc:sldMk cId="586318192" sldId="258"/>
            <ac:spMk id="1035" creationId="{3F088236-D655-4F88-B238-E16762358025}"/>
          </ac:spMkLst>
        </pc:spChg>
        <pc:spChg chg="add">
          <ac:chgData name="Beek, Vincent van der (223377)" userId="9eb126e7-8c23-4669-93ba-5e2ba8d45836" providerId="ADAL" clId="{ED2A4660-1EBE-4C56-84E8-21ED603C7322}" dt="2024-04-09T05:07:42.103" v="116" actId="26606"/>
          <ac:spMkLst>
            <pc:docMk/>
            <pc:sldMk cId="586318192" sldId="258"/>
            <ac:spMk id="1037" creationId="{3DAC0C92-199E-475C-9390-119A9B027276}"/>
          </ac:spMkLst>
        </pc:spChg>
        <pc:spChg chg="add">
          <ac:chgData name="Beek, Vincent van der (223377)" userId="9eb126e7-8c23-4669-93ba-5e2ba8d45836" providerId="ADAL" clId="{ED2A4660-1EBE-4C56-84E8-21ED603C7322}" dt="2024-04-09T05:07:42.103" v="116" actId="26606"/>
          <ac:spMkLst>
            <pc:docMk/>
            <pc:sldMk cId="586318192" sldId="258"/>
            <ac:spMk id="1039" creationId="{C4CFB339-0ED8-4FE2-9EF1-6D1375B8499B}"/>
          </ac:spMkLst>
        </pc:spChg>
        <pc:spChg chg="add">
          <ac:chgData name="Beek, Vincent van der (223377)" userId="9eb126e7-8c23-4669-93ba-5e2ba8d45836" providerId="ADAL" clId="{ED2A4660-1EBE-4C56-84E8-21ED603C7322}" dt="2024-04-09T05:07:42.103" v="116" actId="26606"/>
          <ac:spMkLst>
            <pc:docMk/>
            <pc:sldMk cId="586318192" sldId="258"/>
            <ac:spMk id="1041" creationId="{31896C80-2069-4431-9C19-83B913734490}"/>
          </ac:spMkLst>
        </pc:spChg>
        <pc:spChg chg="add">
          <ac:chgData name="Beek, Vincent van der (223377)" userId="9eb126e7-8c23-4669-93ba-5e2ba8d45836" providerId="ADAL" clId="{ED2A4660-1EBE-4C56-84E8-21ED603C7322}" dt="2024-04-09T05:07:42.103" v="116" actId="26606"/>
          <ac:spMkLst>
            <pc:docMk/>
            <pc:sldMk cId="586318192" sldId="258"/>
            <ac:spMk id="1043" creationId="{BF120A21-0841-4823-B0C4-28AEBCEF9B78}"/>
          </ac:spMkLst>
        </pc:spChg>
        <pc:spChg chg="add">
          <ac:chgData name="Beek, Vincent van der (223377)" userId="9eb126e7-8c23-4669-93ba-5e2ba8d45836" providerId="ADAL" clId="{ED2A4660-1EBE-4C56-84E8-21ED603C7322}" dt="2024-04-09T05:07:42.103" v="116" actId="26606"/>
          <ac:spMkLst>
            <pc:docMk/>
            <pc:sldMk cId="586318192" sldId="258"/>
            <ac:spMk id="1045" creationId="{DBB05BAE-BBD3-4289-899F-A6851503C6B0}"/>
          </ac:spMkLst>
        </pc:spChg>
        <pc:spChg chg="add">
          <ac:chgData name="Beek, Vincent van der (223377)" userId="9eb126e7-8c23-4669-93ba-5e2ba8d45836" providerId="ADAL" clId="{ED2A4660-1EBE-4C56-84E8-21ED603C7322}" dt="2024-04-09T05:07:42.103" v="116" actId="26606"/>
          <ac:spMkLst>
            <pc:docMk/>
            <pc:sldMk cId="586318192" sldId="258"/>
            <ac:spMk id="1047" creationId="{9874D11C-36F5-4BBE-A490-019A54E953B0}"/>
          </ac:spMkLst>
        </pc:spChg>
        <pc:picChg chg="add mod ord">
          <ac:chgData name="Beek, Vincent van der (223377)" userId="9eb126e7-8c23-4669-93ba-5e2ba8d45836" providerId="ADAL" clId="{ED2A4660-1EBE-4C56-84E8-21ED603C7322}" dt="2024-04-09T05:07:42.103" v="116" actId="26606"/>
          <ac:picMkLst>
            <pc:docMk/>
            <pc:sldMk cId="586318192" sldId="258"/>
            <ac:picMk id="1026" creationId="{8591D013-92BF-89AF-A17D-436768A02A3C}"/>
          </ac:picMkLst>
        </pc:picChg>
        <pc:cxnChg chg="add">
          <ac:chgData name="Beek, Vincent van der (223377)" userId="9eb126e7-8c23-4669-93ba-5e2ba8d45836" providerId="ADAL" clId="{ED2A4660-1EBE-4C56-84E8-21ED603C7322}" dt="2024-04-09T05:07:42.103" v="116" actId="26606"/>
          <ac:cxnSpMkLst>
            <pc:docMk/>
            <pc:sldMk cId="586318192" sldId="258"/>
            <ac:cxnSpMk id="1031" creationId="{64FA5DFF-7FE6-4855-84E6-DFA78EE978BD}"/>
          </ac:cxnSpMkLst>
        </pc:cxnChg>
        <pc:cxnChg chg="add">
          <ac:chgData name="Beek, Vincent van der (223377)" userId="9eb126e7-8c23-4669-93ba-5e2ba8d45836" providerId="ADAL" clId="{ED2A4660-1EBE-4C56-84E8-21ED603C7322}" dt="2024-04-09T05:07:42.103" v="116" actId="26606"/>
          <ac:cxnSpMkLst>
            <pc:docMk/>
            <pc:sldMk cId="586318192" sldId="258"/>
            <ac:cxnSpMk id="1033" creationId="{2AFD8CBA-54A3-4363-991B-B9C631BBFA74}"/>
          </ac:cxnSpMkLst>
        </pc:cxnChg>
      </pc:sldChg>
      <pc:sldChg chg="addSp modSp mod setBg modNotesTx">
        <pc:chgData name="Beek, Vincent van der (223377)" userId="9eb126e7-8c23-4669-93ba-5e2ba8d45836" providerId="ADAL" clId="{ED2A4660-1EBE-4C56-84E8-21ED603C7322}" dt="2024-04-09T05:44:19.399" v="542"/>
        <pc:sldMkLst>
          <pc:docMk/>
          <pc:sldMk cId="153784895" sldId="259"/>
        </pc:sldMkLst>
        <pc:spChg chg="mod">
          <ac:chgData name="Beek, Vincent van der (223377)" userId="9eb126e7-8c23-4669-93ba-5e2ba8d45836" providerId="ADAL" clId="{ED2A4660-1EBE-4C56-84E8-21ED603C7322}" dt="2024-04-09T05:13:54.322" v="147" actId="26606"/>
          <ac:spMkLst>
            <pc:docMk/>
            <pc:sldMk cId="153784895" sldId="259"/>
            <ac:spMk id="2" creationId="{4FDC9B63-E986-C46D-9E00-CE8B70534744}"/>
          </ac:spMkLst>
        </pc:spChg>
        <pc:spChg chg="mod">
          <ac:chgData name="Beek, Vincent van der (223377)" userId="9eb126e7-8c23-4669-93ba-5e2ba8d45836" providerId="ADAL" clId="{ED2A4660-1EBE-4C56-84E8-21ED603C7322}" dt="2024-04-09T05:13:54.322" v="147" actId="26606"/>
          <ac:spMkLst>
            <pc:docMk/>
            <pc:sldMk cId="153784895" sldId="259"/>
            <ac:spMk id="3" creationId="{93C8F06D-7AEF-DD7D-40A9-61DEC9AF41BD}"/>
          </ac:spMkLst>
        </pc:spChg>
        <pc:spChg chg="add">
          <ac:chgData name="Beek, Vincent van der (223377)" userId="9eb126e7-8c23-4669-93ba-5e2ba8d45836" providerId="ADAL" clId="{ED2A4660-1EBE-4C56-84E8-21ED603C7322}" dt="2024-04-09T05:13:54.322" v="147" actId="26606"/>
          <ac:spMkLst>
            <pc:docMk/>
            <pc:sldMk cId="153784895" sldId="259"/>
            <ac:spMk id="2055" creationId="{9F4444CE-BC8D-4D61-B303-4C05614E62AB}"/>
          </ac:spMkLst>
        </pc:spChg>
        <pc:spChg chg="add">
          <ac:chgData name="Beek, Vincent van der (223377)" userId="9eb126e7-8c23-4669-93ba-5e2ba8d45836" providerId="ADAL" clId="{ED2A4660-1EBE-4C56-84E8-21ED603C7322}" dt="2024-04-09T05:13:54.322" v="147" actId="26606"/>
          <ac:spMkLst>
            <pc:docMk/>
            <pc:sldMk cId="153784895" sldId="259"/>
            <ac:spMk id="2057" creationId="{62423CA5-E2E1-4789-B759-9906C1C94063}"/>
          </ac:spMkLst>
        </pc:spChg>
        <pc:spChg chg="add">
          <ac:chgData name="Beek, Vincent van der (223377)" userId="9eb126e7-8c23-4669-93ba-5e2ba8d45836" providerId="ADAL" clId="{ED2A4660-1EBE-4C56-84E8-21ED603C7322}" dt="2024-04-09T05:13:54.322" v="147" actId="26606"/>
          <ac:spMkLst>
            <pc:docMk/>
            <pc:sldMk cId="153784895" sldId="259"/>
            <ac:spMk id="2059" creationId="{73772B81-181F-48B7-8826-4D9686D15DF5}"/>
          </ac:spMkLst>
        </pc:spChg>
        <pc:spChg chg="add">
          <ac:chgData name="Beek, Vincent van der (223377)" userId="9eb126e7-8c23-4669-93ba-5e2ba8d45836" providerId="ADAL" clId="{ED2A4660-1EBE-4C56-84E8-21ED603C7322}" dt="2024-04-09T05:13:54.322" v="147" actId="26606"/>
          <ac:spMkLst>
            <pc:docMk/>
            <pc:sldMk cId="153784895" sldId="259"/>
            <ac:spMk id="2061" creationId="{B2205F6E-03C6-4E92-877C-E2482F6599AA}"/>
          </ac:spMkLst>
        </pc:spChg>
        <pc:picChg chg="add mod">
          <ac:chgData name="Beek, Vincent van der (223377)" userId="9eb126e7-8c23-4669-93ba-5e2ba8d45836" providerId="ADAL" clId="{ED2A4660-1EBE-4C56-84E8-21ED603C7322}" dt="2024-04-09T05:13:54.322" v="147" actId="26606"/>
          <ac:picMkLst>
            <pc:docMk/>
            <pc:sldMk cId="153784895" sldId="259"/>
            <ac:picMk id="2050" creationId="{40008983-2A15-D825-B858-32AE602A25A1}"/>
          </ac:picMkLst>
        </pc:picChg>
      </pc:sldChg>
      <pc:sldChg chg="modSp mod setBg">
        <pc:chgData name="Beek, Vincent van der (223377)" userId="9eb126e7-8c23-4669-93ba-5e2ba8d45836" providerId="ADAL" clId="{ED2A4660-1EBE-4C56-84E8-21ED603C7322}" dt="2024-04-09T04:56:55.318" v="22" actId="207"/>
        <pc:sldMkLst>
          <pc:docMk/>
          <pc:sldMk cId="2554734031" sldId="260"/>
        </pc:sldMkLst>
        <pc:spChg chg="mod">
          <ac:chgData name="Beek, Vincent van der (223377)" userId="9eb126e7-8c23-4669-93ba-5e2ba8d45836" providerId="ADAL" clId="{ED2A4660-1EBE-4C56-84E8-21ED603C7322}" dt="2024-04-09T04:56:55.318" v="22" actId="207"/>
          <ac:spMkLst>
            <pc:docMk/>
            <pc:sldMk cId="2554734031" sldId="260"/>
            <ac:spMk id="2" creationId="{4FDC9B63-E986-C46D-9E00-CE8B70534744}"/>
          </ac:spMkLst>
        </pc:spChg>
        <pc:spChg chg="mod">
          <ac:chgData name="Beek, Vincent van der (223377)" userId="9eb126e7-8c23-4669-93ba-5e2ba8d45836" providerId="ADAL" clId="{ED2A4660-1EBE-4C56-84E8-21ED603C7322}" dt="2024-04-09T04:55:39.514" v="16"/>
          <ac:spMkLst>
            <pc:docMk/>
            <pc:sldMk cId="2554734031" sldId="260"/>
            <ac:spMk id="3" creationId="{93C8F06D-7AEF-DD7D-40A9-61DEC9AF41BD}"/>
          </ac:spMkLst>
        </pc:spChg>
      </pc:sldChg>
      <pc:sldChg chg="addSp delSp modSp mod setBg modNotesTx">
        <pc:chgData name="Beek, Vincent van der (223377)" userId="9eb126e7-8c23-4669-93ba-5e2ba8d45836" providerId="ADAL" clId="{ED2A4660-1EBE-4C56-84E8-21ED603C7322}" dt="2024-04-09T05:42:38.163" v="532" actId="20577"/>
        <pc:sldMkLst>
          <pc:docMk/>
          <pc:sldMk cId="1968950847" sldId="261"/>
        </pc:sldMkLst>
        <pc:spChg chg="mod">
          <ac:chgData name="Beek, Vincent van der (223377)" userId="9eb126e7-8c23-4669-93ba-5e2ba8d45836" providerId="ADAL" clId="{ED2A4660-1EBE-4C56-84E8-21ED603C7322}" dt="2024-04-09T05:42:38.163" v="532" actId="20577"/>
          <ac:spMkLst>
            <pc:docMk/>
            <pc:sldMk cId="1968950847" sldId="261"/>
            <ac:spMk id="2" creationId="{4FDC9B63-E986-C46D-9E00-CE8B70534744}"/>
          </ac:spMkLst>
        </pc:spChg>
        <pc:spChg chg="del mod">
          <ac:chgData name="Beek, Vincent van der (223377)" userId="9eb126e7-8c23-4669-93ba-5e2ba8d45836" providerId="ADAL" clId="{ED2A4660-1EBE-4C56-84E8-21ED603C7322}" dt="2024-04-09T05:36:20.327" v="398" actId="26606"/>
          <ac:spMkLst>
            <pc:docMk/>
            <pc:sldMk cId="1968950847" sldId="261"/>
            <ac:spMk id="3" creationId="{93C8F06D-7AEF-DD7D-40A9-61DEC9AF41BD}"/>
          </ac:spMkLst>
        </pc:spChg>
        <pc:spChg chg="add del">
          <ac:chgData name="Beek, Vincent van der (223377)" userId="9eb126e7-8c23-4669-93ba-5e2ba8d45836" providerId="ADAL" clId="{ED2A4660-1EBE-4C56-84E8-21ED603C7322}" dt="2024-04-09T05:36:53.701" v="403" actId="26606"/>
          <ac:spMkLst>
            <pc:docMk/>
            <pc:sldMk cId="1968950847" sldId="261"/>
            <ac:spMk id="9" creationId="{9F4444CE-BC8D-4D61-B303-4C05614E62AB}"/>
          </ac:spMkLst>
        </pc:spChg>
        <pc:spChg chg="add del">
          <ac:chgData name="Beek, Vincent van der (223377)" userId="9eb126e7-8c23-4669-93ba-5e2ba8d45836" providerId="ADAL" clId="{ED2A4660-1EBE-4C56-84E8-21ED603C7322}" dt="2024-04-09T05:36:53.701" v="403" actId="26606"/>
          <ac:spMkLst>
            <pc:docMk/>
            <pc:sldMk cId="1968950847" sldId="261"/>
            <ac:spMk id="11" creationId="{73772B81-181F-48B7-8826-4D9686D15DF5}"/>
          </ac:spMkLst>
        </pc:spChg>
        <pc:spChg chg="add del">
          <ac:chgData name="Beek, Vincent van der (223377)" userId="9eb126e7-8c23-4669-93ba-5e2ba8d45836" providerId="ADAL" clId="{ED2A4660-1EBE-4C56-84E8-21ED603C7322}" dt="2024-04-09T05:36:53.701" v="403" actId="26606"/>
          <ac:spMkLst>
            <pc:docMk/>
            <pc:sldMk cId="1968950847" sldId="261"/>
            <ac:spMk id="13" creationId="{B2205F6E-03C6-4E92-877C-E2482F6599AA}"/>
          </ac:spMkLst>
        </pc:spChg>
        <pc:spChg chg="add del">
          <ac:chgData name="Beek, Vincent van der (223377)" userId="9eb126e7-8c23-4669-93ba-5e2ba8d45836" providerId="ADAL" clId="{ED2A4660-1EBE-4C56-84E8-21ED603C7322}" dt="2024-04-09T05:39:13.304" v="458" actId="26606"/>
          <ac:spMkLst>
            <pc:docMk/>
            <pc:sldMk cId="1968950847" sldId="261"/>
            <ac:spMk id="18" creationId="{9F4444CE-BC8D-4D61-B303-4C05614E62AB}"/>
          </ac:spMkLst>
        </pc:spChg>
        <pc:spChg chg="add del">
          <ac:chgData name="Beek, Vincent van der (223377)" userId="9eb126e7-8c23-4669-93ba-5e2ba8d45836" providerId="ADAL" clId="{ED2A4660-1EBE-4C56-84E8-21ED603C7322}" dt="2024-04-09T05:39:13.304" v="458" actId="26606"/>
          <ac:spMkLst>
            <pc:docMk/>
            <pc:sldMk cId="1968950847" sldId="261"/>
            <ac:spMk id="20" creationId="{73772B81-181F-48B7-8826-4D9686D15DF5}"/>
          </ac:spMkLst>
        </pc:spChg>
        <pc:spChg chg="add del">
          <ac:chgData name="Beek, Vincent van der (223377)" userId="9eb126e7-8c23-4669-93ba-5e2ba8d45836" providerId="ADAL" clId="{ED2A4660-1EBE-4C56-84E8-21ED603C7322}" dt="2024-04-09T05:39:13.304" v="458" actId="26606"/>
          <ac:spMkLst>
            <pc:docMk/>
            <pc:sldMk cId="1968950847" sldId="261"/>
            <ac:spMk id="22" creationId="{B2205F6E-03C6-4E92-877C-E2482F6599AA}"/>
          </ac:spMkLst>
        </pc:spChg>
        <pc:spChg chg="add del">
          <ac:chgData name="Beek, Vincent van der (223377)" userId="9eb126e7-8c23-4669-93ba-5e2ba8d45836" providerId="ADAL" clId="{ED2A4660-1EBE-4C56-84E8-21ED603C7322}" dt="2024-04-09T05:39:13.283" v="457" actId="26606"/>
          <ac:spMkLst>
            <pc:docMk/>
            <pc:sldMk cId="1968950847" sldId="261"/>
            <ac:spMk id="27" creationId="{9F4444CE-BC8D-4D61-B303-4C05614E62AB}"/>
          </ac:spMkLst>
        </pc:spChg>
        <pc:spChg chg="add del">
          <ac:chgData name="Beek, Vincent van der (223377)" userId="9eb126e7-8c23-4669-93ba-5e2ba8d45836" providerId="ADAL" clId="{ED2A4660-1EBE-4C56-84E8-21ED603C7322}" dt="2024-04-09T05:39:13.283" v="457" actId="26606"/>
          <ac:spMkLst>
            <pc:docMk/>
            <pc:sldMk cId="1968950847" sldId="261"/>
            <ac:spMk id="29" creationId="{73772B81-181F-48B7-8826-4D9686D15DF5}"/>
          </ac:spMkLst>
        </pc:spChg>
        <pc:spChg chg="add del">
          <ac:chgData name="Beek, Vincent van der (223377)" userId="9eb126e7-8c23-4669-93ba-5e2ba8d45836" providerId="ADAL" clId="{ED2A4660-1EBE-4C56-84E8-21ED603C7322}" dt="2024-04-09T05:39:13.283" v="457" actId="26606"/>
          <ac:spMkLst>
            <pc:docMk/>
            <pc:sldMk cId="1968950847" sldId="261"/>
            <ac:spMk id="31" creationId="{B2205F6E-03C6-4E92-877C-E2482F6599AA}"/>
          </ac:spMkLst>
        </pc:spChg>
        <pc:graphicFrameChg chg="add mod modGraphic">
          <ac:chgData name="Beek, Vincent van der (223377)" userId="9eb126e7-8c23-4669-93ba-5e2ba8d45836" providerId="ADAL" clId="{ED2A4660-1EBE-4C56-84E8-21ED603C7322}" dt="2024-04-09T05:39:34.573" v="459" actId="14100"/>
          <ac:graphicFrameMkLst>
            <pc:docMk/>
            <pc:sldMk cId="1968950847" sldId="261"/>
            <ac:graphicFrameMk id="5" creationId="{FBC5F8D7-EA54-C463-9EE9-5D3F9A63C94C}"/>
          </ac:graphicFrameMkLst>
        </pc:graphicFrameChg>
        <pc:picChg chg="add mod">
          <ac:chgData name="Beek, Vincent van der (223377)" userId="9eb126e7-8c23-4669-93ba-5e2ba8d45836" providerId="ADAL" clId="{ED2A4660-1EBE-4C56-84E8-21ED603C7322}" dt="2024-04-09T05:42:27.366" v="522" actId="14100"/>
          <ac:picMkLst>
            <pc:docMk/>
            <pc:sldMk cId="1968950847" sldId="261"/>
            <ac:picMk id="4098" creationId="{C1B333D5-189B-4D20-8303-B9B921757A28}"/>
          </ac:picMkLst>
        </pc:picChg>
      </pc:sldChg>
      <pc:sldChg chg="modSp mod setBg">
        <pc:chgData name="Beek, Vincent van der (223377)" userId="9eb126e7-8c23-4669-93ba-5e2ba8d45836" providerId="ADAL" clId="{ED2A4660-1EBE-4C56-84E8-21ED603C7322}" dt="2024-04-09T04:57:09.005" v="25" actId="207"/>
        <pc:sldMkLst>
          <pc:docMk/>
          <pc:sldMk cId="4000164796" sldId="263"/>
        </pc:sldMkLst>
        <pc:spChg chg="mod">
          <ac:chgData name="Beek, Vincent van der (223377)" userId="9eb126e7-8c23-4669-93ba-5e2ba8d45836" providerId="ADAL" clId="{ED2A4660-1EBE-4C56-84E8-21ED603C7322}" dt="2024-04-09T04:57:09.005" v="25" actId="207"/>
          <ac:spMkLst>
            <pc:docMk/>
            <pc:sldMk cId="4000164796" sldId="263"/>
            <ac:spMk id="2" creationId="{4FDC9B63-E986-C46D-9E00-CE8B70534744}"/>
          </ac:spMkLst>
        </pc:spChg>
        <pc:spChg chg="mod">
          <ac:chgData name="Beek, Vincent van der (223377)" userId="9eb126e7-8c23-4669-93ba-5e2ba8d45836" providerId="ADAL" clId="{ED2A4660-1EBE-4C56-84E8-21ED603C7322}" dt="2024-04-09T04:55:39.514" v="16"/>
          <ac:spMkLst>
            <pc:docMk/>
            <pc:sldMk cId="4000164796" sldId="263"/>
            <ac:spMk id="3" creationId="{93C8F06D-7AEF-DD7D-40A9-61DEC9AF41BD}"/>
          </ac:spMkLst>
        </pc:spChg>
      </pc:sldChg>
      <pc:sldChg chg="addSp delSp modSp mod setBg modNotesTx">
        <pc:chgData name="Beek, Vincent van der (223377)" userId="9eb126e7-8c23-4669-93ba-5e2ba8d45836" providerId="ADAL" clId="{ED2A4660-1EBE-4C56-84E8-21ED603C7322}" dt="2024-04-09T05:34:13.097" v="356" actId="1076"/>
        <pc:sldMkLst>
          <pc:docMk/>
          <pc:sldMk cId="727244967" sldId="264"/>
        </pc:sldMkLst>
        <pc:spChg chg="mod">
          <ac:chgData name="Beek, Vincent van der (223377)" userId="9eb126e7-8c23-4669-93ba-5e2ba8d45836" providerId="ADAL" clId="{ED2A4660-1EBE-4C56-84E8-21ED603C7322}" dt="2024-04-09T05:25:44.572" v="179" actId="26606"/>
          <ac:spMkLst>
            <pc:docMk/>
            <pc:sldMk cId="727244967" sldId="264"/>
            <ac:spMk id="2" creationId="{4FDC9B63-E986-C46D-9E00-CE8B70534744}"/>
          </ac:spMkLst>
        </pc:spChg>
        <pc:spChg chg="del mod ord">
          <ac:chgData name="Beek, Vincent van der (223377)" userId="9eb126e7-8c23-4669-93ba-5e2ba8d45836" providerId="ADAL" clId="{ED2A4660-1EBE-4C56-84E8-21ED603C7322}" dt="2024-04-09T05:32:51.363" v="343" actId="478"/>
          <ac:spMkLst>
            <pc:docMk/>
            <pc:sldMk cId="727244967" sldId="264"/>
            <ac:spMk id="3" creationId="{93C8F06D-7AEF-DD7D-40A9-61DEC9AF41BD}"/>
          </ac:spMkLst>
        </pc:spChg>
        <pc:spChg chg="add del mod">
          <ac:chgData name="Beek, Vincent van der (223377)" userId="9eb126e7-8c23-4669-93ba-5e2ba8d45836" providerId="ADAL" clId="{ED2A4660-1EBE-4C56-84E8-21ED603C7322}" dt="2024-04-09T05:22:30.811" v="159" actId="478"/>
          <ac:spMkLst>
            <pc:docMk/>
            <pc:sldMk cId="727244967" sldId="264"/>
            <ac:spMk id="4" creationId="{F32CFB75-ED5D-A343-CBA6-4C574E6C81EB}"/>
          </ac:spMkLst>
        </pc:spChg>
        <pc:spChg chg="add mod">
          <ac:chgData name="Beek, Vincent van der (223377)" userId="9eb126e7-8c23-4669-93ba-5e2ba8d45836" providerId="ADAL" clId="{ED2A4660-1EBE-4C56-84E8-21ED603C7322}" dt="2024-04-09T05:34:05.476" v="352" actId="1076"/>
          <ac:spMkLst>
            <pc:docMk/>
            <pc:sldMk cId="727244967" sldId="264"/>
            <ac:spMk id="5" creationId="{22955804-6918-63BD-FDA7-4BBD97928659}"/>
          </ac:spMkLst>
        </pc:spChg>
        <pc:spChg chg="add mod">
          <ac:chgData name="Beek, Vincent van der (223377)" userId="9eb126e7-8c23-4669-93ba-5e2ba8d45836" providerId="ADAL" clId="{ED2A4660-1EBE-4C56-84E8-21ED603C7322}" dt="2024-04-09T05:33:00.001" v="345" actId="1076"/>
          <ac:spMkLst>
            <pc:docMk/>
            <pc:sldMk cId="727244967" sldId="264"/>
            <ac:spMk id="6" creationId="{DC4E0EE4-B29A-105F-F84D-FF328C866083}"/>
          </ac:spMkLst>
        </pc:spChg>
        <pc:spChg chg="add del">
          <ac:chgData name="Beek, Vincent van der (223377)" userId="9eb126e7-8c23-4669-93ba-5e2ba8d45836" providerId="ADAL" clId="{ED2A4660-1EBE-4C56-84E8-21ED603C7322}" dt="2024-04-09T05:25:44.572" v="179" actId="26606"/>
          <ac:spMkLst>
            <pc:docMk/>
            <pc:sldMk cId="727244967" sldId="264"/>
            <ac:spMk id="10" creationId="{9F4444CE-BC8D-4D61-B303-4C05614E62AB}"/>
          </ac:spMkLst>
        </pc:spChg>
        <pc:spChg chg="add del">
          <ac:chgData name="Beek, Vincent van der (223377)" userId="9eb126e7-8c23-4669-93ba-5e2ba8d45836" providerId="ADAL" clId="{ED2A4660-1EBE-4C56-84E8-21ED603C7322}" dt="2024-04-09T05:25:44.572" v="179" actId="26606"/>
          <ac:spMkLst>
            <pc:docMk/>
            <pc:sldMk cId="727244967" sldId="264"/>
            <ac:spMk id="12" creationId="{73772B81-181F-48B7-8826-4D9686D15DF5}"/>
          </ac:spMkLst>
        </pc:spChg>
        <pc:spChg chg="add del">
          <ac:chgData name="Beek, Vincent van der (223377)" userId="9eb126e7-8c23-4669-93ba-5e2ba8d45836" providerId="ADAL" clId="{ED2A4660-1EBE-4C56-84E8-21ED603C7322}" dt="2024-04-09T05:25:44.572" v="179" actId="26606"/>
          <ac:spMkLst>
            <pc:docMk/>
            <pc:sldMk cId="727244967" sldId="264"/>
            <ac:spMk id="14" creationId="{B2205F6E-03C6-4E92-877C-E2482F6599AA}"/>
          </ac:spMkLst>
        </pc:spChg>
        <pc:spChg chg="add">
          <ac:chgData name="Beek, Vincent van der (223377)" userId="9eb126e7-8c23-4669-93ba-5e2ba8d45836" providerId="ADAL" clId="{ED2A4660-1EBE-4C56-84E8-21ED603C7322}" dt="2024-04-09T05:25:44.572" v="179" actId="26606"/>
          <ac:spMkLst>
            <pc:docMk/>
            <pc:sldMk cId="727244967" sldId="264"/>
            <ac:spMk id="17" creationId="{3F088236-D655-4F88-B238-E16762358025}"/>
          </ac:spMkLst>
        </pc:spChg>
        <pc:spChg chg="add">
          <ac:chgData name="Beek, Vincent van der (223377)" userId="9eb126e7-8c23-4669-93ba-5e2ba8d45836" providerId="ADAL" clId="{ED2A4660-1EBE-4C56-84E8-21ED603C7322}" dt="2024-04-09T05:25:44.572" v="179" actId="26606"/>
          <ac:spMkLst>
            <pc:docMk/>
            <pc:sldMk cId="727244967" sldId="264"/>
            <ac:spMk id="18" creationId="{3DAC0C92-199E-475C-9390-119A9B027276}"/>
          </ac:spMkLst>
        </pc:spChg>
        <pc:spChg chg="add">
          <ac:chgData name="Beek, Vincent van der (223377)" userId="9eb126e7-8c23-4669-93ba-5e2ba8d45836" providerId="ADAL" clId="{ED2A4660-1EBE-4C56-84E8-21ED603C7322}" dt="2024-04-09T05:25:44.572" v="179" actId="26606"/>
          <ac:spMkLst>
            <pc:docMk/>
            <pc:sldMk cId="727244967" sldId="264"/>
            <ac:spMk id="22" creationId="{C4CFB339-0ED8-4FE2-9EF1-6D1375B8499B}"/>
          </ac:spMkLst>
        </pc:spChg>
        <pc:spChg chg="add">
          <ac:chgData name="Beek, Vincent van der (223377)" userId="9eb126e7-8c23-4669-93ba-5e2ba8d45836" providerId="ADAL" clId="{ED2A4660-1EBE-4C56-84E8-21ED603C7322}" dt="2024-04-09T05:25:44.572" v="179" actId="26606"/>
          <ac:spMkLst>
            <pc:docMk/>
            <pc:sldMk cId="727244967" sldId="264"/>
            <ac:spMk id="31" creationId="{BF120A21-0841-4823-B0C4-28AEBCEF9B78}"/>
          </ac:spMkLst>
        </pc:spChg>
        <pc:spChg chg="add">
          <ac:chgData name="Beek, Vincent van der (223377)" userId="9eb126e7-8c23-4669-93ba-5e2ba8d45836" providerId="ADAL" clId="{ED2A4660-1EBE-4C56-84E8-21ED603C7322}" dt="2024-04-09T05:25:44.572" v="179" actId="26606"/>
          <ac:spMkLst>
            <pc:docMk/>
            <pc:sldMk cId="727244967" sldId="264"/>
            <ac:spMk id="33" creationId="{DBB05BAE-BBD3-4289-899F-A6851503C6B0}"/>
          </ac:spMkLst>
        </pc:spChg>
        <pc:spChg chg="add">
          <ac:chgData name="Beek, Vincent van der (223377)" userId="9eb126e7-8c23-4669-93ba-5e2ba8d45836" providerId="ADAL" clId="{ED2A4660-1EBE-4C56-84E8-21ED603C7322}" dt="2024-04-09T05:25:44.572" v="179" actId="26606"/>
          <ac:spMkLst>
            <pc:docMk/>
            <pc:sldMk cId="727244967" sldId="264"/>
            <ac:spMk id="34" creationId="{31896C80-2069-4431-9C19-83B913734490}"/>
          </ac:spMkLst>
        </pc:spChg>
        <pc:spChg chg="add">
          <ac:chgData name="Beek, Vincent van der (223377)" userId="9eb126e7-8c23-4669-93ba-5e2ba8d45836" providerId="ADAL" clId="{ED2A4660-1EBE-4C56-84E8-21ED603C7322}" dt="2024-04-09T05:25:44.572" v="179" actId="26606"/>
          <ac:spMkLst>
            <pc:docMk/>
            <pc:sldMk cId="727244967" sldId="264"/>
            <ac:spMk id="35" creationId="{9874D11C-36F5-4BBE-A490-019A54E953B0}"/>
          </ac:spMkLst>
        </pc:spChg>
        <pc:grpChg chg="add del">
          <ac:chgData name="Beek, Vincent van der (223377)" userId="9eb126e7-8c23-4669-93ba-5e2ba8d45836" providerId="ADAL" clId="{ED2A4660-1EBE-4C56-84E8-21ED603C7322}" dt="2024-04-09T05:25:31.917" v="178" actId="26606"/>
          <ac:grpSpMkLst>
            <pc:docMk/>
            <pc:sldMk cId="727244967" sldId="264"/>
            <ac:grpSpMk id="20" creationId="{5EA39187-0197-4C1D-BE4A-06B353C7B215}"/>
          </ac:grpSpMkLst>
        </pc:grpChg>
        <pc:picChg chg="add del">
          <ac:chgData name="Beek, Vincent van der (223377)" userId="9eb126e7-8c23-4669-93ba-5e2ba8d45836" providerId="ADAL" clId="{ED2A4660-1EBE-4C56-84E8-21ED603C7322}" dt="2024-04-09T05:25:31.917" v="178" actId="26606"/>
          <ac:picMkLst>
            <pc:docMk/>
            <pc:sldMk cId="727244967" sldId="264"/>
            <ac:picMk id="16" creationId="{35E19BBA-6AB0-00AE-8B43-DA8122B35400}"/>
          </ac:picMkLst>
        </pc:picChg>
        <pc:picChg chg="add del mod">
          <ac:chgData name="Beek, Vincent van der (223377)" userId="9eb126e7-8c23-4669-93ba-5e2ba8d45836" providerId="ADAL" clId="{ED2A4660-1EBE-4C56-84E8-21ED603C7322}" dt="2024-04-09T05:23:49.122" v="176" actId="478"/>
          <ac:picMkLst>
            <pc:docMk/>
            <pc:sldMk cId="727244967" sldId="264"/>
            <ac:picMk id="3074" creationId="{9773B4ED-79ED-DB04-7DFC-96FBFB782E60}"/>
          </ac:picMkLst>
        </pc:picChg>
        <pc:picChg chg="add mod">
          <ac:chgData name="Beek, Vincent van der (223377)" userId="9eb126e7-8c23-4669-93ba-5e2ba8d45836" providerId="ADAL" clId="{ED2A4660-1EBE-4C56-84E8-21ED603C7322}" dt="2024-04-09T05:34:13.097" v="356" actId="1076"/>
          <ac:picMkLst>
            <pc:docMk/>
            <pc:sldMk cId="727244967" sldId="264"/>
            <ac:picMk id="3076" creationId="{2D6DEE3A-2C88-283E-9AD0-230D8E5E0B4E}"/>
          </ac:picMkLst>
        </pc:picChg>
        <pc:cxnChg chg="add">
          <ac:chgData name="Beek, Vincent van der (223377)" userId="9eb126e7-8c23-4669-93ba-5e2ba8d45836" providerId="ADAL" clId="{ED2A4660-1EBE-4C56-84E8-21ED603C7322}" dt="2024-04-09T05:25:44.572" v="179" actId="26606"/>
          <ac:cxnSpMkLst>
            <pc:docMk/>
            <pc:sldMk cId="727244967" sldId="264"/>
            <ac:cxnSpMk id="19" creationId="{64FA5DFF-7FE6-4855-84E6-DFA78EE978BD}"/>
          </ac:cxnSpMkLst>
        </pc:cxnChg>
        <pc:cxnChg chg="add">
          <ac:chgData name="Beek, Vincent van der (223377)" userId="9eb126e7-8c23-4669-93ba-5e2ba8d45836" providerId="ADAL" clId="{ED2A4660-1EBE-4C56-84E8-21ED603C7322}" dt="2024-04-09T05:25:44.572" v="179" actId="26606"/>
          <ac:cxnSpMkLst>
            <pc:docMk/>
            <pc:sldMk cId="727244967" sldId="264"/>
            <ac:cxnSpMk id="21" creationId="{2AFD8CBA-54A3-4363-991B-B9C631BBFA74}"/>
          </ac:cxnSpMkLst>
        </pc:cxnChg>
        <pc:cxnChg chg="add del">
          <ac:chgData name="Beek, Vincent van der (223377)" userId="9eb126e7-8c23-4669-93ba-5e2ba8d45836" providerId="ADAL" clId="{ED2A4660-1EBE-4C56-84E8-21ED603C7322}" dt="2024-04-09T05:25:31.917" v="178" actId="26606"/>
          <ac:cxnSpMkLst>
            <pc:docMk/>
            <pc:sldMk cId="727244967" sldId="264"/>
            <ac:cxnSpMk id="32" creationId="{2EC607CC-319E-425D-8A0C-EC6E84F6C377}"/>
          </ac:cxnSpMkLst>
        </pc:cxnChg>
      </pc:sldChg>
      <pc:sldChg chg="addSp delSp modSp new mod modNotesTx">
        <pc:chgData name="Beek, Vincent van der (223377)" userId="9eb126e7-8c23-4669-93ba-5e2ba8d45836" providerId="ADAL" clId="{ED2A4660-1EBE-4C56-84E8-21ED603C7322}" dt="2024-04-09T05:44:54.092" v="544" actId="20577"/>
        <pc:sldMkLst>
          <pc:docMk/>
          <pc:sldMk cId="1199694254" sldId="265"/>
        </pc:sldMkLst>
        <pc:spChg chg="mod">
          <ac:chgData name="Beek, Vincent van der (223377)" userId="9eb126e7-8c23-4669-93ba-5e2ba8d45836" providerId="ADAL" clId="{ED2A4660-1EBE-4C56-84E8-21ED603C7322}" dt="2024-04-09T05:11:59.706" v="142" actId="20577"/>
          <ac:spMkLst>
            <pc:docMk/>
            <pc:sldMk cId="1199694254" sldId="265"/>
            <ac:spMk id="2" creationId="{C33F81FC-7681-4F6E-F10D-B5D7D845F4AB}"/>
          </ac:spMkLst>
        </pc:spChg>
        <pc:spChg chg="del mod">
          <ac:chgData name="Beek, Vincent van der (223377)" userId="9eb126e7-8c23-4669-93ba-5e2ba8d45836" providerId="ADAL" clId="{ED2A4660-1EBE-4C56-84E8-21ED603C7322}" dt="2024-04-09T05:12:13.260" v="143" actId="26606"/>
          <ac:spMkLst>
            <pc:docMk/>
            <pc:sldMk cId="1199694254" sldId="265"/>
            <ac:spMk id="3" creationId="{454BD17B-F563-1704-C518-3E9409C4F0B6}"/>
          </ac:spMkLst>
        </pc:spChg>
        <pc:graphicFrameChg chg="add">
          <ac:chgData name="Beek, Vincent van der (223377)" userId="9eb126e7-8c23-4669-93ba-5e2ba8d45836" providerId="ADAL" clId="{ED2A4660-1EBE-4C56-84E8-21ED603C7322}" dt="2024-04-09T05:12:13.260" v="143" actId="26606"/>
          <ac:graphicFrameMkLst>
            <pc:docMk/>
            <pc:sldMk cId="1199694254" sldId="265"/>
            <ac:graphicFrameMk id="5" creationId="{0AE9FF38-31BD-106D-1940-D1AF19D210AA}"/>
          </ac:graphicFrameMkLst>
        </pc:graphicFrameChg>
      </pc:sldChg>
      <pc:sldChg chg="modSp new del mod">
        <pc:chgData name="Beek, Vincent van der (223377)" userId="9eb126e7-8c23-4669-93ba-5e2ba8d45836" providerId="ADAL" clId="{ED2A4660-1EBE-4C56-84E8-21ED603C7322}" dt="2024-04-09T05:05:42.993" v="78" actId="47"/>
        <pc:sldMkLst>
          <pc:docMk/>
          <pc:sldMk cId="2554683067" sldId="265"/>
        </pc:sldMkLst>
        <pc:spChg chg="mod">
          <ac:chgData name="Beek, Vincent van der (223377)" userId="9eb126e7-8c23-4669-93ba-5e2ba8d45836" providerId="ADAL" clId="{ED2A4660-1EBE-4C56-84E8-21ED603C7322}" dt="2024-04-09T05:04:38.922" v="77" actId="20577"/>
          <ac:spMkLst>
            <pc:docMk/>
            <pc:sldMk cId="2554683067" sldId="265"/>
            <ac:spMk id="2" creationId="{430DF76E-2F6D-2D65-CC5E-DAD0193529E2}"/>
          </ac:spMkLst>
        </pc:spChg>
      </pc:sldChg>
      <pc:sldChg chg="modSp new mod">
        <pc:chgData name="Beek, Vincent van der (223377)" userId="9eb126e7-8c23-4669-93ba-5e2ba8d45836" providerId="ADAL" clId="{ED2A4660-1EBE-4C56-84E8-21ED603C7322}" dt="2024-04-09T05:42:50.019" v="541" actId="20577"/>
        <pc:sldMkLst>
          <pc:docMk/>
          <pc:sldMk cId="3142015354" sldId="266"/>
        </pc:sldMkLst>
        <pc:spChg chg="mod">
          <ac:chgData name="Beek, Vincent van der (223377)" userId="9eb126e7-8c23-4669-93ba-5e2ba8d45836" providerId="ADAL" clId="{ED2A4660-1EBE-4C56-84E8-21ED603C7322}" dt="2024-04-09T05:42:50.019" v="541" actId="20577"/>
          <ac:spMkLst>
            <pc:docMk/>
            <pc:sldMk cId="3142015354" sldId="266"/>
            <ac:spMk id="2" creationId="{E2FF4625-DFC4-6A17-B6DD-31FF410E3692}"/>
          </ac:spMkLst>
        </pc:spChg>
      </pc:sldChg>
      <pc:sldChg chg="new">
        <pc:chgData name="Beek, Vincent van der (223377)" userId="9eb126e7-8c23-4669-93ba-5e2ba8d45836" providerId="ADAL" clId="{ED2A4660-1EBE-4C56-84E8-21ED603C7322}" dt="2024-04-09T05:45:09.255" v="545" actId="680"/>
        <pc:sldMkLst>
          <pc:docMk/>
          <pc:sldMk cId="3329326656" sldId="267"/>
        </pc:sldMkLst>
      </pc:sldChg>
      <pc:sldMasterChg chg="setBg">
        <pc:chgData name="Beek, Vincent van der (223377)" userId="9eb126e7-8c23-4669-93ba-5e2ba8d45836" providerId="ADAL" clId="{ED2A4660-1EBE-4C56-84E8-21ED603C7322}" dt="2024-04-09T04:54:20.459" v="2"/>
        <pc:sldMasterMkLst>
          <pc:docMk/>
          <pc:sldMasterMk cId="3082067845" sldId="2147483732"/>
        </pc:sldMasterMkLst>
      </pc:sldMasterChg>
      <pc:sldMasterChg chg="setBg">
        <pc:chgData name="Beek, Vincent van der (223377)" userId="9eb126e7-8c23-4669-93ba-5e2ba8d45836" providerId="ADAL" clId="{ED2A4660-1EBE-4C56-84E8-21ED603C7322}" dt="2024-04-09T04:56:29.957" v="17"/>
        <pc:sldMasterMkLst>
          <pc:docMk/>
          <pc:sldMasterMk cId="3980116523" sldId="2147483732"/>
        </pc:sldMasterMkLst>
      </pc:sldMasterChg>
      <pc:sldMasterChg chg="setBg">
        <pc:chgData name="Beek, Vincent van der (223377)" userId="9eb126e7-8c23-4669-93ba-5e2ba8d45836" providerId="ADAL" clId="{ED2A4660-1EBE-4C56-84E8-21ED603C7322}" dt="2024-04-09T04:55:26.866" v="12"/>
        <pc:sldMasterMkLst>
          <pc:docMk/>
          <pc:sldMasterMk cId="2821621861" sldId="2147483768"/>
        </pc:sldMasterMkLst>
      </pc:sldMasterChg>
    </pc:docChg>
  </pc:docChgLst>
  <pc:docChgLst>
    <pc:chgData name="Boezer, Maikel (220755)" userId="9c3efba9-c3c3-4ac0-8f4d-6ef99bee54d6" providerId="ADAL" clId="{5933DE84-7186-4D83-97C9-D1F393FA5318}"/>
    <pc:docChg chg="undo custSel addSld delSld modSld">
      <pc:chgData name="Boezer, Maikel (220755)" userId="9c3efba9-c3c3-4ac0-8f4d-6ef99bee54d6" providerId="ADAL" clId="{5933DE84-7186-4D83-97C9-D1F393FA5318}" dt="2024-04-10T08:03:56.886" v="357" actId="20577"/>
      <pc:docMkLst>
        <pc:docMk/>
      </pc:docMkLst>
      <pc:sldChg chg="modSp mod modNotesTx">
        <pc:chgData name="Boezer, Maikel (220755)" userId="9c3efba9-c3c3-4ac0-8f4d-6ef99bee54d6" providerId="ADAL" clId="{5933DE84-7186-4D83-97C9-D1F393FA5318}" dt="2024-04-10T08:03:56.886" v="357" actId="20577"/>
        <pc:sldMkLst>
          <pc:docMk/>
          <pc:sldMk cId="586318192" sldId="258"/>
        </pc:sldMkLst>
        <pc:spChg chg="mod">
          <ac:chgData name="Boezer, Maikel (220755)" userId="9c3efba9-c3c3-4ac0-8f4d-6ef99bee54d6" providerId="ADAL" clId="{5933DE84-7186-4D83-97C9-D1F393FA5318}" dt="2024-04-10T08:03:56.886" v="357" actId="20577"/>
          <ac:spMkLst>
            <pc:docMk/>
            <pc:sldMk cId="586318192" sldId="258"/>
            <ac:spMk id="3" creationId="{93C8F06D-7AEF-DD7D-40A9-61DEC9AF41BD}"/>
          </ac:spMkLst>
        </pc:spChg>
      </pc:sldChg>
      <pc:sldChg chg="del">
        <pc:chgData name="Boezer, Maikel (220755)" userId="9c3efba9-c3c3-4ac0-8f4d-6ef99bee54d6" providerId="ADAL" clId="{5933DE84-7186-4D83-97C9-D1F393FA5318}" dt="2024-04-09T12:21:23.622" v="42" actId="2696"/>
        <pc:sldMkLst>
          <pc:docMk/>
          <pc:sldMk cId="2554734031" sldId="260"/>
        </pc:sldMkLst>
      </pc:sldChg>
      <pc:sldChg chg="modNotesTx">
        <pc:chgData name="Boezer, Maikel (220755)" userId="9c3efba9-c3c3-4ac0-8f4d-6ef99bee54d6" providerId="ADAL" clId="{5933DE84-7186-4D83-97C9-D1F393FA5318}" dt="2024-04-09T13:55:51.921" v="243" actId="20577"/>
        <pc:sldMkLst>
          <pc:docMk/>
          <pc:sldMk cId="4000164796" sldId="263"/>
        </pc:sldMkLst>
      </pc:sldChg>
      <pc:sldChg chg="addSp delSp modSp new mod delAnim modAnim modNotesTx">
        <pc:chgData name="Boezer, Maikel (220755)" userId="9c3efba9-c3c3-4ac0-8f4d-6ef99bee54d6" providerId="ADAL" clId="{5933DE84-7186-4D83-97C9-D1F393FA5318}" dt="2024-04-10T07:56:13.437" v="350" actId="688"/>
        <pc:sldMkLst>
          <pc:docMk/>
          <pc:sldMk cId="3629419013" sldId="268"/>
        </pc:sldMkLst>
        <pc:spChg chg="del">
          <ac:chgData name="Boezer, Maikel (220755)" userId="9c3efba9-c3c3-4ac0-8f4d-6ef99bee54d6" providerId="ADAL" clId="{5933DE84-7186-4D83-97C9-D1F393FA5318}" dt="2024-04-09T11:12:16.842" v="5" actId="478"/>
          <ac:spMkLst>
            <pc:docMk/>
            <pc:sldMk cId="3629419013" sldId="268"/>
            <ac:spMk id="2" creationId="{5420473A-9147-1D5A-1868-0B72867183CC}"/>
          </ac:spMkLst>
        </pc:spChg>
        <pc:spChg chg="del">
          <ac:chgData name="Boezer, Maikel (220755)" userId="9c3efba9-c3c3-4ac0-8f4d-6ef99bee54d6" providerId="ADAL" clId="{5933DE84-7186-4D83-97C9-D1F393FA5318}" dt="2024-04-09T11:11:50.519" v="2" actId="478"/>
          <ac:spMkLst>
            <pc:docMk/>
            <pc:sldMk cId="3629419013" sldId="268"/>
            <ac:spMk id="3" creationId="{728B7102-9C69-A15C-2D31-E9C20C94BBD5}"/>
          </ac:spMkLst>
        </pc:spChg>
        <pc:spChg chg="add del mod">
          <ac:chgData name="Boezer, Maikel (220755)" userId="9c3efba9-c3c3-4ac0-8f4d-6ef99bee54d6" providerId="ADAL" clId="{5933DE84-7186-4D83-97C9-D1F393FA5318}" dt="2024-04-09T12:25:53.837" v="113" actId="478"/>
          <ac:spMkLst>
            <pc:docMk/>
            <pc:sldMk cId="3629419013" sldId="268"/>
            <ac:spMk id="5" creationId="{513D88C7-3C0B-5849-1071-C84C058FE340}"/>
          </ac:spMkLst>
        </pc:spChg>
        <pc:spChg chg="add del mod">
          <ac:chgData name="Boezer, Maikel (220755)" userId="9c3efba9-c3c3-4ac0-8f4d-6ef99bee54d6" providerId="ADAL" clId="{5933DE84-7186-4D83-97C9-D1F393FA5318}" dt="2024-04-09T12:29:01.574" v="175" actId="478"/>
          <ac:spMkLst>
            <pc:docMk/>
            <pc:sldMk cId="3629419013" sldId="268"/>
            <ac:spMk id="6" creationId="{3B3D0CC4-59CD-3BDC-F8A4-32C94009326A}"/>
          </ac:spMkLst>
        </pc:spChg>
        <pc:spChg chg="add del mod">
          <ac:chgData name="Boezer, Maikel (220755)" userId="9c3efba9-c3c3-4ac0-8f4d-6ef99bee54d6" providerId="ADAL" clId="{5933DE84-7186-4D83-97C9-D1F393FA5318}" dt="2024-04-09T12:25:09.461" v="108" actId="478"/>
          <ac:spMkLst>
            <pc:docMk/>
            <pc:sldMk cId="3629419013" sldId="268"/>
            <ac:spMk id="11" creationId="{AAF25AC7-602E-F57D-20B5-9B03B90B6C29}"/>
          </ac:spMkLst>
        </pc:spChg>
        <pc:spChg chg="add del">
          <ac:chgData name="Boezer, Maikel (220755)" userId="9c3efba9-c3c3-4ac0-8f4d-6ef99bee54d6" providerId="ADAL" clId="{5933DE84-7186-4D83-97C9-D1F393FA5318}" dt="2024-04-09T12:23:02.340" v="49" actId="22"/>
          <ac:spMkLst>
            <pc:docMk/>
            <pc:sldMk cId="3629419013" sldId="268"/>
            <ac:spMk id="13" creationId="{DB542F0F-E0FD-BC57-4488-96F103C28A97}"/>
          </ac:spMkLst>
        </pc:spChg>
        <pc:spChg chg="add mod">
          <ac:chgData name="Boezer, Maikel (220755)" userId="9c3efba9-c3c3-4ac0-8f4d-6ef99bee54d6" providerId="ADAL" clId="{5933DE84-7186-4D83-97C9-D1F393FA5318}" dt="2024-04-09T12:23:57.437" v="84" actId="313"/>
          <ac:spMkLst>
            <pc:docMk/>
            <pc:sldMk cId="3629419013" sldId="268"/>
            <ac:spMk id="14" creationId="{DE372F5A-595F-E517-A2BB-EDE1951DCC33}"/>
          </ac:spMkLst>
        </pc:spChg>
        <pc:spChg chg="add mod">
          <ac:chgData name="Boezer, Maikel (220755)" userId="9c3efba9-c3c3-4ac0-8f4d-6ef99bee54d6" providerId="ADAL" clId="{5933DE84-7186-4D83-97C9-D1F393FA5318}" dt="2024-04-09T12:25:17.664" v="109" actId="1076"/>
          <ac:spMkLst>
            <pc:docMk/>
            <pc:sldMk cId="3629419013" sldId="268"/>
            <ac:spMk id="15" creationId="{546E9BC5-9733-E756-50E6-9BEB11E56801}"/>
          </ac:spMkLst>
        </pc:spChg>
        <pc:spChg chg="add mod">
          <ac:chgData name="Boezer, Maikel (220755)" userId="9c3efba9-c3c3-4ac0-8f4d-6ef99bee54d6" providerId="ADAL" clId="{5933DE84-7186-4D83-97C9-D1F393FA5318}" dt="2024-04-09T12:29:10.698" v="176" actId="1076"/>
          <ac:spMkLst>
            <pc:docMk/>
            <pc:sldMk cId="3629419013" sldId="268"/>
            <ac:spMk id="16" creationId="{97E53841-E273-F0DD-EB32-E9D53DD1FDEF}"/>
          </ac:spMkLst>
        </pc:spChg>
        <pc:spChg chg="add mod">
          <ac:chgData name="Boezer, Maikel (220755)" userId="9c3efba9-c3c3-4ac0-8f4d-6ef99bee54d6" providerId="ADAL" clId="{5933DE84-7186-4D83-97C9-D1F393FA5318}" dt="2024-04-09T12:26:17.369" v="117"/>
          <ac:spMkLst>
            <pc:docMk/>
            <pc:sldMk cId="3629419013" sldId="268"/>
            <ac:spMk id="17" creationId="{42F888ED-FD7B-12A0-7CB4-C9F44CF8C1A0}"/>
          </ac:spMkLst>
        </pc:spChg>
        <pc:picChg chg="add mod ord">
          <ac:chgData name="Boezer, Maikel (220755)" userId="9c3efba9-c3c3-4ac0-8f4d-6ef99bee54d6" providerId="ADAL" clId="{5933DE84-7186-4D83-97C9-D1F393FA5318}" dt="2024-04-09T19:00:52.611" v="339" actId="167"/>
          <ac:picMkLst>
            <pc:docMk/>
            <pc:sldMk cId="3629419013" sldId="268"/>
            <ac:picMk id="4" creationId="{3D30C2E9-7B91-A78C-17ED-0ABC2CD8EA5F}"/>
          </ac:picMkLst>
        </pc:picChg>
        <pc:picChg chg="add del mod">
          <ac:chgData name="Boezer, Maikel (220755)" userId="9c3efba9-c3c3-4ac0-8f4d-6ef99bee54d6" providerId="ADAL" clId="{5933DE84-7186-4D83-97C9-D1F393FA5318}" dt="2024-04-09T18:53:41.426" v="288" actId="478"/>
          <ac:picMkLst>
            <pc:docMk/>
            <pc:sldMk cId="3629419013" sldId="268"/>
            <ac:picMk id="7" creationId="{AC37188B-85E4-4A90-4BCB-9E501DB1434D}"/>
          </ac:picMkLst>
        </pc:picChg>
        <pc:picChg chg="add mod ord">
          <ac:chgData name="Boezer, Maikel (220755)" userId="9c3efba9-c3c3-4ac0-8f4d-6ef99bee54d6" providerId="ADAL" clId="{5933DE84-7186-4D83-97C9-D1F393FA5318}" dt="2024-04-09T19:00:55.899" v="340" actId="1076"/>
          <ac:picMkLst>
            <pc:docMk/>
            <pc:sldMk cId="3629419013" sldId="268"/>
            <ac:picMk id="8" creationId="{8C3CBBB2-323E-4CF2-5107-2E1D513211CD}"/>
          </ac:picMkLst>
        </pc:picChg>
        <pc:picChg chg="add mod ord">
          <ac:chgData name="Boezer, Maikel (220755)" userId="9c3efba9-c3c3-4ac0-8f4d-6ef99bee54d6" providerId="ADAL" clId="{5933DE84-7186-4D83-97C9-D1F393FA5318}" dt="2024-04-09T19:00:59.723" v="341" actId="1076"/>
          <ac:picMkLst>
            <pc:docMk/>
            <pc:sldMk cId="3629419013" sldId="268"/>
            <ac:picMk id="9" creationId="{C7BC1316-0C3C-A32D-2DC0-FD3F5704CC7D}"/>
          </ac:picMkLst>
        </pc:picChg>
        <pc:picChg chg="add mod ord">
          <ac:chgData name="Boezer, Maikel (220755)" userId="9c3efba9-c3c3-4ac0-8f4d-6ef99bee54d6" providerId="ADAL" clId="{5933DE84-7186-4D83-97C9-D1F393FA5318}" dt="2024-04-09T19:01:08.669" v="344" actId="1076"/>
          <ac:picMkLst>
            <pc:docMk/>
            <pc:sldMk cId="3629419013" sldId="268"/>
            <ac:picMk id="10" creationId="{DB5B6B63-245B-BEF4-0719-7B7857BA80B4}"/>
          </ac:picMkLst>
        </pc:picChg>
        <pc:picChg chg="add mod ord">
          <ac:chgData name="Boezer, Maikel (220755)" userId="9c3efba9-c3c3-4ac0-8f4d-6ef99bee54d6" providerId="ADAL" clId="{5933DE84-7186-4D83-97C9-D1F393FA5318}" dt="2024-04-10T07:56:13.437" v="350" actId="688"/>
          <ac:picMkLst>
            <pc:docMk/>
            <pc:sldMk cId="3629419013" sldId="268"/>
            <ac:picMk id="19" creationId="{ACBD7F39-D80B-4B0B-E14C-38D0880F1700}"/>
          </ac:picMkLst>
        </pc:picChg>
        <pc:picChg chg="add mod ord">
          <ac:chgData name="Boezer, Maikel (220755)" userId="9c3efba9-c3c3-4ac0-8f4d-6ef99bee54d6" providerId="ADAL" clId="{5933DE84-7186-4D83-97C9-D1F393FA5318}" dt="2024-04-09T19:01:02.334" v="342" actId="1076"/>
          <ac:picMkLst>
            <pc:docMk/>
            <pc:sldMk cId="3629419013" sldId="268"/>
            <ac:picMk id="21" creationId="{9C31E7C5-269A-0B67-2093-DC33AEF46F1C}"/>
          </ac:picMkLst>
        </pc:picChg>
      </pc:sldChg>
      <pc:sldChg chg="addSp delSp modSp new mod delAnim modAnim modNotesTx">
        <pc:chgData name="Boezer, Maikel (220755)" userId="9c3efba9-c3c3-4ac0-8f4d-6ef99bee54d6" providerId="ADAL" clId="{5933DE84-7186-4D83-97C9-D1F393FA5318}" dt="2024-04-09T18:47:00.308" v="275"/>
        <pc:sldMkLst>
          <pc:docMk/>
          <pc:sldMk cId="3504890847" sldId="269"/>
        </pc:sldMkLst>
        <pc:spChg chg="del">
          <ac:chgData name="Boezer, Maikel (220755)" userId="9c3efba9-c3c3-4ac0-8f4d-6ef99bee54d6" providerId="ADAL" clId="{5933DE84-7186-4D83-97C9-D1F393FA5318}" dt="2024-04-09T11:13:34.123" v="13" actId="478"/>
          <ac:spMkLst>
            <pc:docMk/>
            <pc:sldMk cId="3504890847" sldId="269"/>
            <ac:spMk id="2" creationId="{124B283D-788A-6CF7-C129-F279487D6158}"/>
          </ac:spMkLst>
        </pc:spChg>
        <pc:spChg chg="del">
          <ac:chgData name="Boezer, Maikel (220755)" userId="9c3efba9-c3c3-4ac0-8f4d-6ef99bee54d6" providerId="ADAL" clId="{5933DE84-7186-4D83-97C9-D1F393FA5318}" dt="2024-04-09T11:13:31.492" v="12" actId="478"/>
          <ac:spMkLst>
            <pc:docMk/>
            <pc:sldMk cId="3504890847" sldId="269"/>
            <ac:spMk id="3" creationId="{B83C155E-6847-7F46-A954-EF4DC37B4496}"/>
          </ac:spMkLst>
        </pc:spChg>
        <pc:spChg chg="add mod">
          <ac:chgData name="Boezer, Maikel (220755)" userId="9c3efba9-c3c3-4ac0-8f4d-6ef99bee54d6" providerId="ADAL" clId="{5933DE84-7186-4D83-97C9-D1F393FA5318}" dt="2024-04-09T12:35:29.699" v="209"/>
          <ac:spMkLst>
            <pc:docMk/>
            <pc:sldMk cId="3504890847" sldId="269"/>
            <ac:spMk id="4" creationId="{6F8843F7-1836-76D3-A0B5-C59B69BD9C35}"/>
          </ac:spMkLst>
        </pc:spChg>
        <pc:spChg chg="add mod">
          <ac:chgData name="Boezer, Maikel (220755)" userId="9c3efba9-c3c3-4ac0-8f4d-6ef99bee54d6" providerId="ADAL" clId="{5933DE84-7186-4D83-97C9-D1F393FA5318}" dt="2024-04-09T18:02:46.801" v="251" actId="20577"/>
          <ac:spMkLst>
            <pc:docMk/>
            <pc:sldMk cId="3504890847" sldId="269"/>
            <ac:spMk id="11" creationId="{67C524CA-A841-02EA-B220-62093C429A9E}"/>
          </ac:spMkLst>
        </pc:spChg>
        <pc:spChg chg="add del mod">
          <ac:chgData name="Boezer, Maikel (220755)" userId="9c3efba9-c3c3-4ac0-8f4d-6ef99bee54d6" providerId="ADAL" clId="{5933DE84-7186-4D83-97C9-D1F393FA5318}" dt="2024-04-09T12:38:48.783" v="213" actId="478"/>
          <ac:spMkLst>
            <pc:docMk/>
            <pc:sldMk cId="3504890847" sldId="269"/>
            <ac:spMk id="12" creationId="{6AD0542A-8DD7-7E81-15A3-2639F7DA191B}"/>
          </ac:spMkLst>
        </pc:spChg>
        <pc:spChg chg="add mod">
          <ac:chgData name="Boezer, Maikel (220755)" userId="9c3efba9-c3c3-4ac0-8f4d-6ef99bee54d6" providerId="ADAL" clId="{5933DE84-7186-4D83-97C9-D1F393FA5318}" dt="2024-04-09T18:12:00.381" v="270" actId="20577"/>
          <ac:spMkLst>
            <pc:docMk/>
            <pc:sldMk cId="3504890847" sldId="269"/>
            <ac:spMk id="13" creationId="{69A6C9BA-F1FF-6189-4A44-A8403AA17C79}"/>
          </ac:spMkLst>
        </pc:spChg>
        <pc:picChg chg="add mod">
          <ac:chgData name="Boezer, Maikel (220755)" userId="9c3efba9-c3c3-4ac0-8f4d-6ef99bee54d6" providerId="ADAL" clId="{5933DE84-7186-4D83-97C9-D1F393FA5318}" dt="2024-04-09T11:13:35.034" v="14"/>
          <ac:picMkLst>
            <pc:docMk/>
            <pc:sldMk cId="3504890847" sldId="269"/>
            <ac:picMk id="5" creationId="{B806C366-19DC-AD7F-4794-6B61486789FD}"/>
          </ac:picMkLst>
        </pc:picChg>
        <pc:picChg chg="add mod">
          <ac:chgData name="Boezer, Maikel (220755)" userId="9c3efba9-c3c3-4ac0-8f4d-6ef99bee54d6" providerId="ADAL" clId="{5933DE84-7186-4D83-97C9-D1F393FA5318}" dt="2024-04-09T11:13:35.034" v="14"/>
          <ac:picMkLst>
            <pc:docMk/>
            <pc:sldMk cId="3504890847" sldId="269"/>
            <ac:picMk id="6" creationId="{E7FDD5D1-5A51-988F-7D0F-B1350979F7B5}"/>
          </ac:picMkLst>
        </pc:picChg>
        <pc:picChg chg="add del mod">
          <ac:chgData name="Boezer, Maikel (220755)" userId="9c3efba9-c3c3-4ac0-8f4d-6ef99bee54d6" providerId="ADAL" clId="{5933DE84-7186-4D83-97C9-D1F393FA5318}" dt="2024-04-09T12:38:46.853" v="212" actId="478"/>
          <ac:picMkLst>
            <pc:docMk/>
            <pc:sldMk cId="3504890847" sldId="269"/>
            <ac:picMk id="7" creationId="{473C3A97-7EDC-18C1-95F6-CB38A9389B01}"/>
          </ac:picMkLst>
        </pc:picChg>
        <pc:picChg chg="add del mod">
          <ac:chgData name="Boezer, Maikel (220755)" userId="9c3efba9-c3c3-4ac0-8f4d-6ef99bee54d6" providerId="ADAL" clId="{5933DE84-7186-4D83-97C9-D1F393FA5318}" dt="2024-04-09T12:38:45.596" v="211" actId="478"/>
          <ac:picMkLst>
            <pc:docMk/>
            <pc:sldMk cId="3504890847" sldId="269"/>
            <ac:picMk id="8" creationId="{DD3A713A-6B87-09BC-96BA-A7326B5536CA}"/>
          </ac:picMkLst>
        </pc:picChg>
        <pc:picChg chg="add mod">
          <ac:chgData name="Boezer, Maikel (220755)" userId="9c3efba9-c3c3-4ac0-8f4d-6ef99bee54d6" providerId="ADAL" clId="{5933DE84-7186-4D83-97C9-D1F393FA5318}" dt="2024-04-09T12:38:57.504" v="214" actId="1076"/>
          <ac:picMkLst>
            <pc:docMk/>
            <pc:sldMk cId="3504890847" sldId="269"/>
            <ac:picMk id="9" creationId="{0FAF4FFF-C1B3-9D62-34A0-40DB3D50055B}"/>
          </ac:picMkLst>
        </pc:picChg>
        <pc:picChg chg="add mod">
          <ac:chgData name="Boezer, Maikel (220755)" userId="9c3efba9-c3c3-4ac0-8f4d-6ef99bee54d6" providerId="ADAL" clId="{5933DE84-7186-4D83-97C9-D1F393FA5318}" dt="2024-04-09T12:38:57.504" v="214" actId="1076"/>
          <ac:picMkLst>
            <pc:docMk/>
            <pc:sldMk cId="3504890847" sldId="269"/>
            <ac:picMk id="10" creationId="{64D1C207-C549-20D8-83C5-535DF2E0DEE4}"/>
          </ac:picMkLst>
        </pc:picChg>
      </pc:sldChg>
      <pc:sldChg chg="delSp modSp mod delAnim">
        <pc:chgData name="Boezer, Maikel (220755)" userId="9c3efba9-c3c3-4ac0-8f4d-6ef99bee54d6" providerId="ADAL" clId="{5933DE84-7186-4D83-97C9-D1F393FA5318}" dt="2024-04-09T12:35:36.009" v="210"/>
        <pc:sldMkLst>
          <pc:docMk/>
          <pc:sldMk cId="3043496206" sldId="271"/>
        </pc:sldMkLst>
        <pc:spChg chg="mod">
          <ac:chgData name="Boezer, Maikel (220755)" userId="9c3efba9-c3c3-4ac0-8f4d-6ef99bee54d6" providerId="ADAL" clId="{5933DE84-7186-4D83-97C9-D1F393FA5318}" dt="2024-04-09T12:35:36.009" v="210"/>
          <ac:spMkLst>
            <pc:docMk/>
            <pc:sldMk cId="3043496206" sldId="271"/>
            <ac:spMk id="4" creationId="{6F8843F7-1836-76D3-A0B5-C59B69BD9C35}"/>
          </ac:spMkLst>
        </pc:spChg>
        <pc:spChg chg="del">
          <ac:chgData name="Boezer, Maikel (220755)" userId="9c3efba9-c3c3-4ac0-8f4d-6ef99bee54d6" providerId="ADAL" clId="{5933DE84-7186-4D83-97C9-D1F393FA5318}" dt="2024-04-09T12:34:36.256" v="198" actId="478"/>
          <ac:spMkLst>
            <pc:docMk/>
            <pc:sldMk cId="3043496206" sldId="271"/>
            <ac:spMk id="11" creationId="{67C524CA-A841-02EA-B220-62093C429A9E}"/>
          </ac:spMkLst>
        </pc:spChg>
        <pc:spChg chg="mod">
          <ac:chgData name="Boezer, Maikel (220755)" userId="9c3efba9-c3c3-4ac0-8f4d-6ef99bee54d6" providerId="ADAL" clId="{5933DE84-7186-4D83-97C9-D1F393FA5318}" dt="2024-04-09T12:34:57.912" v="206" actId="1076"/>
          <ac:spMkLst>
            <pc:docMk/>
            <pc:sldMk cId="3043496206" sldId="271"/>
            <ac:spMk id="12" creationId="{6AD0542A-8DD7-7E81-15A3-2639F7DA191B}"/>
          </ac:spMkLst>
        </pc:spChg>
        <pc:spChg chg="del">
          <ac:chgData name="Boezer, Maikel (220755)" userId="9c3efba9-c3c3-4ac0-8f4d-6ef99bee54d6" providerId="ADAL" clId="{5933DE84-7186-4D83-97C9-D1F393FA5318}" dt="2024-04-09T12:34:43.388" v="203" actId="478"/>
          <ac:spMkLst>
            <pc:docMk/>
            <pc:sldMk cId="3043496206" sldId="271"/>
            <ac:spMk id="13" creationId="{69A6C9BA-F1FF-6189-4A44-A8403AA17C79}"/>
          </ac:spMkLst>
        </pc:spChg>
        <pc:picChg chg="del">
          <ac:chgData name="Boezer, Maikel (220755)" userId="9c3efba9-c3c3-4ac0-8f4d-6ef99bee54d6" providerId="ADAL" clId="{5933DE84-7186-4D83-97C9-D1F393FA5318}" dt="2024-04-09T12:34:38.143" v="199" actId="478"/>
          <ac:picMkLst>
            <pc:docMk/>
            <pc:sldMk cId="3043496206" sldId="271"/>
            <ac:picMk id="5" creationId="{B806C366-19DC-AD7F-4794-6B61486789FD}"/>
          </ac:picMkLst>
        </pc:picChg>
        <pc:picChg chg="del">
          <ac:chgData name="Boezer, Maikel (220755)" userId="9c3efba9-c3c3-4ac0-8f4d-6ef99bee54d6" providerId="ADAL" clId="{5933DE84-7186-4D83-97C9-D1F393FA5318}" dt="2024-04-09T12:34:39.226" v="200" actId="478"/>
          <ac:picMkLst>
            <pc:docMk/>
            <pc:sldMk cId="3043496206" sldId="271"/>
            <ac:picMk id="6" creationId="{E7FDD5D1-5A51-988F-7D0F-B1350979F7B5}"/>
          </ac:picMkLst>
        </pc:picChg>
        <pc:picChg chg="mod">
          <ac:chgData name="Boezer, Maikel (220755)" userId="9c3efba9-c3c3-4ac0-8f4d-6ef99bee54d6" providerId="ADAL" clId="{5933DE84-7186-4D83-97C9-D1F393FA5318}" dt="2024-04-09T12:35:02.067" v="207" actId="1076"/>
          <ac:picMkLst>
            <pc:docMk/>
            <pc:sldMk cId="3043496206" sldId="271"/>
            <ac:picMk id="7" creationId="{473C3A97-7EDC-18C1-95F6-CB38A9389B01}"/>
          </ac:picMkLst>
        </pc:picChg>
        <pc:picChg chg="mod">
          <ac:chgData name="Boezer, Maikel (220755)" userId="9c3efba9-c3c3-4ac0-8f4d-6ef99bee54d6" providerId="ADAL" clId="{5933DE84-7186-4D83-97C9-D1F393FA5318}" dt="2024-04-09T12:34:53.823" v="205" actId="14100"/>
          <ac:picMkLst>
            <pc:docMk/>
            <pc:sldMk cId="3043496206" sldId="271"/>
            <ac:picMk id="8" creationId="{DD3A713A-6B87-09BC-96BA-A7326B5536CA}"/>
          </ac:picMkLst>
        </pc:picChg>
        <pc:picChg chg="del">
          <ac:chgData name="Boezer, Maikel (220755)" userId="9c3efba9-c3c3-4ac0-8f4d-6ef99bee54d6" providerId="ADAL" clId="{5933DE84-7186-4D83-97C9-D1F393FA5318}" dt="2024-04-09T12:34:39.938" v="201" actId="478"/>
          <ac:picMkLst>
            <pc:docMk/>
            <pc:sldMk cId="3043496206" sldId="271"/>
            <ac:picMk id="9" creationId="{0FAF4FFF-C1B3-9D62-34A0-40DB3D50055B}"/>
          </ac:picMkLst>
        </pc:picChg>
        <pc:picChg chg="del">
          <ac:chgData name="Boezer, Maikel (220755)" userId="9c3efba9-c3c3-4ac0-8f4d-6ef99bee54d6" providerId="ADAL" clId="{5933DE84-7186-4D83-97C9-D1F393FA5318}" dt="2024-04-09T12:34:40.628" v="202" actId="478"/>
          <ac:picMkLst>
            <pc:docMk/>
            <pc:sldMk cId="3043496206" sldId="271"/>
            <ac:picMk id="10" creationId="{64D1C207-C549-20D8-83C5-535DF2E0DEE4}"/>
          </ac:picMkLst>
        </pc:picChg>
      </pc:sldChg>
      <pc:sldChg chg="addSp delSp modSp mod modAnim modNotesTx">
        <pc:chgData name="Boezer, Maikel (220755)" userId="9c3efba9-c3c3-4ac0-8f4d-6ef99bee54d6" providerId="ADAL" clId="{5933DE84-7186-4D83-97C9-D1F393FA5318}" dt="2024-04-09T18:47:16.365" v="276"/>
        <pc:sldMkLst>
          <pc:docMk/>
          <pc:sldMk cId="2955665589" sldId="273"/>
        </pc:sldMkLst>
        <pc:spChg chg="del">
          <ac:chgData name="Boezer, Maikel (220755)" userId="9c3efba9-c3c3-4ac0-8f4d-6ef99bee54d6" providerId="ADAL" clId="{5933DE84-7186-4D83-97C9-D1F393FA5318}" dt="2024-04-09T12:13:08.494" v="19" actId="478"/>
          <ac:spMkLst>
            <pc:docMk/>
            <pc:sldMk cId="2955665589" sldId="273"/>
            <ac:spMk id="4" creationId="{8DC67864-E55F-2CA4-101F-B3F20455277A}"/>
          </ac:spMkLst>
        </pc:spChg>
        <pc:spChg chg="add mod">
          <ac:chgData name="Boezer, Maikel (220755)" userId="9c3efba9-c3c3-4ac0-8f4d-6ef99bee54d6" providerId="ADAL" clId="{5933DE84-7186-4D83-97C9-D1F393FA5318}" dt="2024-04-09T12:15:16.908" v="36" actId="207"/>
          <ac:spMkLst>
            <pc:docMk/>
            <pc:sldMk cId="2955665589" sldId="273"/>
            <ac:spMk id="8" creationId="{5E681403-9C32-65D3-0A4E-E055B48F18A3}"/>
          </ac:spMkLst>
        </pc:spChg>
        <pc:spChg chg="add mod">
          <ac:chgData name="Boezer, Maikel (220755)" userId="9c3efba9-c3c3-4ac0-8f4d-6ef99bee54d6" providerId="ADAL" clId="{5933DE84-7186-4D83-97C9-D1F393FA5318}" dt="2024-04-09T12:15:25.271" v="39" actId="207"/>
          <ac:spMkLst>
            <pc:docMk/>
            <pc:sldMk cId="2955665589" sldId="273"/>
            <ac:spMk id="9" creationId="{91EFB062-5EFE-AFAE-A833-9ED781624C5B}"/>
          </ac:spMkLst>
        </pc:spChg>
        <pc:spChg chg="add mod">
          <ac:chgData name="Boezer, Maikel (220755)" userId="9c3efba9-c3c3-4ac0-8f4d-6ef99bee54d6" providerId="ADAL" clId="{5933DE84-7186-4D83-97C9-D1F393FA5318}" dt="2024-04-09T12:15:29.272" v="41" actId="208"/>
          <ac:spMkLst>
            <pc:docMk/>
            <pc:sldMk cId="2955665589" sldId="273"/>
            <ac:spMk id="10" creationId="{B6AE7028-9302-6A24-B761-FD1FF504FA83}"/>
          </ac:spMkLst>
        </pc:spChg>
        <pc:picChg chg="add mod">
          <ac:chgData name="Boezer, Maikel (220755)" userId="9c3efba9-c3c3-4ac0-8f4d-6ef99bee54d6" providerId="ADAL" clId="{5933DE84-7186-4D83-97C9-D1F393FA5318}" dt="2024-04-09T12:13:18.535" v="22" actId="1076"/>
          <ac:picMkLst>
            <pc:docMk/>
            <pc:sldMk cId="2955665589" sldId="273"/>
            <ac:picMk id="6" creationId="{F98C7A09-0EF9-868B-F3AB-C2A1C7A4EFC4}"/>
          </ac:picMkLst>
        </pc:picChg>
      </pc:sldChg>
    </pc:docChg>
  </pc:docChgLst>
  <pc:docChgLst>
    <pc:chgData name="Daniel Manohar, Neil Ross (221270)" userId="S::221270@buas.nl::a9ea61eb-0c0a-484b-806b-d83ffbc3e852" providerId="AD" clId="Web-{667C66AB-6EFF-44D6-B564-7D17FAE0CD7A}"/>
    <pc:docChg chg="modSld">
      <pc:chgData name="Daniel Manohar, Neil Ross (221270)" userId="S::221270@buas.nl::a9ea61eb-0c0a-484b-806b-d83ffbc3e852" providerId="AD" clId="Web-{667C66AB-6EFF-44D6-B564-7D17FAE0CD7A}" dt="2024-04-08T13:14:10.801" v="11" actId="20577"/>
      <pc:docMkLst>
        <pc:docMk/>
      </pc:docMkLst>
      <pc:sldChg chg="modSp">
        <pc:chgData name="Daniel Manohar, Neil Ross (221270)" userId="S::221270@buas.nl::a9ea61eb-0c0a-484b-806b-d83ffbc3e852" providerId="AD" clId="Web-{667C66AB-6EFF-44D6-B564-7D17FAE0CD7A}" dt="2024-04-08T13:14:10.801" v="11" actId="20577"/>
        <pc:sldMkLst>
          <pc:docMk/>
          <pc:sldMk cId="3460055357" sldId="256"/>
        </pc:sldMkLst>
        <pc:spChg chg="mod">
          <ac:chgData name="Daniel Manohar, Neil Ross (221270)" userId="S::221270@buas.nl::a9ea61eb-0c0a-484b-806b-d83ffbc3e852" providerId="AD" clId="Web-{667C66AB-6EFF-44D6-B564-7D17FAE0CD7A}" dt="2024-04-08T13:14:10.801" v="11" actId="20577"/>
          <ac:spMkLst>
            <pc:docMk/>
            <pc:sldMk cId="3460055357" sldId="256"/>
            <ac:spMk id="3" creationId="{4ACD0440-0E32-688F-33C5-AF5BFCCEB660}"/>
          </ac:spMkLst>
        </pc:spChg>
      </pc:sldChg>
    </pc:docChg>
  </pc:docChgLst>
  <pc:docChgLst>
    <pc:chgData name="Daniel Manohar, Neil Ross (221270)" userId="a9ea61eb-0c0a-484b-806b-d83ffbc3e852" providerId="ADAL" clId="{F9219016-1476-4370-86ED-88566C58771A}"/>
    <pc:docChg chg="undo custSel addSld delSld modSld">
      <pc:chgData name="Daniel Manohar, Neil Ross (221270)" userId="a9ea61eb-0c0a-484b-806b-d83ffbc3e852" providerId="ADAL" clId="{F9219016-1476-4370-86ED-88566C58771A}" dt="2024-04-10T07:30:57.695" v="501"/>
      <pc:docMkLst>
        <pc:docMk/>
      </pc:docMkLst>
      <pc:sldChg chg="modTransition">
        <pc:chgData name="Daniel Manohar, Neil Ross (221270)" userId="a9ea61eb-0c0a-484b-806b-d83ffbc3e852" providerId="ADAL" clId="{F9219016-1476-4370-86ED-88566C58771A}" dt="2024-04-10T07:30:17.836" v="486"/>
        <pc:sldMkLst>
          <pc:docMk/>
          <pc:sldMk cId="3460055357" sldId="256"/>
        </pc:sldMkLst>
      </pc:sldChg>
      <pc:sldChg chg="modTransition">
        <pc:chgData name="Daniel Manohar, Neil Ross (221270)" userId="a9ea61eb-0c0a-484b-806b-d83ffbc3e852" providerId="ADAL" clId="{F9219016-1476-4370-86ED-88566C58771A}" dt="2024-04-10T07:30:21.558" v="487"/>
        <pc:sldMkLst>
          <pc:docMk/>
          <pc:sldMk cId="872339963" sldId="257"/>
        </pc:sldMkLst>
      </pc:sldChg>
      <pc:sldChg chg="modSp mod modTransition modNotesTx">
        <pc:chgData name="Daniel Manohar, Neil Ross (221270)" userId="a9ea61eb-0c0a-484b-806b-d83ffbc3e852" providerId="ADAL" clId="{F9219016-1476-4370-86ED-88566C58771A}" dt="2024-04-10T07:30:25.406" v="489"/>
        <pc:sldMkLst>
          <pc:docMk/>
          <pc:sldMk cId="586318192" sldId="258"/>
        </pc:sldMkLst>
        <pc:spChg chg="mod">
          <ac:chgData name="Daniel Manohar, Neil Ross (221270)" userId="a9ea61eb-0c0a-484b-806b-d83ffbc3e852" providerId="ADAL" clId="{F9219016-1476-4370-86ED-88566C58771A}" dt="2024-04-09T11:31:09.164" v="55" actId="20577"/>
          <ac:spMkLst>
            <pc:docMk/>
            <pc:sldMk cId="586318192" sldId="258"/>
            <ac:spMk id="3" creationId="{93C8F06D-7AEF-DD7D-40A9-61DEC9AF41BD}"/>
          </ac:spMkLst>
        </pc:spChg>
      </pc:sldChg>
      <pc:sldChg chg="modTransition">
        <pc:chgData name="Daniel Manohar, Neil Ross (221270)" userId="a9ea61eb-0c0a-484b-806b-d83ffbc3e852" providerId="ADAL" clId="{F9219016-1476-4370-86ED-88566C58771A}" dt="2024-04-10T07:30:26.880" v="490"/>
        <pc:sldMkLst>
          <pc:docMk/>
          <pc:sldMk cId="153784895" sldId="259"/>
        </pc:sldMkLst>
      </pc:sldChg>
      <pc:sldChg chg="modSp modTransition">
        <pc:chgData name="Daniel Manohar, Neil Ross (221270)" userId="a9ea61eb-0c0a-484b-806b-d83ffbc3e852" providerId="ADAL" clId="{F9219016-1476-4370-86ED-88566C58771A}" dt="2024-04-10T07:30:41.123" v="494"/>
        <pc:sldMkLst>
          <pc:docMk/>
          <pc:sldMk cId="1968950847" sldId="261"/>
        </pc:sldMkLst>
        <pc:graphicFrameChg chg="mod">
          <ac:chgData name="Daniel Manohar, Neil Ross (221270)" userId="a9ea61eb-0c0a-484b-806b-d83ffbc3e852" providerId="ADAL" clId="{F9219016-1476-4370-86ED-88566C58771A}" dt="2024-04-10T07:14:24.517" v="485" actId="20577"/>
          <ac:graphicFrameMkLst>
            <pc:docMk/>
            <pc:sldMk cId="1968950847" sldId="261"/>
            <ac:graphicFrameMk id="5" creationId="{FBC5F8D7-EA54-C463-9EE9-5D3F9A63C94C}"/>
          </ac:graphicFrameMkLst>
        </pc:graphicFrameChg>
      </pc:sldChg>
      <pc:sldChg chg="modTransition">
        <pc:chgData name="Daniel Manohar, Neil Ross (221270)" userId="a9ea61eb-0c0a-484b-806b-d83ffbc3e852" providerId="ADAL" clId="{F9219016-1476-4370-86ED-88566C58771A}" dt="2024-04-10T07:30:57.695" v="501"/>
        <pc:sldMkLst>
          <pc:docMk/>
          <pc:sldMk cId="4000164796" sldId="263"/>
        </pc:sldMkLst>
      </pc:sldChg>
      <pc:sldChg chg="modTransition">
        <pc:chgData name="Daniel Manohar, Neil Ross (221270)" userId="a9ea61eb-0c0a-484b-806b-d83ffbc3e852" providerId="ADAL" clId="{F9219016-1476-4370-86ED-88566C58771A}" dt="2024-04-10T07:30:56.053" v="500"/>
        <pc:sldMkLst>
          <pc:docMk/>
          <pc:sldMk cId="727244967" sldId="264"/>
        </pc:sldMkLst>
      </pc:sldChg>
      <pc:sldChg chg="del">
        <pc:chgData name="Daniel Manohar, Neil Ross (221270)" userId="a9ea61eb-0c0a-484b-806b-d83ffbc3e852" providerId="ADAL" clId="{F9219016-1476-4370-86ED-88566C58771A}" dt="2024-04-09T11:12:25.933" v="1" actId="47"/>
        <pc:sldMkLst>
          <pc:docMk/>
          <pc:sldMk cId="1199694254" sldId="265"/>
        </pc:sldMkLst>
      </pc:sldChg>
      <pc:sldChg chg="addSp delSp modSp mod modTransition modNotesTx">
        <pc:chgData name="Daniel Manohar, Neil Ross (221270)" userId="a9ea61eb-0c0a-484b-806b-d83ffbc3e852" providerId="ADAL" clId="{F9219016-1476-4370-86ED-88566C58771A}" dt="2024-04-10T07:30:43.181" v="495"/>
        <pc:sldMkLst>
          <pc:docMk/>
          <pc:sldMk cId="3142015354" sldId="266"/>
        </pc:sldMkLst>
        <pc:spChg chg="mod">
          <ac:chgData name="Daniel Manohar, Neil Ross (221270)" userId="a9ea61eb-0c0a-484b-806b-d83ffbc3e852" providerId="ADAL" clId="{F9219016-1476-4370-86ED-88566C58771A}" dt="2024-04-09T11:52:23.918" v="77" actId="20577"/>
          <ac:spMkLst>
            <pc:docMk/>
            <pc:sldMk cId="3142015354" sldId="266"/>
            <ac:spMk id="2" creationId="{E2FF4625-DFC4-6A17-B6DD-31FF410E3692}"/>
          </ac:spMkLst>
        </pc:spChg>
        <pc:spChg chg="del">
          <ac:chgData name="Daniel Manohar, Neil Ross (221270)" userId="a9ea61eb-0c0a-484b-806b-d83ffbc3e852" providerId="ADAL" clId="{F9219016-1476-4370-86ED-88566C58771A}" dt="2024-04-09T11:46:15.341" v="57" actId="478"/>
          <ac:spMkLst>
            <pc:docMk/>
            <pc:sldMk cId="3142015354" sldId="266"/>
            <ac:spMk id="3" creationId="{A326D203-1B08-AF09-5C5B-A1B858C2B40C}"/>
          </ac:spMkLst>
        </pc:spChg>
        <pc:picChg chg="add mod">
          <ac:chgData name="Daniel Manohar, Neil Ross (221270)" userId="a9ea61eb-0c0a-484b-806b-d83ffbc3e852" providerId="ADAL" clId="{F9219016-1476-4370-86ED-88566C58771A}" dt="2024-04-09T12:39:29.291" v="124" actId="1076"/>
          <ac:picMkLst>
            <pc:docMk/>
            <pc:sldMk cId="3142015354" sldId="266"/>
            <ac:picMk id="4" creationId="{7E779740-5A39-74D8-E609-874A116DC5D3}"/>
          </ac:picMkLst>
        </pc:picChg>
        <pc:picChg chg="add del mod">
          <ac:chgData name="Daniel Manohar, Neil Ross (221270)" userId="a9ea61eb-0c0a-484b-806b-d83ffbc3e852" providerId="ADAL" clId="{F9219016-1476-4370-86ED-88566C58771A}" dt="2024-04-09T21:05:29.281" v="475" actId="478"/>
          <ac:picMkLst>
            <pc:docMk/>
            <pc:sldMk cId="3142015354" sldId="266"/>
            <ac:picMk id="6" creationId="{2CA83E1A-D435-D408-B1C8-BD38669F1182}"/>
          </ac:picMkLst>
        </pc:picChg>
        <pc:picChg chg="add mod">
          <ac:chgData name="Daniel Manohar, Neil Ross (221270)" userId="a9ea61eb-0c0a-484b-806b-d83ffbc3e852" providerId="ADAL" clId="{F9219016-1476-4370-86ED-88566C58771A}" dt="2024-04-09T21:05:35.913" v="478" actId="1076"/>
          <ac:picMkLst>
            <pc:docMk/>
            <pc:sldMk cId="3142015354" sldId="266"/>
            <ac:picMk id="1026" creationId="{87E279FE-2AF1-5251-6EE3-B96D9D50E2E2}"/>
          </ac:picMkLst>
        </pc:picChg>
      </pc:sldChg>
      <pc:sldChg chg="del">
        <pc:chgData name="Daniel Manohar, Neil Ross (221270)" userId="a9ea61eb-0c0a-484b-806b-d83ffbc3e852" providerId="ADAL" clId="{F9219016-1476-4370-86ED-88566C58771A}" dt="2024-04-09T11:33:22.788" v="56" actId="47"/>
        <pc:sldMkLst>
          <pc:docMk/>
          <pc:sldMk cId="3329326656" sldId="267"/>
        </pc:sldMkLst>
      </pc:sldChg>
      <pc:sldChg chg="modTransition">
        <pc:chgData name="Daniel Manohar, Neil Ross (221270)" userId="a9ea61eb-0c0a-484b-806b-d83ffbc3e852" providerId="ADAL" clId="{F9219016-1476-4370-86ED-88566C58771A}" dt="2024-04-10T07:30:33.475" v="491"/>
        <pc:sldMkLst>
          <pc:docMk/>
          <pc:sldMk cId="3629419013" sldId="268"/>
        </pc:sldMkLst>
      </pc:sldChg>
      <pc:sldChg chg="modTransition">
        <pc:chgData name="Daniel Manohar, Neil Ross (221270)" userId="a9ea61eb-0c0a-484b-806b-d83ffbc3e852" providerId="ADAL" clId="{F9219016-1476-4370-86ED-88566C58771A}" dt="2024-04-10T07:30:37.008" v="492"/>
        <pc:sldMkLst>
          <pc:docMk/>
          <pc:sldMk cId="3504890847" sldId="269"/>
        </pc:sldMkLst>
      </pc:sldChg>
      <pc:sldChg chg="modTransition modNotesTx">
        <pc:chgData name="Daniel Manohar, Neil Ross (221270)" userId="a9ea61eb-0c0a-484b-806b-d83ffbc3e852" providerId="ADAL" clId="{F9219016-1476-4370-86ED-88566C58771A}" dt="2024-04-10T07:30:23.788" v="488"/>
        <pc:sldMkLst>
          <pc:docMk/>
          <pc:sldMk cId="387078704" sldId="270"/>
        </pc:sldMkLst>
      </pc:sldChg>
      <pc:sldChg chg="add modTransition">
        <pc:chgData name="Daniel Manohar, Neil Ross (221270)" userId="a9ea61eb-0c0a-484b-806b-d83ffbc3e852" providerId="ADAL" clId="{F9219016-1476-4370-86ED-88566C58771A}" dt="2024-04-10T07:30:39.112" v="493"/>
        <pc:sldMkLst>
          <pc:docMk/>
          <pc:sldMk cId="3043496206" sldId="271"/>
        </pc:sldMkLst>
      </pc:sldChg>
      <pc:sldChg chg="addSp delSp modSp add mod modTransition modNotesTx">
        <pc:chgData name="Daniel Manohar, Neil Ross (221270)" userId="a9ea61eb-0c0a-484b-806b-d83ffbc3e852" providerId="ADAL" clId="{F9219016-1476-4370-86ED-88566C58771A}" dt="2024-04-10T07:30:49.415" v="498"/>
        <pc:sldMkLst>
          <pc:docMk/>
          <pc:sldMk cId="2775499089" sldId="272"/>
        </pc:sldMkLst>
        <pc:spChg chg="mod">
          <ac:chgData name="Daniel Manohar, Neil Ross (221270)" userId="a9ea61eb-0c0a-484b-806b-d83ffbc3e852" providerId="ADAL" clId="{F9219016-1476-4370-86ED-88566C58771A}" dt="2024-04-09T11:52:33.889" v="86" actId="20577"/>
          <ac:spMkLst>
            <pc:docMk/>
            <pc:sldMk cId="2775499089" sldId="272"/>
            <ac:spMk id="2" creationId="{E2FF4625-DFC4-6A17-B6DD-31FF410E3692}"/>
          </ac:spMkLst>
        </pc:spChg>
        <pc:picChg chg="add del mod">
          <ac:chgData name="Daniel Manohar, Neil Ross (221270)" userId="a9ea61eb-0c0a-484b-806b-d83ffbc3e852" providerId="ADAL" clId="{F9219016-1476-4370-86ED-88566C58771A}" dt="2024-04-09T12:44:38.490" v="137" actId="478"/>
          <ac:picMkLst>
            <pc:docMk/>
            <pc:sldMk cId="2775499089" sldId="272"/>
            <ac:picMk id="3" creationId="{F6808BC8-56C2-73E7-6025-FCFF6673CABE}"/>
          </ac:picMkLst>
        </pc:picChg>
        <pc:picChg chg="del">
          <ac:chgData name="Daniel Manohar, Neil Ross (221270)" userId="a9ea61eb-0c0a-484b-806b-d83ffbc3e852" providerId="ADAL" clId="{F9219016-1476-4370-86ED-88566C58771A}" dt="2024-04-09T11:52:35.975" v="87" actId="478"/>
          <ac:picMkLst>
            <pc:docMk/>
            <pc:sldMk cId="2775499089" sldId="272"/>
            <ac:picMk id="4" creationId="{7E779740-5A39-74D8-E609-874A116DC5D3}"/>
          </ac:picMkLst>
        </pc:picChg>
        <pc:picChg chg="del">
          <ac:chgData name="Daniel Manohar, Neil Ross (221270)" userId="a9ea61eb-0c0a-484b-806b-d83ffbc3e852" providerId="ADAL" clId="{F9219016-1476-4370-86ED-88566C58771A}" dt="2024-04-09T11:52:37.105" v="88" actId="478"/>
          <ac:picMkLst>
            <pc:docMk/>
            <pc:sldMk cId="2775499089" sldId="272"/>
            <ac:picMk id="6" creationId="{2CA83E1A-D435-D408-B1C8-BD38669F1182}"/>
          </ac:picMkLst>
        </pc:picChg>
        <pc:picChg chg="add del mod">
          <ac:chgData name="Daniel Manohar, Neil Ross (221270)" userId="a9ea61eb-0c0a-484b-806b-d83ffbc3e852" providerId="ADAL" clId="{F9219016-1476-4370-86ED-88566C58771A}" dt="2024-04-09T12:44:39.869" v="138" actId="478"/>
          <ac:picMkLst>
            <pc:docMk/>
            <pc:sldMk cId="2775499089" sldId="272"/>
            <ac:picMk id="7" creationId="{A19C1914-9636-15B0-F0A7-0D30778CC338}"/>
          </ac:picMkLst>
        </pc:picChg>
        <pc:picChg chg="add mod">
          <ac:chgData name="Daniel Manohar, Neil Ross (221270)" userId="a9ea61eb-0c0a-484b-806b-d83ffbc3e852" providerId="ADAL" clId="{F9219016-1476-4370-86ED-88566C58771A}" dt="2024-04-09T13:15:56.677" v="166" actId="1076"/>
          <ac:picMkLst>
            <pc:docMk/>
            <pc:sldMk cId="2775499089" sldId="272"/>
            <ac:picMk id="9" creationId="{87D64DE1-680D-21D8-A9EE-DE571009BB58}"/>
          </ac:picMkLst>
        </pc:picChg>
        <pc:picChg chg="add mod">
          <ac:chgData name="Daniel Manohar, Neil Ross (221270)" userId="a9ea61eb-0c0a-484b-806b-d83ffbc3e852" providerId="ADAL" clId="{F9219016-1476-4370-86ED-88566C58771A}" dt="2024-04-09T13:15:54.506" v="165" actId="1076"/>
          <ac:picMkLst>
            <pc:docMk/>
            <pc:sldMk cId="2775499089" sldId="272"/>
            <ac:picMk id="11" creationId="{CC8BA8D3-1B3A-6762-88FE-35B190F1DE1D}"/>
          </ac:picMkLst>
        </pc:picChg>
      </pc:sldChg>
      <pc:sldChg chg="addSp delSp modSp add mod modTransition">
        <pc:chgData name="Daniel Manohar, Neil Ross (221270)" userId="a9ea61eb-0c0a-484b-806b-d83ffbc3e852" providerId="ADAL" clId="{F9219016-1476-4370-86ED-88566C58771A}" dt="2024-04-10T07:30:46.950" v="497"/>
        <pc:sldMkLst>
          <pc:docMk/>
          <pc:sldMk cId="2955665589" sldId="273"/>
        </pc:sldMkLst>
        <pc:spChg chg="mod">
          <ac:chgData name="Daniel Manohar, Neil Ross (221270)" userId="a9ea61eb-0c0a-484b-806b-d83ffbc3e852" providerId="ADAL" clId="{F9219016-1476-4370-86ED-88566C58771A}" dt="2024-04-09T11:53:26.286" v="100" actId="20577"/>
          <ac:spMkLst>
            <pc:docMk/>
            <pc:sldMk cId="2955665589" sldId="273"/>
            <ac:spMk id="2" creationId="{E2FF4625-DFC4-6A17-B6DD-31FF410E3692}"/>
          </ac:spMkLst>
        </pc:spChg>
        <pc:spChg chg="add mod">
          <ac:chgData name="Daniel Manohar, Neil Ross (221270)" userId="a9ea61eb-0c0a-484b-806b-d83ffbc3e852" providerId="ADAL" clId="{F9219016-1476-4370-86ED-88566C58771A}" dt="2024-04-09T11:54:06.006" v="123" actId="14100"/>
          <ac:spMkLst>
            <pc:docMk/>
            <pc:sldMk cId="2955665589" sldId="273"/>
            <ac:spMk id="4" creationId="{8DC67864-E55F-2CA4-101F-B3F20455277A}"/>
          </ac:spMkLst>
        </pc:spChg>
        <pc:picChg chg="del">
          <ac:chgData name="Daniel Manohar, Neil Ross (221270)" userId="a9ea61eb-0c0a-484b-806b-d83ffbc3e852" providerId="ADAL" clId="{F9219016-1476-4370-86ED-88566C58771A}" dt="2024-04-09T11:53:22.609" v="97" actId="478"/>
          <ac:picMkLst>
            <pc:docMk/>
            <pc:sldMk cId="2955665589" sldId="273"/>
            <ac:picMk id="3" creationId="{F6808BC8-56C2-73E7-6025-FCFF6673CABE}"/>
          </ac:picMkLst>
        </pc:picChg>
        <pc:picChg chg="del">
          <ac:chgData name="Daniel Manohar, Neil Ross (221270)" userId="a9ea61eb-0c0a-484b-806b-d83ffbc3e852" providerId="ADAL" clId="{F9219016-1476-4370-86ED-88566C58771A}" dt="2024-04-09T11:53:21.493" v="96" actId="478"/>
          <ac:picMkLst>
            <pc:docMk/>
            <pc:sldMk cId="2955665589" sldId="273"/>
            <ac:picMk id="7" creationId="{A19C1914-9636-15B0-F0A7-0D30778CC338}"/>
          </ac:picMkLst>
        </pc:picChg>
      </pc:sldChg>
      <pc:sldChg chg="addSp delSp modSp add mod modTransition modNotesTx">
        <pc:chgData name="Daniel Manohar, Neil Ross (221270)" userId="a9ea61eb-0c0a-484b-806b-d83ffbc3e852" providerId="ADAL" clId="{F9219016-1476-4370-86ED-88566C58771A}" dt="2024-04-10T07:30:45.158" v="496"/>
        <pc:sldMkLst>
          <pc:docMk/>
          <pc:sldMk cId="3792598191" sldId="274"/>
        </pc:sldMkLst>
        <pc:graphicFrameChg chg="add mod modGraphic">
          <ac:chgData name="Daniel Manohar, Neil Ross (221270)" userId="a9ea61eb-0c0a-484b-806b-d83ffbc3e852" providerId="ADAL" clId="{F9219016-1476-4370-86ED-88566C58771A}" dt="2024-04-09T20:12:52.453" v="472" actId="13926"/>
          <ac:graphicFrameMkLst>
            <pc:docMk/>
            <pc:sldMk cId="3792598191" sldId="274"/>
            <ac:graphicFrameMk id="23" creationId="{0F8ECDC7-B8B7-8737-58F1-EE59297331D7}"/>
          </ac:graphicFrameMkLst>
        </pc:graphicFrameChg>
        <pc:picChg chg="del">
          <ac:chgData name="Daniel Manohar, Neil Ross (221270)" userId="a9ea61eb-0c0a-484b-806b-d83ffbc3e852" providerId="ADAL" clId="{F9219016-1476-4370-86ED-88566C58771A}" dt="2024-04-09T12:39:36.570" v="127" actId="478"/>
          <ac:picMkLst>
            <pc:docMk/>
            <pc:sldMk cId="3792598191" sldId="274"/>
            <ac:picMk id="4" creationId="{7E779740-5A39-74D8-E609-874A116DC5D3}"/>
          </ac:picMkLst>
        </pc:picChg>
        <pc:picChg chg="add del mod">
          <ac:chgData name="Daniel Manohar, Neil Ross (221270)" userId="a9ea61eb-0c0a-484b-806b-d83ffbc3e852" providerId="ADAL" clId="{F9219016-1476-4370-86ED-88566C58771A}" dt="2024-04-09T13:27:44.118" v="167" actId="478"/>
          <ac:picMkLst>
            <pc:docMk/>
            <pc:sldMk cId="3792598191" sldId="274"/>
            <ac:picMk id="5" creationId="{BD703931-91C2-9694-D7B5-85E2439BCA1A}"/>
          </ac:picMkLst>
        </pc:picChg>
        <pc:picChg chg="del">
          <ac:chgData name="Daniel Manohar, Neil Ross (221270)" userId="a9ea61eb-0c0a-484b-806b-d83ffbc3e852" providerId="ADAL" clId="{F9219016-1476-4370-86ED-88566C58771A}" dt="2024-04-09T12:39:37.848" v="128" actId="478"/>
          <ac:picMkLst>
            <pc:docMk/>
            <pc:sldMk cId="3792598191" sldId="274"/>
            <ac:picMk id="6" creationId="{2CA83E1A-D435-D408-B1C8-BD38669F1182}"/>
          </ac:picMkLst>
        </pc:picChg>
        <pc:picChg chg="add del mod">
          <ac:chgData name="Daniel Manohar, Neil Ross (221270)" userId="a9ea61eb-0c0a-484b-806b-d83ffbc3e852" providerId="ADAL" clId="{F9219016-1476-4370-86ED-88566C58771A}" dt="2024-04-09T13:27:45.710" v="168" actId="478"/>
          <ac:picMkLst>
            <pc:docMk/>
            <pc:sldMk cId="3792598191" sldId="274"/>
            <ac:picMk id="8" creationId="{95340699-4D25-D761-A5CC-C432FE55C076}"/>
          </ac:picMkLst>
        </pc:picChg>
        <pc:picChg chg="add del mod">
          <ac:chgData name="Daniel Manohar, Neil Ross (221270)" userId="a9ea61eb-0c0a-484b-806b-d83ffbc3e852" providerId="ADAL" clId="{F9219016-1476-4370-86ED-88566C58771A}" dt="2024-04-09T13:28:29.853" v="171" actId="478"/>
          <ac:picMkLst>
            <pc:docMk/>
            <pc:sldMk cId="3792598191" sldId="274"/>
            <ac:picMk id="10" creationId="{49C4A21E-AA59-823D-C915-696794D61013}"/>
          </ac:picMkLst>
        </pc:picChg>
        <pc:picChg chg="add del mod">
          <ac:chgData name="Daniel Manohar, Neil Ross (221270)" userId="a9ea61eb-0c0a-484b-806b-d83ffbc3e852" providerId="ADAL" clId="{F9219016-1476-4370-86ED-88566C58771A}" dt="2024-04-09T13:59:41.956" v="181" actId="478"/>
          <ac:picMkLst>
            <pc:docMk/>
            <pc:sldMk cId="3792598191" sldId="274"/>
            <ac:picMk id="12" creationId="{861ECAC6-747A-9EBB-DB62-276A9E8E4355}"/>
          </ac:picMkLst>
        </pc:picChg>
        <pc:picChg chg="add del mod">
          <ac:chgData name="Daniel Manohar, Neil Ross (221270)" userId="a9ea61eb-0c0a-484b-806b-d83ffbc3e852" providerId="ADAL" clId="{F9219016-1476-4370-86ED-88566C58771A}" dt="2024-04-09T13:59:43.345" v="182" actId="478"/>
          <ac:picMkLst>
            <pc:docMk/>
            <pc:sldMk cId="3792598191" sldId="274"/>
            <ac:picMk id="14" creationId="{7087A1FD-E692-B635-14B5-B6F1047D9B1F}"/>
          </ac:picMkLst>
        </pc:picChg>
        <pc:picChg chg="add del mod">
          <ac:chgData name="Daniel Manohar, Neil Ross (221270)" userId="a9ea61eb-0c0a-484b-806b-d83ffbc3e852" providerId="ADAL" clId="{F9219016-1476-4370-86ED-88566C58771A}" dt="2024-04-09T13:59:44.770" v="183" actId="478"/>
          <ac:picMkLst>
            <pc:docMk/>
            <pc:sldMk cId="3792598191" sldId="274"/>
            <ac:picMk id="16" creationId="{028EE4A7-78B8-3FBA-34D0-332B140643C5}"/>
          </ac:picMkLst>
        </pc:picChg>
        <pc:picChg chg="add del mod">
          <ac:chgData name="Daniel Manohar, Neil Ross (221270)" userId="a9ea61eb-0c0a-484b-806b-d83ffbc3e852" providerId="ADAL" clId="{F9219016-1476-4370-86ED-88566C58771A}" dt="2024-04-09T20:01:41.495" v="343" actId="478"/>
          <ac:picMkLst>
            <pc:docMk/>
            <pc:sldMk cId="3792598191" sldId="274"/>
            <ac:picMk id="18" creationId="{10B76E5C-737F-75FA-B905-DAAC795678F1}"/>
          </ac:picMkLst>
        </pc:picChg>
        <pc:picChg chg="add del mod modCrop">
          <ac:chgData name="Daniel Manohar, Neil Ross (221270)" userId="a9ea61eb-0c0a-484b-806b-d83ffbc3e852" providerId="ADAL" clId="{F9219016-1476-4370-86ED-88566C58771A}" dt="2024-04-09T20:01:44.230" v="345" actId="478"/>
          <ac:picMkLst>
            <pc:docMk/>
            <pc:sldMk cId="3792598191" sldId="274"/>
            <ac:picMk id="20" creationId="{C91439BA-6EFC-0232-1183-262424E2C322}"/>
          </ac:picMkLst>
        </pc:picChg>
        <pc:picChg chg="add del mod">
          <ac:chgData name="Daniel Manohar, Neil Ross (221270)" userId="a9ea61eb-0c0a-484b-806b-d83ffbc3e852" providerId="ADAL" clId="{F9219016-1476-4370-86ED-88566C58771A}" dt="2024-04-09T20:01:42.844" v="344" actId="478"/>
          <ac:picMkLst>
            <pc:docMk/>
            <pc:sldMk cId="3792598191" sldId="274"/>
            <ac:picMk id="22" creationId="{903EFC78-DB87-30D0-EF90-612307F41A08}"/>
          </ac:picMkLst>
        </pc:picChg>
      </pc:sldChg>
      <pc:sldChg chg="addSp delSp modSp add mod modTransition modNotesTx">
        <pc:chgData name="Daniel Manohar, Neil Ross (221270)" userId="a9ea61eb-0c0a-484b-806b-d83ffbc3e852" providerId="ADAL" clId="{F9219016-1476-4370-86ED-88566C58771A}" dt="2024-04-10T07:30:52.879" v="499"/>
        <pc:sldMkLst>
          <pc:docMk/>
          <pc:sldMk cId="919643799" sldId="275"/>
        </pc:sldMkLst>
        <pc:spChg chg="mod">
          <ac:chgData name="Daniel Manohar, Neil Ross (221270)" userId="a9ea61eb-0c0a-484b-806b-d83ffbc3e852" providerId="ADAL" clId="{F9219016-1476-4370-86ED-88566C58771A}" dt="2024-04-09T20:08:21.757" v="425" actId="14100"/>
          <ac:spMkLst>
            <pc:docMk/>
            <pc:sldMk cId="919643799" sldId="275"/>
            <ac:spMk id="2" creationId="{E2FF4625-DFC4-6A17-B6DD-31FF410E3692}"/>
          </ac:spMkLst>
        </pc:spChg>
        <pc:graphicFrameChg chg="add mod modGraphic">
          <ac:chgData name="Daniel Manohar, Neil Ross (221270)" userId="a9ea61eb-0c0a-484b-806b-d83ffbc3e852" providerId="ADAL" clId="{F9219016-1476-4370-86ED-88566C58771A}" dt="2024-04-09T20:11:52.319" v="461" actId="1076"/>
          <ac:graphicFrameMkLst>
            <pc:docMk/>
            <pc:sldMk cId="919643799" sldId="275"/>
            <ac:graphicFrameMk id="6" creationId="{7065ED08-6C97-6996-4C06-EE0AD9A7C066}"/>
          </ac:graphicFrameMkLst>
        </pc:graphicFrameChg>
        <pc:picChg chg="del">
          <ac:chgData name="Daniel Manohar, Neil Ross (221270)" userId="a9ea61eb-0c0a-484b-806b-d83ffbc3e852" providerId="ADAL" clId="{F9219016-1476-4370-86ED-88566C58771A}" dt="2024-04-09T12:44:42.632" v="139" actId="478"/>
          <ac:picMkLst>
            <pc:docMk/>
            <pc:sldMk cId="919643799" sldId="275"/>
            <ac:picMk id="3" creationId="{F6808BC8-56C2-73E7-6025-FCFF6673CABE}"/>
          </ac:picMkLst>
        </pc:picChg>
        <pc:picChg chg="add del mod">
          <ac:chgData name="Daniel Manohar, Neil Ross (221270)" userId="a9ea61eb-0c0a-484b-806b-d83ffbc3e852" providerId="ADAL" clId="{F9219016-1476-4370-86ED-88566C58771A}" dt="2024-04-09T20:04:41.585" v="399" actId="478"/>
          <ac:picMkLst>
            <pc:docMk/>
            <pc:sldMk cId="919643799" sldId="275"/>
            <ac:picMk id="5" creationId="{359D95D9-ED32-5664-EE88-18A5AD15DE5B}"/>
          </ac:picMkLst>
        </pc:picChg>
        <pc:picChg chg="del">
          <ac:chgData name="Daniel Manohar, Neil Ross (221270)" userId="a9ea61eb-0c0a-484b-806b-d83ffbc3e852" providerId="ADAL" clId="{F9219016-1476-4370-86ED-88566C58771A}" dt="2024-04-09T12:44:44.095" v="140" actId="478"/>
          <ac:picMkLst>
            <pc:docMk/>
            <pc:sldMk cId="919643799" sldId="275"/>
            <ac:picMk id="7" creationId="{A19C1914-9636-15B0-F0A7-0D30778CC338}"/>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BC47B8-B40C-4783-A488-5DFEB43723A7}"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B4316802-AA17-4D82-AD9A-C4E2083D4ADD}">
      <dgm:prSet/>
      <dgm:spPr/>
      <dgm:t>
        <a:bodyPr/>
        <a:lstStyle/>
        <a:p>
          <a:pPr>
            <a:defRPr cap="all"/>
          </a:pPr>
          <a:r>
            <a:rPr lang="nl-NL" b="0" i="0"/>
            <a:t>F1 Score</a:t>
          </a:r>
          <a:endParaRPr lang="en-US"/>
        </a:p>
      </dgm:t>
    </dgm:pt>
    <dgm:pt modelId="{5D40FB1E-85FE-407E-A60E-CC793B861785}" type="parTrans" cxnId="{E9627437-D340-464E-B518-843D11F68297}">
      <dgm:prSet/>
      <dgm:spPr/>
      <dgm:t>
        <a:bodyPr/>
        <a:lstStyle/>
        <a:p>
          <a:endParaRPr lang="en-US"/>
        </a:p>
      </dgm:t>
    </dgm:pt>
    <dgm:pt modelId="{AD91C944-021B-40CC-8C95-7D5D971B85A5}" type="sibTrans" cxnId="{E9627437-D340-464E-B518-843D11F68297}">
      <dgm:prSet/>
      <dgm:spPr/>
      <dgm:t>
        <a:bodyPr/>
        <a:lstStyle/>
        <a:p>
          <a:endParaRPr lang="en-US"/>
        </a:p>
      </dgm:t>
    </dgm:pt>
    <dgm:pt modelId="{7E7FB85E-CC91-4480-B220-2454407A4845}">
      <dgm:prSet/>
      <dgm:spPr/>
      <dgm:t>
        <a:bodyPr/>
        <a:lstStyle/>
        <a:p>
          <a:pPr>
            <a:defRPr cap="all"/>
          </a:pPr>
          <a:r>
            <a:rPr lang="nl-NL"/>
            <a:t>Recall</a:t>
          </a:r>
          <a:endParaRPr lang="en-US"/>
        </a:p>
      </dgm:t>
    </dgm:pt>
    <dgm:pt modelId="{2EDCF091-87D5-4B7B-8D02-44FC959CBFE0}" type="sibTrans" cxnId="{6E6A68B3-8733-4139-8EA8-408366F16205}">
      <dgm:prSet/>
      <dgm:spPr/>
      <dgm:t>
        <a:bodyPr/>
        <a:lstStyle/>
        <a:p>
          <a:endParaRPr lang="en-US"/>
        </a:p>
      </dgm:t>
    </dgm:pt>
    <dgm:pt modelId="{41217B80-83F3-45D3-BB02-4ACC30FE834A}" type="parTrans" cxnId="{6E6A68B3-8733-4139-8EA8-408366F16205}">
      <dgm:prSet/>
      <dgm:spPr/>
      <dgm:t>
        <a:bodyPr/>
        <a:lstStyle/>
        <a:p>
          <a:endParaRPr lang="en-US"/>
        </a:p>
      </dgm:t>
    </dgm:pt>
    <dgm:pt modelId="{2BD4E9E1-9D90-45F1-8806-943C86611312}">
      <dgm:prSet/>
      <dgm:spPr/>
      <dgm:t>
        <a:bodyPr/>
        <a:lstStyle/>
        <a:p>
          <a:pPr>
            <a:defRPr cap="all"/>
          </a:pPr>
          <a:r>
            <a:rPr lang="nl-NL"/>
            <a:t>Precision</a:t>
          </a:r>
          <a:endParaRPr lang="en-US"/>
        </a:p>
      </dgm:t>
    </dgm:pt>
    <dgm:pt modelId="{A43E99C7-1D6D-487F-BD7C-64A0B0590886}" type="sibTrans" cxnId="{B002BA3B-65CF-453F-AE62-F165306DEA0D}">
      <dgm:prSet/>
      <dgm:spPr/>
      <dgm:t>
        <a:bodyPr/>
        <a:lstStyle/>
        <a:p>
          <a:endParaRPr lang="en-US"/>
        </a:p>
      </dgm:t>
    </dgm:pt>
    <dgm:pt modelId="{2B3835A3-846B-47ED-B9A6-5603AF10F435}" type="parTrans" cxnId="{B002BA3B-65CF-453F-AE62-F165306DEA0D}">
      <dgm:prSet/>
      <dgm:spPr/>
      <dgm:t>
        <a:bodyPr/>
        <a:lstStyle/>
        <a:p>
          <a:endParaRPr lang="en-US"/>
        </a:p>
      </dgm:t>
    </dgm:pt>
    <dgm:pt modelId="{23169CA7-BF50-4868-8E69-511F4B6F260B}">
      <dgm:prSet/>
      <dgm:spPr/>
      <dgm:t>
        <a:bodyPr/>
        <a:lstStyle/>
        <a:p>
          <a:pPr>
            <a:defRPr cap="all"/>
          </a:pPr>
          <a:r>
            <a:rPr lang="nl-NL" b="0" i="0"/>
            <a:t>Accuracy</a:t>
          </a:r>
          <a:endParaRPr lang="en-US"/>
        </a:p>
      </dgm:t>
    </dgm:pt>
    <dgm:pt modelId="{74FD2723-C15A-4D19-84D9-A96BBDE91B08}" type="sibTrans" cxnId="{7D456645-1D79-4C15-908A-E3E3F6AD3E45}">
      <dgm:prSet/>
      <dgm:spPr/>
      <dgm:t>
        <a:bodyPr/>
        <a:lstStyle/>
        <a:p>
          <a:endParaRPr lang="en-US"/>
        </a:p>
      </dgm:t>
    </dgm:pt>
    <dgm:pt modelId="{24D5D24D-6313-4022-878D-E297B979A262}" type="parTrans" cxnId="{7D456645-1D79-4C15-908A-E3E3F6AD3E45}">
      <dgm:prSet/>
      <dgm:spPr/>
      <dgm:t>
        <a:bodyPr/>
        <a:lstStyle/>
        <a:p>
          <a:endParaRPr lang="en-US"/>
        </a:p>
      </dgm:t>
    </dgm:pt>
    <dgm:pt modelId="{95E0AA28-8A88-4323-91E6-394E7148F8C2}" type="pres">
      <dgm:prSet presAssocID="{DDBC47B8-B40C-4783-A488-5DFEB43723A7}" presName="vert0" presStyleCnt="0">
        <dgm:presLayoutVars>
          <dgm:dir/>
          <dgm:animOne val="branch"/>
          <dgm:animLvl val="lvl"/>
        </dgm:presLayoutVars>
      </dgm:prSet>
      <dgm:spPr/>
    </dgm:pt>
    <dgm:pt modelId="{DAA9F2FC-1D36-49A3-8C25-CCB4F264EC8B}" type="pres">
      <dgm:prSet presAssocID="{B4316802-AA17-4D82-AD9A-C4E2083D4ADD}" presName="thickLine" presStyleLbl="alignNode1" presStyleIdx="0" presStyleCnt="4"/>
      <dgm:spPr/>
    </dgm:pt>
    <dgm:pt modelId="{9B27A5A8-8CA3-462A-8741-AF7D97DF1E03}" type="pres">
      <dgm:prSet presAssocID="{B4316802-AA17-4D82-AD9A-C4E2083D4ADD}" presName="horz1" presStyleCnt="0"/>
      <dgm:spPr/>
    </dgm:pt>
    <dgm:pt modelId="{E007BE51-CD11-4219-92DF-C37FC14E85F4}" type="pres">
      <dgm:prSet presAssocID="{B4316802-AA17-4D82-AD9A-C4E2083D4ADD}" presName="tx1" presStyleLbl="revTx" presStyleIdx="0" presStyleCnt="4"/>
      <dgm:spPr/>
    </dgm:pt>
    <dgm:pt modelId="{17A2E20D-84A5-4361-96B5-5635F1B7F9F4}" type="pres">
      <dgm:prSet presAssocID="{B4316802-AA17-4D82-AD9A-C4E2083D4ADD}" presName="vert1" presStyleCnt="0"/>
      <dgm:spPr/>
    </dgm:pt>
    <dgm:pt modelId="{BBD245C8-75E4-419A-B691-DEF86085739B}" type="pres">
      <dgm:prSet presAssocID="{23169CA7-BF50-4868-8E69-511F4B6F260B}" presName="thickLine" presStyleLbl="alignNode1" presStyleIdx="1" presStyleCnt="4"/>
      <dgm:spPr/>
    </dgm:pt>
    <dgm:pt modelId="{6336493A-CCDE-4259-BD08-805D4E3D8D1E}" type="pres">
      <dgm:prSet presAssocID="{23169CA7-BF50-4868-8E69-511F4B6F260B}" presName="horz1" presStyleCnt="0"/>
      <dgm:spPr/>
    </dgm:pt>
    <dgm:pt modelId="{A0111DAC-3701-43D3-8177-25DB216E4D77}" type="pres">
      <dgm:prSet presAssocID="{23169CA7-BF50-4868-8E69-511F4B6F260B}" presName="tx1" presStyleLbl="revTx" presStyleIdx="1" presStyleCnt="4"/>
      <dgm:spPr/>
    </dgm:pt>
    <dgm:pt modelId="{2E2041D3-2608-43E0-9547-FF00CE6385F1}" type="pres">
      <dgm:prSet presAssocID="{23169CA7-BF50-4868-8E69-511F4B6F260B}" presName="vert1" presStyleCnt="0"/>
      <dgm:spPr/>
    </dgm:pt>
    <dgm:pt modelId="{7D1D01DC-A7F3-45CB-8E44-968C8E353795}" type="pres">
      <dgm:prSet presAssocID="{2BD4E9E1-9D90-45F1-8806-943C86611312}" presName="thickLine" presStyleLbl="alignNode1" presStyleIdx="2" presStyleCnt="4"/>
      <dgm:spPr/>
    </dgm:pt>
    <dgm:pt modelId="{B268E085-3BA3-45A2-9E26-AF96A90FD632}" type="pres">
      <dgm:prSet presAssocID="{2BD4E9E1-9D90-45F1-8806-943C86611312}" presName="horz1" presStyleCnt="0"/>
      <dgm:spPr/>
    </dgm:pt>
    <dgm:pt modelId="{02AD85F3-7AA5-42A1-AEEF-424C8061D996}" type="pres">
      <dgm:prSet presAssocID="{2BD4E9E1-9D90-45F1-8806-943C86611312}" presName="tx1" presStyleLbl="revTx" presStyleIdx="2" presStyleCnt="4"/>
      <dgm:spPr/>
    </dgm:pt>
    <dgm:pt modelId="{5DCEFEA8-E27D-4E34-B259-2F3E50F07401}" type="pres">
      <dgm:prSet presAssocID="{2BD4E9E1-9D90-45F1-8806-943C86611312}" presName="vert1" presStyleCnt="0"/>
      <dgm:spPr/>
    </dgm:pt>
    <dgm:pt modelId="{C628C40D-6946-43CB-B18D-425D8F8A6E74}" type="pres">
      <dgm:prSet presAssocID="{7E7FB85E-CC91-4480-B220-2454407A4845}" presName="thickLine" presStyleLbl="alignNode1" presStyleIdx="3" presStyleCnt="4"/>
      <dgm:spPr/>
    </dgm:pt>
    <dgm:pt modelId="{C02CD11A-BBC8-491E-9A8D-66F4E5A61B39}" type="pres">
      <dgm:prSet presAssocID="{7E7FB85E-CC91-4480-B220-2454407A4845}" presName="horz1" presStyleCnt="0"/>
      <dgm:spPr/>
    </dgm:pt>
    <dgm:pt modelId="{D81AE612-3513-489D-AD13-84ACC032DF9D}" type="pres">
      <dgm:prSet presAssocID="{7E7FB85E-CC91-4480-B220-2454407A4845}" presName="tx1" presStyleLbl="revTx" presStyleIdx="3" presStyleCnt="4"/>
      <dgm:spPr/>
    </dgm:pt>
    <dgm:pt modelId="{D62F16C3-9833-4A59-AF29-650B8F26A6C4}" type="pres">
      <dgm:prSet presAssocID="{7E7FB85E-CC91-4480-B220-2454407A4845}" presName="vert1" presStyleCnt="0"/>
      <dgm:spPr/>
    </dgm:pt>
  </dgm:ptLst>
  <dgm:cxnLst>
    <dgm:cxn modelId="{FDA7CE09-0447-49A2-A7E3-9C702195F716}" type="presOf" srcId="{B4316802-AA17-4D82-AD9A-C4E2083D4ADD}" destId="{E007BE51-CD11-4219-92DF-C37FC14E85F4}" srcOrd="0" destOrd="0" presId="urn:microsoft.com/office/officeart/2008/layout/LinedList"/>
    <dgm:cxn modelId="{E9627437-D340-464E-B518-843D11F68297}" srcId="{DDBC47B8-B40C-4783-A488-5DFEB43723A7}" destId="{B4316802-AA17-4D82-AD9A-C4E2083D4ADD}" srcOrd="0" destOrd="0" parTransId="{5D40FB1E-85FE-407E-A60E-CC793B861785}" sibTransId="{AD91C944-021B-40CC-8C95-7D5D971B85A5}"/>
    <dgm:cxn modelId="{B002BA3B-65CF-453F-AE62-F165306DEA0D}" srcId="{DDBC47B8-B40C-4783-A488-5DFEB43723A7}" destId="{2BD4E9E1-9D90-45F1-8806-943C86611312}" srcOrd="2" destOrd="0" parTransId="{2B3835A3-846B-47ED-B9A6-5603AF10F435}" sibTransId="{A43E99C7-1D6D-487F-BD7C-64A0B0590886}"/>
    <dgm:cxn modelId="{7D456645-1D79-4C15-908A-E3E3F6AD3E45}" srcId="{DDBC47B8-B40C-4783-A488-5DFEB43723A7}" destId="{23169CA7-BF50-4868-8E69-511F4B6F260B}" srcOrd="1" destOrd="0" parTransId="{24D5D24D-6313-4022-878D-E297B979A262}" sibTransId="{74FD2723-C15A-4D19-84D9-A96BBDE91B08}"/>
    <dgm:cxn modelId="{F69A0277-8CF7-4F95-8539-A732F23CE0CD}" type="presOf" srcId="{2BD4E9E1-9D90-45F1-8806-943C86611312}" destId="{02AD85F3-7AA5-42A1-AEEF-424C8061D996}" srcOrd="0" destOrd="0" presId="urn:microsoft.com/office/officeart/2008/layout/LinedList"/>
    <dgm:cxn modelId="{6137AB7D-6471-442C-9756-A0F7F8DE5BFC}" type="presOf" srcId="{7E7FB85E-CC91-4480-B220-2454407A4845}" destId="{D81AE612-3513-489D-AD13-84ACC032DF9D}" srcOrd="0" destOrd="0" presId="urn:microsoft.com/office/officeart/2008/layout/LinedList"/>
    <dgm:cxn modelId="{317C9B8A-5EB6-4B01-94AC-63C370C4D855}" type="presOf" srcId="{DDBC47B8-B40C-4783-A488-5DFEB43723A7}" destId="{95E0AA28-8A88-4323-91E6-394E7148F8C2}" srcOrd="0" destOrd="0" presId="urn:microsoft.com/office/officeart/2008/layout/LinedList"/>
    <dgm:cxn modelId="{7350939B-85AA-4822-839C-775292FAD79C}" type="presOf" srcId="{23169CA7-BF50-4868-8E69-511F4B6F260B}" destId="{A0111DAC-3701-43D3-8177-25DB216E4D77}" srcOrd="0" destOrd="0" presId="urn:microsoft.com/office/officeart/2008/layout/LinedList"/>
    <dgm:cxn modelId="{6E6A68B3-8733-4139-8EA8-408366F16205}" srcId="{DDBC47B8-B40C-4783-A488-5DFEB43723A7}" destId="{7E7FB85E-CC91-4480-B220-2454407A4845}" srcOrd="3" destOrd="0" parTransId="{41217B80-83F3-45D3-BB02-4ACC30FE834A}" sibTransId="{2EDCF091-87D5-4B7B-8D02-44FC959CBFE0}"/>
    <dgm:cxn modelId="{DC236B15-6D79-4605-ACCE-739878FD9C68}" type="presParOf" srcId="{95E0AA28-8A88-4323-91E6-394E7148F8C2}" destId="{DAA9F2FC-1D36-49A3-8C25-CCB4F264EC8B}" srcOrd="0" destOrd="0" presId="urn:microsoft.com/office/officeart/2008/layout/LinedList"/>
    <dgm:cxn modelId="{E68526A2-1A39-4445-85FF-474D412FEBEA}" type="presParOf" srcId="{95E0AA28-8A88-4323-91E6-394E7148F8C2}" destId="{9B27A5A8-8CA3-462A-8741-AF7D97DF1E03}" srcOrd="1" destOrd="0" presId="urn:microsoft.com/office/officeart/2008/layout/LinedList"/>
    <dgm:cxn modelId="{CBCD70CF-6FB4-4483-B42A-627B8B5A92F9}" type="presParOf" srcId="{9B27A5A8-8CA3-462A-8741-AF7D97DF1E03}" destId="{E007BE51-CD11-4219-92DF-C37FC14E85F4}" srcOrd="0" destOrd="0" presId="urn:microsoft.com/office/officeart/2008/layout/LinedList"/>
    <dgm:cxn modelId="{A92BDDAD-AAC8-4206-BBE9-016BFCE27F2F}" type="presParOf" srcId="{9B27A5A8-8CA3-462A-8741-AF7D97DF1E03}" destId="{17A2E20D-84A5-4361-96B5-5635F1B7F9F4}" srcOrd="1" destOrd="0" presId="urn:microsoft.com/office/officeart/2008/layout/LinedList"/>
    <dgm:cxn modelId="{6D633283-194B-46A0-BC55-DEC7C28C26C6}" type="presParOf" srcId="{95E0AA28-8A88-4323-91E6-394E7148F8C2}" destId="{BBD245C8-75E4-419A-B691-DEF86085739B}" srcOrd="2" destOrd="0" presId="urn:microsoft.com/office/officeart/2008/layout/LinedList"/>
    <dgm:cxn modelId="{055BB26B-C2C3-44D7-9A65-BA48CF3A6CF4}" type="presParOf" srcId="{95E0AA28-8A88-4323-91E6-394E7148F8C2}" destId="{6336493A-CCDE-4259-BD08-805D4E3D8D1E}" srcOrd="3" destOrd="0" presId="urn:microsoft.com/office/officeart/2008/layout/LinedList"/>
    <dgm:cxn modelId="{37911282-B7B8-4568-8805-3A623F0851B2}" type="presParOf" srcId="{6336493A-CCDE-4259-BD08-805D4E3D8D1E}" destId="{A0111DAC-3701-43D3-8177-25DB216E4D77}" srcOrd="0" destOrd="0" presId="urn:microsoft.com/office/officeart/2008/layout/LinedList"/>
    <dgm:cxn modelId="{2C6B945C-C2F7-4789-AA90-D98F0226FFEF}" type="presParOf" srcId="{6336493A-CCDE-4259-BD08-805D4E3D8D1E}" destId="{2E2041D3-2608-43E0-9547-FF00CE6385F1}" srcOrd="1" destOrd="0" presId="urn:microsoft.com/office/officeart/2008/layout/LinedList"/>
    <dgm:cxn modelId="{EB095381-8BA6-4532-84BC-B93F3CF4FF11}" type="presParOf" srcId="{95E0AA28-8A88-4323-91E6-394E7148F8C2}" destId="{7D1D01DC-A7F3-45CB-8E44-968C8E353795}" srcOrd="4" destOrd="0" presId="urn:microsoft.com/office/officeart/2008/layout/LinedList"/>
    <dgm:cxn modelId="{50F03174-4A1B-4161-BAAD-DF034F690626}" type="presParOf" srcId="{95E0AA28-8A88-4323-91E6-394E7148F8C2}" destId="{B268E085-3BA3-45A2-9E26-AF96A90FD632}" srcOrd="5" destOrd="0" presId="urn:microsoft.com/office/officeart/2008/layout/LinedList"/>
    <dgm:cxn modelId="{342BB1E4-FDD0-4379-9139-C79AE94FB8A0}" type="presParOf" srcId="{B268E085-3BA3-45A2-9E26-AF96A90FD632}" destId="{02AD85F3-7AA5-42A1-AEEF-424C8061D996}" srcOrd="0" destOrd="0" presId="urn:microsoft.com/office/officeart/2008/layout/LinedList"/>
    <dgm:cxn modelId="{EAC2826A-1594-436A-8A11-D97C1704CA51}" type="presParOf" srcId="{B268E085-3BA3-45A2-9E26-AF96A90FD632}" destId="{5DCEFEA8-E27D-4E34-B259-2F3E50F07401}" srcOrd="1" destOrd="0" presId="urn:microsoft.com/office/officeart/2008/layout/LinedList"/>
    <dgm:cxn modelId="{DC020C84-244C-4A52-AACB-D6190CDE6562}" type="presParOf" srcId="{95E0AA28-8A88-4323-91E6-394E7148F8C2}" destId="{C628C40D-6946-43CB-B18D-425D8F8A6E74}" srcOrd="6" destOrd="0" presId="urn:microsoft.com/office/officeart/2008/layout/LinedList"/>
    <dgm:cxn modelId="{A309F67C-FA09-494C-90F2-434EDFD8CC9A}" type="presParOf" srcId="{95E0AA28-8A88-4323-91E6-394E7148F8C2}" destId="{C02CD11A-BBC8-491E-9A8D-66F4E5A61B39}" srcOrd="7" destOrd="0" presId="urn:microsoft.com/office/officeart/2008/layout/LinedList"/>
    <dgm:cxn modelId="{78587C6E-659C-4E2B-AEB2-B5070B53AF05}" type="presParOf" srcId="{C02CD11A-BBC8-491E-9A8D-66F4E5A61B39}" destId="{D81AE612-3513-489D-AD13-84ACC032DF9D}" srcOrd="0" destOrd="0" presId="urn:microsoft.com/office/officeart/2008/layout/LinedList"/>
    <dgm:cxn modelId="{36A3C7C1-428D-4E1E-9708-E7F7F02F09AA}" type="presParOf" srcId="{C02CD11A-BBC8-491E-9A8D-66F4E5A61B39}" destId="{D62F16C3-9833-4A59-AF29-650B8F26A6C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A9F2FC-1D36-49A3-8C25-CCB4F264EC8B}">
      <dsp:nvSpPr>
        <dsp:cNvPr id="0" name=""/>
        <dsp:cNvSpPr/>
      </dsp:nvSpPr>
      <dsp:spPr>
        <a:xfrm>
          <a:off x="0" y="0"/>
          <a:ext cx="3580238"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07BE51-CD11-4219-92DF-C37FC14E85F4}">
      <dsp:nvSpPr>
        <dsp:cNvPr id="0" name=""/>
        <dsp:cNvSpPr/>
      </dsp:nvSpPr>
      <dsp:spPr>
        <a:xfrm>
          <a:off x="0" y="0"/>
          <a:ext cx="3580238" cy="970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defRPr cap="all"/>
          </a:pPr>
          <a:r>
            <a:rPr lang="nl-NL" sz="4600" b="0" i="0" kern="1200"/>
            <a:t>F1 Score</a:t>
          </a:r>
          <a:endParaRPr lang="en-US" sz="4600" kern="1200"/>
        </a:p>
      </dsp:txBody>
      <dsp:txXfrm>
        <a:off x="0" y="0"/>
        <a:ext cx="3580238" cy="970359"/>
      </dsp:txXfrm>
    </dsp:sp>
    <dsp:sp modelId="{BBD245C8-75E4-419A-B691-DEF86085739B}">
      <dsp:nvSpPr>
        <dsp:cNvPr id="0" name=""/>
        <dsp:cNvSpPr/>
      </dsp:nvSpPr>
      <dsp:spPr>
        <a:xfrm>
          <a:off x="0" y="970359"/>
          <a:ext cx="3580238" cy="0"/>
        </a:xfrm>
        <a:prstGeom prst="line">
          <a:avLst/>
        </a:prstGeom>
        <a:solidFill>
          <a:schemeClr val="accent5">
            <a:hueOff val="-3311292"/>
            <a:satOff val="13270"/>
            <a:lumOff val="2876"/>
            <a:alphaOff val="0"/>
          </a:schemeClr>
        </a:solidFill>
        <a:ln w="19050" cap="rnd"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111DAC-3701-43D3-8177-25DB216E4D77}">
      <dsp:nvSpPr>
        <dsp:cNvPr id="0" name=""/>
        <dsp:cNvSpPr/>
      </dsp:nvSpPr>
      <dsp:spPr>
        <a:xfrm>
          <a:off x="0" y="970359"/>
          <a:ext cx="3580238" cy="970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defRPr cap="all"/>
          </a:pPr>
          <a:r>
            <a:rPr lang="nl-NL" sz="4600" b="0" i="0" kern="1200"/>
            <a:t>Accuracy</a:t>
          </a:r>
          <a:endParaRPr lang="en-US" sz="4600" kern="1200"/>
        </a:p>
      </dsp:txBody>
      <dsp:txXfrm>
        <a:off x="0" y="970359"/>
        <a:ext cx="3580238" cy="970359"/>
      </dsp:txXfrm>
    </dsp:sp>
    <dsp:sp modelId="{7D1D01DC-A7F3-45CB-8E44-968C8E353795}">
      <dsp:nvSpPr>
        <dsp:cNvPr id="0" name=""/>
        <dsp:cNvSpPr/>
      </dsp:nvSpPr>
      <dsp:spPr>
        <a:xfrm>
          <a:off x="0" y="1940718"/>
          <a:ext cx="3580238" cy="0"/>
        </a:xfrm>
        <a:prstGeom prst="line">
          <a:avLst/>
        </a:prstGeom>
        <a:solidFill>
          <a:schemeClr val="accent5">
            <a:hueOff val="-6622584"/>
            <a:satOff val="26541"/>
            <a:lumOff val="5752"/>
            <a:alphaOff val="0"/>
          </a:schemeClr>
        </a:solidFill>
        <a:ln w="19050" cap="rnd"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AD85F3-7AA5-42A1-AEEF-424C8061D996}">
      <dsp:nvSpPr>
        <dsp:cNvPr id="0" name=""/>
        <dsp:cNvSpPr/>
      </dsp:nvSpPr>
      <dsp:spPr>
        <a:xfrm>
          <a:off x="0" y="1940718"/>
          <a:ext cx="3580238" cy="970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defRPr cap="all"/>
          </a:pPr>
          <a:r>
            <a:rPr lang="nl-NL" sz="4600" kern="1200"/>
            <a:t>Precision</a:t>
          </a:r>
          <a:endParaRPr lang="en-US" sz="4600" kern="1200"/>
        </a:p>
      </dsp:txBody>
      <dsp:txXfrm>
        <a:off x="0" y="1940718"/>
        <a:ext cx="3580238" cy="970359"/>
      </dsp:txXfrm>
    </dsp:sp>
    <dsp:sp modelId="{C628C40D-6946-43CB-B18D-425D8F8A6E74}">
      <dsp:nvSpPr>
        <dsp:cNvPr id="0" name=""/>
        <dsp:cNvSpPr/>
      </dsp:nvSpPr>
      <dsp:spPr>
        <a:xfrm>
          <a:off x="0" y="2911077"/>
          <a:ext cx="3580238" cy="0"/>
        </a:xfrm>
        <a:prstGeom prst="line">
          <a:avLst/>
        </a:prstGeom>
        <a:solidFill>
          <a:schemeClr val="accent5">
            <a:hueOff val="-9933876"/>
            <a:satOff val="39811"/>
            <a:lumOff val="8628"/>
            <a:alphaOff val="0"/>
          </a:schemeClr>
        </a:solidFill>
        <a:ln w="19050" cap="rnd"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1AE612-3513-489D-AD13-84ACC032DF9D}">
      <dsp:nvSpPr>
        <dsp:cNvPr id="0" name=""/>
        <dsp:cNvSpPr/>
      </dsp:nvSpPr>
      <dsp:spPr>
        <a:xfrm>
          <a:off x="0" y="2911077"/>
          <a:ext cx="3580238" cy="970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defRPr cap="all"/>
          </a:pPr>
          <a:r>
            <a:rPr lang="nl-NL" sz="4600" kern="1200"/>
            <a:t>Recall</a:t>
          </a:r>
          <a:endParaRPr lang="en-US" sz="4600" kern="1200"/>
        </a:p>
      </dsp:txBody>
      <dsp:txXfrm>
        <a:off x="0" y="2911077"/>
        <a:ext cx="3580238" cy="97035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6FA617-907D-4AD1-8732-3B84095E031E}" type="datetimeFigureOut">
              <a:rPr lang="nl-NL" smtClean="0"/>
              <a:t>10-4-2024</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34E62B-FCC4-474B-8207-F7CAC62D658E}" type="slidenum">
              <a:rPr lang="nl-NL" smtClean="0"/>
              <a:t>‹#›</a:t>
            </a:fld>
            <a:endParaRPr lang="nl-NL"/>
          </a:p>
        </p:txBody>
      </p:sp>
    </p:spTree>
    <p:extLst>
      <p:ext uri="{BB962C8B-B14F-4D97-AF65-F5344CB8AC3E}">
        <p14:creationId xmlns:p14="http://schemas.microsoft.com/office/powerpoint/2010/main" val="3105670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 Explain 1 </a:t>
            </a:r>
            <a:r>
              <a:rPr lang="en-US" err="1"/>
              <a:t>kaggle</a:t>
            </a:r>
            <a:r>
              <a:rPr lang="en-US"/>
              <a:t> submission</a:t>
            </a:r>
          </a:p>
          <a:p>
            <a:r>
              <a:rPr lang="en-US"/>
              <a:t>I: Describe the objective of project. (bring issues to standups)</a:t>
            </a:r>
          </a:p>
          <a:p>
            <a:r>
              <a:rPr lang="en-US"/>
              <a:t>S: Explain Project details, preprocessing, algorithms, evaluation</a:t>
            </a:r>
          </a:p>
          <a:p>
            <a:r>
              <a:rPr lang="en-US"/>
              <a:t>G: Best and 2 other submissions that led to the best submission. valid reasons for iterations, and discuss expectations</a:t>
            </a:r>
          </a:p>
          <a:p>
            <a:r>
              <a:rPr lang="en-US"/>
              <a:t>E: Best submission and show personal contribution. clear communication by peer review, constructive feedback to other groups during presentation.</a:t>
            </a:r>
            <a:endParaRPr lang="nl-NL"/>
          </a:p>
        </p:txBody>
      </p:sp>
      <p:sp>
        <p:nvSpPr>
          <p:cNvPr id="4" name="Slide Number Placeholder 3"/>
          <p:cNvSpPr>
            <a:spLocks noGrp="1"/>
          </p:cNvSpPr>
          <p:nvPr>
            <p:ph type="sldNum" sz="quarter" idx="5"/>
          </p:nvPr>
        </p:nvSpPr>
        <p:spPr/>
        <p:txBody>
          <a:bodyPr/>
          <a:lstStyle/>
          <a:p>
            <a:fld id="{DF34E62B-FCC4-474B-8207-F7CAC62D658E}" type="slidenum">
              <a:rPr lang="nl-NL" smtClean="0"/>
              <a:t>1</a:t>
            </a:fld>
            <a:endParaRPr lang="nl-NL"/>
          </a:p>
        </p:txBody>
      </p:sp>
    </p:spTree>
    <p:extLst>
      <p:ext uri="{BB962C8B-B14F-4D97-AF65-F5344CB8AC3E}">
        <p14:creationId xmlns:p14="http://schemas.microsoft.com/office/powerpoint/2010/main" val="3270066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i="0">
                <a:effectLst/>
                <a:highlight>
                  <a:srgbClr val="FFFFFF"/>
                </a:highlight>
                <a:latin typeface="system-ui"/>
              </a:rPr>
              <a:t>The model may have misinterpreted the text as expressing surprise due to the unexpected or unusual association between "anti neurons" and "anti lemons". While the true emotion may be sadness, the model might have focused on the element of surprise conveyed by the unexpected reading.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nl-NL"/>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i="0">
                <a:effectLst/>
                <a:highlight>
                  <a:srgbClr val="FFFFFF"/>
                </a:highlight>
                <a:latin typeface="system-ui"/>
              </a:rPr>
              <a:t>The model might have misinterpreted the text as expressing disgust due to the mention of "breaking the skin", which could evoke imagery associated with injury or discomfort. Additionally, the warning about hesitating and the potential consequences might have further reinforced the model's prediction of disgust.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nl-NL"/>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i="0">
                <a:effectLst/>
                <a:highlight>
                  <a:srgbClr val="FFFFFF"/>
                </a:highlight>
                <a:latin typeface="system-ui"/>
              </a:rPr>
              <a:t>The model may have detected a sense of intense emotional distress in the text, which could have been interpreted as anger rather than sadness. While the true emotion may be sadness due to the mention of feeling "tortured", the model might have focused on the intensity of the emotion conveyed.</a:t>
            </a:r>
          </a:p>
        </p:txBody>
      </p:sp>
      <p:sp>
        <p:nvSpPr>
          <p:cNvPr id="4" name="Slide Number Placeholder 3"/>
          <p:cNvSpPr>
            <a:spLocks noGrp="1"/>
          </p:cNvSpPr>
          <p:nvPr>
            <p:ph type="sldNum" sz="quarter" idx="5"/>
          </p:nvPr>
        </p:nvSpPr>
        <p:spPr/>
        <p:txBody>
          <a:bodyPr/>
          <a:lstStyle/>
          <a:p>
            <a:fld id="{DF34E62B-FCC4-474B-8207-F7CAC62D658E}" type="slidenum">
              <a:rPr lang="nl-NL" smtClean="0"/>
              <a:t>11</a:t>
            </a:fld>
            <a:endParaRPr lang="nl-NL"/>
          </a:p>
        </p:txBody>
      </p:sp>
    </p:spTree>
    <p:extLst>
      <p:ext uri="{BB962C8B-B14F-4D97-AF65-F5344CB8AC3E}">
        <p14:creationId xmlns:p14="http://schemas.microsoft.com/office/powerpoint/2010/main" val="2657595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6000"/>
              </a:lnSpc>
              <a:spcAft>
                <a:spcPts val="800"/>
              </a:spcAft>
            </a:pPr>
            <a:r>
              <a:rPr lang="en-US" sz="1800" kern="150">
                <a:effectLst/>
                <a:latin typeface="Aptos" panose="020B0004020202020204" pitchFamily="34" charset="0"/>
                <a:ea typeface="Aptos" panose="020B0004020202020204" pitchFamily="34" charset="0"/>
                <a:cs typeface="Times New Roman" panose="02020603050405020304" pitchFamily="18" charset="0"/>
              </a:rPr>
              <a:t>Pipeline</a:t>
            </a:r>
            <a:endParaRPr lang="en-NL" sz="1800" kern="150">
              <a:effectLst/>
              <a:latin typeface="Aptos" panose="020B0004020202020204" pitchFamily="34" charset="0"/>
              <a:ea typeface="Aptos" panose="020B0004020202020204" pitchFamily="34" charset="0"/>
              <a:cs typeface="Times New Roman" panose="02020603050405020304" pitchFamily="18" charset="0"/>
            </a:endParaRPr>
          </a:p>
          <a:p>
            <a:pPr>
              <a:lnSpc>
                <a:spcPct val="106000"/>
              </a:lnSpc>
              <a:spcAft>
                <a:spcPts val="800"/>
              </a:spcAft>
            </a:pPr>
            <a:r>
              <a:rPr lang="en-US" sz="1800" kern="150">
                <a:effectLst/>
                <a:latin typeface="Aptos" panose="020B0004020202020204" pitchFamily="34" charset="0"/>
                <a:ea typeface="Aptos" panose="020B0004020202020204" pitchFamily="34" charset="0"/>
                <a:cs typeface="Times New Roman" panose="02020603050405020304" pitchFamily="18" charset="0"/>
              </a:rPr>
              <a:t>When running the pipeline the first thing we do is load the model you saw in the previous slide, after that we run a check to see if there are already saved fragments from a previous run, if not then we start with splitting the episodes of </a:t>
            </a:r>
            <a:r>
              <a:rPr lang="en-US" sz="1800" kern="150" err="1">
                <a:effectLst/>
                <a:latin typeface="Aptos" panose="020B0004020202020204" pitchFamily="34" charset="0"/>
                <a:ea typeface="Aptos" panose="020B0004020202020204" pitchFamily="34" charset="0"/>
                <a:cs typeface="Times New Roman" panose="02020603050405020304" pitchFamily="18" charset="0"/>
              </a:rPr>
              <a:t>experditie</a:t>
            </a:r>
            <a:r>
              <a:rPr lang="en-US" sz="1800" kern="150">
                <a:effectLst/>
                <a:latin typeface="Aptos" panose="020B0004020202020204" pitchFamily="34" charset="0"/>
                <a:ea typeface="Aptos" panose="020B0004020202020204" pitchFamily="34" charset="0"/>
                <a:cs typeface="Times New Roman" panose="02020603050405020304" pitchFamily="18" charset="0"/>
              </a:rPr>
              <a:t> </a:t>
            </a:r>
            <a:r>
              <a:rPr lang="en-US" sz="1800" kern="150" err="1">
                <a:effectLst/>
                <a:latin typeface="Aptos" panose="020B0004020202020204" pitchFamily="34" charset="0"/>
                <a:ea typeface="Aptos" panose="020B0004020202020204" pitchFamily="34" charset="0"/>
                <a:cs typeface="Times New Roman" panose="02020603050405020304" pitchFamily="18" charset="0"/>
              </a:rPr>
              <a:t>robinson</a:t>
            </a:r>
            <a:r>
              <a:rPr lang="en-US" sz="1800" kern="150">
                <a:effectLst/>
                <a:latin typeface="Aptos" panose="020B0004020202020204" pitchFamily="34" charset="0"/>
                <a:ea typeface="Aptos" panose="020B0004020202020204" pitchFamily="34" charset="0"/>
                <a:cs typeface="Times New Roman" panose="02020603050405020304" pitchFamily="18" charset="0"/>
              </a:rPr>
              <a:t> into fragment, first load the videos then split the videos into fragments that we got the start and end times for from the data provided by 3rivers consultants and then save the audio from the fragments. After that, we load the fragments and start making a transcript of the audio, and while it is being transcribed it is also translated into English and finally, the transcript is saved. The last part of the pipeline is to get a prediction on the transcript but it still needs to be tokenized before that and save the prediction to a CSV file for analysis later</a:t>
            </a:r>
            <a:endParaRPr lang="en-NL" sz="1800" kern="150">
              <a:effectLst/>
              <a:latin typeface="Aptos" panose="020B0004020202020204" pitchFamily="34" charset="0"/>
              <a:ea typeface="Aptos" panose="020B0004020202020204" pitchFamily="34" charset="0"/>
              <a:cs typeface="Times New Roman" panose="02020603050405020304" pitchFamily="18" charset="0"/>
            </a:endParaRPr>
          </a:p>
          <a:p>
            <a:endParaRPr lang="nl-NL"/>
          </a:p>
        </p:txBody>
      </p:sp>
      <p:sp>
        <p:nvSpPr>
          <p:cNvPr id="4" name="Slide Number Placeholder 3"/>
          <p:cNvSpPr>
            <a:spLocks noGrp="1"/>
          </p:cNvSpPr>
          <p:nvPr>
            <p:ph type="sldNum" sz="quarter" idx="5"/>
          </p:nvPr>
        </p:nvSpPr>
        <p:spPr/>
        <p:txBody>
          <a:bodyPr/>
          <a:lstStyle/>
          <a:p>
            <a:fld id="{DF34E62B-FCC4-474B-8207-F7CAC62D658E}" type="slidenum">
              <a:rPr lang="nl-NL" smtClean="0"/>
              <a:t>12</a:t>
            </a:fld>
            <a:endParaRPr lang="nl-NL"/>
          </a:p>
        </p:txBody>
      </p:sp>
    </p:spTree>
    <p:extLst>
      <p:ext uri="{BB962C8B-B14F-4D97-AF65-F5344CB8AC3E}">
        <p14:creationId xmlns:p14="http://schemas.microsoft.com/office/powerpoint/2010/main" val="899011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a:solidFill>
                  <a:srgbClr val="0D0D0D"/>
                </a:solidFill>
                <a:effectLst/>
                <a:highlight>
                  <a:srgbClr val="FFFFFF"/>
                </a:highlight>
                <a:latin typeface="Söhne"/>
              </a:rPr>
              <a:t>Precision, Recall, and F1-score:</a:t>
            </a:r>
            <a:endParaRPr lang="en-US" b="0" i="0">
              <a:solidFill>
                <a:srgbClr val="0D0D0D"/>
              </a:solidFill>
              <a:effectLst/>
              <a:highlight>
                <a:srgbClr val="FFFFFF"/>
              </a:highlight>
              <a:latin typeface="Söhne"/>
            </a:endParaRPr>
          </a:p>
          <a:p>
            <a:pPr marL="742950" lvl="1" indent="-285750" algn="l">
              <a:buFont typeface="+mj-lt"/>
              <a:buAutoNum type="arabicPeriod"/>
            </a:pPr>
            <a:r>
              <a:rPr lang="en-US" b="0" i="0">
                <a:solidFill>
                  <a:srgbClr val="0D0D0D"/>
                </a:solidFill>
                <a:effectLst/>
                <a:highlight>
                  <a:srgbClr val="FFFFFF"/>
                </a:highlight>
                <a:latin typeface="Söhne"/>
              </a:rPr>
              <a:t>The precision, recall, and F1-score vary across different emotions. For example, the precision for happiness is relatively high at 0.48, indicating that when the model predicts happiness, it is correct 48% of the time. However, the precision for other emotions like anger, disgust, fear, and sadness is very low, ranging from 0.02 to 0.16, suggesting a high rate of false positives.</a:t>
            </a:r>
          </a:p>
          <a:p>
            <a:pPr marL="742950" lvl="1" indent="-285750" algn="l">
              <a:buFont typeface="+mj-lt"/>
              <a:buAutoNum type="arabicPeriod"/>
            </a:pPr>
            <a:r>
              <a:rPr lang="en-US" b="0" i="0">
                <a:solidFill>
                  <a:srgbClr val="0D0D0D"/>
                </a:solidFill>
                <a:effectLst/>
                <a:highlight>
                  <a:srgbClr val="FFFFFF"/>
                </a:highlight>
                <a:latin typeface="Söhne"/>
              </a:rPr>
              <a:t>The recall values also vary, indicating how well the model captures instances of each emotion from the dataset. The recall for happiness, sadness, and surprise is relatively higher compared to other emotions.</a:t>
            </a:r>
          </a:p>
          <a:p>
            <a:pPr marL="742950" lvl="1" indent="-285750" algn="l">
              <a:buFont typeface="+mj-lt"/>
              <a:buAutoNum type="arabicPeriod"/>
            </a:pPr>
            <a:r>
              <a:rPr lang="en-US" b="0" i="0">
                <a:solidFill>
                  <a:srgbClr val="0D0D0D"/>
                </a:solidFill>
                <a:effectLst/>
                <a:highlight>
                  <a:srgbClr val="FFFFFF"/>
                </a:highlight>
                <a:latin typeface="Söhne"/>
              </a:rPr>
              <a:t>The F1-score, which balances precision and recall, shows a similar pattern. Happiness has the highest F1-score at 0.44, followed by surprise at 0.24, while other emotions have lower F1-scores.</a:t>
            </a:r>
          </a:p>
          <a:p>
            <a:pPr algn="l">
              <a:buFont typeface="+mj-lt"/>
              <a:buAutoNum type="arabicPeriod"/>
            </a:pPr>
            <a:r>
              <a:rPr lang="en-US" b="1" i="0">
                <a:solidFill>
                  <a:srgbClr val="0D0D0D"/>
                </a:solidFill>
                <a:effectLst/>
                <a:highlight>
                  <a:srgbClr val="FFFFFF"/>
                </a:highlight>
                <a:latin typeface="Söhne"/>
              </a:rPr>
              <a:t>Support:</a:t>
            </a:r>
            <a:endParaRPr lang="en-US" b="0" i="0">
              <a:solidFill>
                <a:srgbClr val="0D0D0D"/>
              </a:solidFill>
              <a:effectLst/>
              <a:highlight>
                <a:srgbClr val="FFFFFF"/>
              </a:highlight>
              <a:latin typeface="Söhne"/>
            </a:endParaRPr>
          </a:p>
          <a:p>
            <a:pPr marL="742950" lvl="1" indent="-285750" algn="l">
              <a:buFont typeface="+mj-lt"/>
              <a:buAutoNum type="arabicPeriod"/>
            </a:pPr>
            <a:r>
              <a:rPr lang="en-US" b="0" i="0">
                <a:solidFill>
                  <a:srgbClr val="0D0D0D"/>
                </a:solidFill>
                <a:effectLst/>
                <a:highlight>
                  <a:srgbClr val="FFFFFF"/>
                </a:highlight>
                <a:latin typeface="Söhne"/>
              </a:rPr>
              <a:t>The support column indicates the number of samples for each class in the dataset. It appears that the dataset is imbalanced, with a significantly higher number of samples for happiness and a lower number for disgust, fear, and sadness. This class imbalance could affect the model's performance, especially for minority classes.</a:t>
            </a:r>
          </a:p>
          <a:p>
            <a:pPr algn="l">
              <a:buFont typeface="+mj-lt"/>
              <a:buAutoNum type="arabicPeriod"/>
            </a:pPr>
            <a:r>
              <a:rPr lang="en-US" b="1" i="0">
                <a:solidFill>
                  <a:srgbClr val="0D0D0D"/>
                </a:solidFill>
                <a:effectLst/>
                <a:highlight>
                  <a:srgbClr val="FFFFFF"/>
                </a:highlight>
                <a:latin typeface="Söhne"/>
              </a:rPr>
              <a:t>Overall Performance:</a:t>
            </a:r>
            <a:endParaRPr lang="en-US" b="0" i="0">
              <a:solidFill>
                <a:srgbClr val="0D0D0D"/>
              </a:solidFill>
              <a:effectLst/>
              <a:highlight>
                <a:srgbClr val="FFFFFF"/>
              </a:highlight>
              <a:latin typeface="Söhne"/>
            </a:endParaRPr>
          </a:p>
          <a:p>
            <a:pPr marL="742950" lvl="1" indent="-285750" algn="l">
              <a:buFont typeface="+mj-lt"/>
              <a:buAutoNum type="arabicPeriod"/>
            </a:pPr>
            <a:r>
              <a:rPr lang="en-US" b="0" i="0">
                <a:solidFill>
                  <a:srgbClr val="0D0D0D"/>
                </a:solidFill>
                <a:effectLst/>
                <a:highlight>
                  <a:srgbClr val="FFFFFF"/>
                </a:highlight>
                <a:latin typeface="Söhne"/>
              </a:rPr>
              <a:t>The accuracy of the model is 0.25, indicating that it correctly predicts the emotion in 25% of cases. While this accuracy is better than random guessing, it is relatively low, suggesting that the model's performance is limited.</a:t>
            </a:r>
          </a:p>
          <a:p>
            <a:pPr marL="742950" lvl="1" indent="-285750" algn="l">
              <a:buFont typeface="+mj-lt"/>
              <a:buAutoNum type="arabicPeriod"/>
            </a:pPr>
            <a:r>
              <a:rPr lang="en-US" b="0" i="0">
                <a:solidFill>
                  <a:srgbClr val="0D0D0D"/>
                </a:solidFill>
                <a:effectLst/>
                <a:highlight>
                  <a:srgbClr val="FFFFFF"/>
                </a:highlight>
                <a:latin typeface="Söhne"/>
              </a:rPr>
              <a:t>The macro and weighted average F1-scores are both relatively low at 0.14 and 0.26, respectively. This indicates that the model's performance is poor across all classes, and it struggles to generalize well to unseen data.</a:t>
            </a:r>
          </a:p>
          <a:p>
            <a:endParaRPr lang="nl-NL"/>
          </a:p>
        </p:txBody>
      </p:sp>
      <p:sp>
        <p:nvSpPr>
          <p:cNvPr id="4" name="Slide Number Placeholder 3"/>
          <p:cNvSpPr>
            <a:spLocks noGrp="1"/>
          </p:cNvSpPr>
          <p:nvPr>
            <p:ph type="sldNum" sz="quarter" idx="5"/>
          </p:nvPr>
        </p:nvSpPr>
        <p:spPr/>
        <p:txBody>
          <a:bodyPr/>
          <a:lstStyle/>
          <a:p>
            <a:fld id="{DF34E62B-FCC4-474B-8207-F7CAC62D658E}" type="slidenum">
              <a:rPr lang="nl-NL" smtClean="0"/>
              <a:t>13</a:t>
            </a:fld>
            <a:endParaRPr lang="nl-NL"/>
          </a:p>
        </p:txBody>
      </p:sp>
    </p:spTree>
    <p:extLst>
      <p:ext uri="{BB962C8B-B14F-4D97-AF65-F5344CB8AC3E}">
        <p14:creationId xmlns:p14="http://schemas.microsoft.com/office/powerpoint/2010/main" val="514857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i="0">
                <a:effectLst/>
                <a:highlight>
                  <a:srgbClr val="FFFFFF"/>
                </a:highlight>
                <a:latin typeface="system-ui"/>
              </a:rPr>
              <a:t>It seems like the content of the sentence involves someone talking about their aspirations and goals (becoming an actor, participating in a game show). The presence of positive words like "dream," "goal," and "scientist" might have led the model to predict happiness.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0" i="0">
              <a:effectLst/>
              <a:highlight>
                <a:srgbClr val="FFFFFF"/>
              </a:highlight>
              <a:latin typeface="system-ui"/>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i="0">
                <a:effectLst/>
                <a:highlight>
                  <a:srgbClr val="FFFFFF"/>
                </a:highlight>
                <a:latin typeface="system-ui"/>
              </a:rPr>
              <a:t>The sentence starts with a greeting followed by a statement about being forgotten by oneself, which could indicate introspection or a sense of being overlooked. The model might have interpreted this self-reflective tone as indicative of sadness. Additionally, words like "forgotten" and "live my life today" might have contributed to the prediction of sadness.</a:t>
            </a:r>
            <a:endParaRPr lang="nl-NL"/>
          </a:p>
          <a:p>
            <a:endParaRPr lang="nl-NL"/>
          </a:p>
        </p:txBody>
      </p:sp>
      <p:sp>
        <p:nvSpPr>
          <p:cNvPr id="4" name="Slide Number Placeholder 3"/>
          <p:cNvSpPr>
            <a:spLocks noGrp="1"/>
          </p:cNvSpPr>
          <p:nvPr>
            <p:ph type="sldNum" sz="quarter" idx="5"/>
          </p:nvPr>
        </p:nvSpPr>
        <p:spPr/>
        <p:txBody>
          <a:bodyPr/>
          <a:lstStyle/>
          <a:p>
            <a:fld id="{DF34E62B-FCC4-474B-8207-F7CAC62D658E}" type="slidenum">
              <a:rPr lang="nl-NL" smtClean="0"/>
              <a:t>14</a:t>
            </a:fld>
            <a:endParaRPr lang="nl-NL"/>
          </a:p>
        </p:txBody>
      </p:sp>
    </p:spTree>
    <p:extLst>
      <p:ext uri="{BB962C8B-B14F-4D97-AF65-F5344CB8AC3E}">
        <p14:creationId xmlns:p14="http://schemas.microsoft.com/office/powerpoint/2010/main" val="3466085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0" i="0">
                <a:solidFill>
                  <a:schemeClr val="bg1"/>
                </a:solidFill>
                <a:effectLst/>
                <a:latin typeface="Söhne"/>
              </a:rPr>
            </a:br>
            <a:r>
              <a:rPr lang="en-US" b="0" i="0">
                <a:solidFill>
                  <a:schemeClr val="bg1"/>
                </a:solidFill>
                <a:effectLst/>
                <a:latin typeface="Söhne"/>
              </a:rPr>
              <a:t>Strengths:</a:t>
            </a:r>
          </a:p>
          <a:p>
            <a:pPr algn="l">
              <a:buFont typeface="Arial" panose="020B0604020202020204" pitchFamily="34" charset="0"/>
              <a:buChar char="•"/>
            </a:pPr>
            <a:r>
              <a:rPr lang="en-US" b="0" i="0">
                <a:solidFill>
                  <a:schemeClr val="bg1"/>
                </a:solidFill>
                <a:effectLst/>
                <a:latin typeface="Söhne"/>
              </a:rPr>
              <a:t>Contextual Understanding: </a:t>
            </a:r>
            <a:r>
              <a:rPr lang="en-US" b="0" i="0" err="1">
                <a:solidFill>
                  <a:schemeClr val="bg1"/>
                </a:solidFill>
                <a:effectLst/>
                <a:latin typeface="Söhne"/>
              </a:rPr>
              <a:t>RoBERTa</a:t>
            </a:r>
            <a:r>
              <a:rPr lang="en-US" b="0" i="0">
                <a:solidFill>
                  <a:schemeClr val="bg1"/>
                </a:solidFill>
                <a:effectLst/>
                <a:latin typeface="Söhne"/>
              </a:rPr>
              <a:t> effectively captures contextual information from text, enhancing its understanding of language semantics and relationships.</a:t>
            </a:r>
          </a:p>
          <a:p>
            <a:pPr algn="l">
              <a:buFont typeface="Arial" panose="020B0604020202020204" pitchFamily="34" charset="0"/>
              <a:buChar char="•"/>
            </a:pPr>
            <a:r>
              <a:rPr lang="en-US" b="0" i="0">
                <a:solidFill>
                  <a:schemeClr val="bg1"/>
                </a:solidFill>
                <a:effectLst/>
                <a:latin typeface="Söhne"/>
              </a:rPr>
              <a:t>Versatility: The model performs well across various natural language processing tasks, including sentiment analysis and language understanding.</a:t>
            </a:r>
          </a:p>
          <a:p>
            <a:pPr algn="l">
              <a:buFont typeface="Arial" panose="020B0604020202020204" pitchFamily="34" charset="0"/>
              <a:buChar char="•"/>
            </a:pPr>
            <a:r>
              <a:rPr lang="en-US" b="0" i="0">
                <a:solidFill>
                  <a:schemeClr val="bg1"/>
                </a:solidFill>
                <a:effectLst/>
                <a:latin typeface="Söhne"/>
              </a:rPr>
              <a:t>Enhanced Performance: it outperformed our BERT models, this is done by </a:t>
            </a:r>
            <a:r>
              <a:rPr lang="en-US" b="0" i="0" err="1">
                <a:solidFill>
                  <a:schemeClr val="bg1"/>
                </a:solidFill>
                <a:effectLst/>
                <a:latin typeface="Söhne"/>
              </a:rPr>
              <a:t>RoBERTa</a:t>
            </a:r>
            <a:r>
              <a:rPr lang="en-US" b="0" i="0">
                <a:solidFill>
                  <a:schemeClr val="bg1"/>
                </a:solidFill>
                <a:effectLst/>
                <a:latin typeface="Söhne"/>
              </a:rPr>
              <a:t> being trained on additional data sources including the ones used for BERT.</a:t>
            </a:r>
          </a:p>
          <a:p>
            <a:endParaRPr lang="nl-NL">
              <a:solidFill>
                <a:schemeClr val="bg1"/>
              </a:solidFill>
            </a:endParaRPr>
          </a:p>
          <a:p>
            <a:pPr algn="l"/>
            <a:r>
              <a:rPr lang="en-US" b="0" i="0">
                <a:solidFill>
                  <a:schemeClr val="bg1"/>
                </a:solidFill>
                <a:effectLst/>
                <a:latin typeface="Söhne"/>
              </a:rPr>
              <a:t>Limitations: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bg1"/>
                </a:solidFill>
                <a:latin typeface="Söhne"/>
                <a:ea typeface="+mn-ea"/>
                <a:cs typeface="+mn-cs"/>
              </a:rPr>
              <a:t>Longer training times</a:t>
            </a:r>
            <a:r>
              <a:rPr lang="en-US" b="0" i="0">
                <a:solidFill>
                  <a:schemeClr val="bg1"/>
                </a:solidFill>
                <a:effectLst/>
                <a:latin typeface="Söhne"/>
              </a:rPr>
              <a:t>: </a:t>
            </a:r>
            <a:r>
              <a:rPr lang="en-US" b="0" i="0" err="1">
                <a:solidFill>
                  <a:schemeClr val="bg1"/>
                </a:solidFill>
                <a:effectLst/>
                <a:latin typeface="Söhne"/>
              </a:rPr>
              <a:t>RoBERTa's</a:t>
            </a:r>
            <a:r>
              <a:rPr lang="en-US" b="0" i="0">
                <a:solidFill>
                  <a:schemeClr val="bg1"/>
                </a:solidFill>
                <a:effectLst/>
                <a:latin typeface="Söhne"/>
              </a:rPr>
              <a:t> bidirectional nature requires extensive pre-training on large datasets, resulting in longer training times and higher computational costs compared to unidirectional models.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bg1"/>
                </a:solidFill>
                <a:latin typeface="Söhne"/>
                <a:ea typeface="+mn-ea"/>
                <a:cs typeface="+mn-cs"/>
              </a:rPr>
              <a:t>Higher computational costs</a:t>
            </a:r>
            <a:r>
              <a:rPr lang="en-US" b="0" i="0">
                <a:solidFill>
                  <a:schemeClr val="bg1"/>
                </a:solidFill>
                <a:effectLst/>
                <a:latin typeface="Söhne"/>
              </a:rPr>
              <a:t>: The model's large size may pose difficulties in implementation, especially in settings with limited computational resources.</a:t>
            </a:r>
          </a:p>
          <a:p>
            <a:pPr algn="l">
              <a:buFont typeface="Arial" panose="020B0604020202020204" pitchFamily="34" charset="0"/>
              <a:buChar char="•"/>
            </a:pPr>
            <a:r>
              <a:rPr lang="en-US" b="0" i="0">
                <a:solidFill>
                  <a:schemeClr val="bg1"/>
                </a:solidFill>
                <a:effectLst/>
                <a:latin typeface="Söhne"/>
              </a:rPr>
              <a:t>Resource Dependency: Effective utilization of </a:t>
            </a:r>
            <a:r>
              <a:rPr lang="en-US" b="0" i="0" err="1">
                <a:solidFill>
                  <a:schemeClr val="bg1"/>
                </a:solidFill>
                <a:effectLst/>
                <a:latin typeface="Söhne"/>
              </a:rPr>
              <a:t>RoBERTa</a:t>
            </a:r>
            <a:r>
              <a:rPr lang="en-US" b="0" i="0">
                <a:solidFill>
                  <a:schemeClr val="bg1"/>
                </a:solidFill>
                <a:effectLst/>
                <a:latin typeface="Söhne"/>
              </a:rPr>
              <a:t> depends on the availability of sufficient computing resources; its benefits may not be fully realized in resource-constrained environments.</a:t>
            </a:r>
          </a:p>
          <a:p>
            <a:endParaRPr lang="nl-NL"/>
          </a:p>
          <a:p>
            <a:endParaRPr lang="nl-NL"/>
          </a:p>
          <a:p>
            <a:r>
              <a:rPr lang="nl-NL"/>
              <a:t>BERT (</a:t>
            </a:r>
            <a:r>
              <a:rPr lang="nl-NL" err="1"/>
              <a:t>whole</a:t>
            </a:r>
            <a:r>
              <a:rPr lang="nl-NL"/>
              <a:t> dataset), </a:t>
            </a:r>
            <a:r>
              <a:rPr lang="nl-NL" err="1"/>
              <a:t>RoBERTa</a:t>
            </a:r>
            <a:r>
              <a:rPr lang="nl-NL"/>
              <a:t> (</a:t>
            </a:r>
            <a:r>
              <a:rPr lang="nl-NL" err="1"/>
              <a:t>GoEmotions</a:t>
            </a:r>
            <a:r>
              <a:rPr lang="nl-NL"/>
              <a:t>), </a:t>
            </a:r>
            <a:r>
              <a:rPr lang="nl-NL" err="1"/>
              <a:t>RoBERTa</a:t>
            </a:r>
            <a:r>
              <a:rPr lang="nl-NL"/>
              <a:t> (</a:t>
            </a:r>
            <a:r>
              <a:rPr lang="nl-NL" err="1"/>
              <a:t>whole</a:t>
            </a:r>
            <a:r>
              <a:rPr lang="nl-NL"/>
              <a:t> dataset)</a:t>
            </a:r>
            <a:br>
              <a:rPr lang="nl-NL"/>
            </a:br>
            <a:br>
              <a:rPr lang="nl-NL"/>
            </a:br>
            <a:r>
              <a:rPr lang="nl-NL" err="1"/>
              <a:t>purity</a:t>
            </a:r>
            <a:r>
              <a:rPr lang="nl-NL"/>
              <a:t> of </a:t>
            </a:r>
            <a:r>
              <a:rPr lang="nl-NL" err="1"/>
              <a:t>the</a:t>
            </a:r>
            <a:r>
              <a:rPr lang="nl-NL"/>
              <a:t> dataset</a:t>
            </a:r>
          </a:p>
        </p:txBody>
      </p:sp>
      <p:sp>
        <p:nvSpPr>
          <p:cNvPr id="4" name="Slide Number Placeholder 3"/>
          <p:cNvSpPr>
            <a:spLocks noGrp="1"/>
          </p:cNvSpPr>
          <p:nvPr>
            <p:ph type="sldNum" sz="quarter" idx="5"/>
          </p:nvPr>
        </p:nvSpPr>
        <p:spPr/>
        <p:txBody>
          <a:bodyPr/>
          <a:lstStyle/>
          <a:p>
            <a:fld id="{DF34E62B-FCC4-474B-8207-F7CAC62D658E}" type="slidenum">
              <a:rPr lang="nl-NL" smtClean="0"/>
              <a:t>15</a:t>
            </a:fld>
            <a:endParaRPr lang="nl-NL"/>
          </a:p>
        </p:txBody>
      </p:sp>
    </p:spTree>
    <p:extLst>
      <p:ext uri="{BB962C8B-B14F-4D97-AF65-F5344CB8AC3E}">
        <p14:creationId xmlns:p14="http://schemas.microsoft.com/office/powerpoint/2010/main" val="1875104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Slide Number Placeholder 3"/>
          <p:cNvSpPr>
            <a:spLocks noGrp="1"/>
          </p:cNvSpPr>
          <p:nvPr>
            <p:ph type="sldNum" sz="quarter" idx="5"/>
          </p:nvPr>
        </p:nvSpPr>
        <p:spPr/>
        <p:txBody>
          <a:bodyPr/>
          <a:lstStyle/>
          <a:p>
            <a:fld id="{DF34E62B-FCC4-474B-8207-F7CAC62D658E}" type="slidenum">
              <a:rPr lang="nl-NL" smtClean="0"/>
              <a:t>16</a:t>
            </a:fld>
            <a:endParaRPr lang="nl-NL"/>
          </a:p>
        </p:txBody>
      </p:sp>
    </p:spTree>
    <p:extLst>
      <p:ext uri="{BB962C8B-B14F-4D97-AF65-F5344CB8AC3E}">
        <p14:creationId xmlns:p14="http://schemas.microsoft.com/office/powerpoint/2010/main" val="3825156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Which person does what:</a:t>
            </a:r>
          </a:p>
          <a:p>
            <a:endParaRPr lang="en-US"/>
          </a:p>
          <a:p>
            <a:r>
              <a:rPr lang="en-US"/>
              <a:t>Vincent: Introduction, Contents, Preprocessing, Limitations</a:t>
            </a:r>
          </a:p>
          <a:p>
            <a:r>
              <a:rPr lang="en-US"/>
              <a:t>Shan: Model Selection (Final Model), Conclusion</a:t>
            </a:r>
          </a:p>
          <a:p>
            <a:r>
              <a:rPr lang="en-US"/>
              <a:t>Neil: Project, Data Processing, Metrics and Results, Results pipeline</a:t>
            </a:r>
          </a:p>
          <a:p>
            <a:r>
              <a:rPr lang="en-US"/>
              <a:t>Maikel: Dataset processing, Model Selection, Pipeline</a:t>
            </a:r>
            <a:endParaRPr lang="nl-NL"/>
          </a:p>
        </p:txBody>
      </p:sp>
      <p:sp>
        <p:nvSpPr>
          <p:cNvPr id="4" name="Slide Number Placeholder 3"/>
          <p:cNvSpPr>
            <a:spLocks noGrp="1"/>
          </p:cNvSpPr>
          <p:nvPr>
            <p:ph type="sldNum" sz="quarter" idx="5"/>
          </p:nvPr>
        </p:nvSpPr>
        <p:spPr/>
        <p:txBody>
          <a:bodyPr/>
          <a:lstStyle/>
          <a:p>
            <a:fld id="{DF34E62B-FCC4-474B-8207-F7CAC62D658E}" type="slidenum">
              <a:rPr lang="nl-NL" smtClean="0"/>
              <a:t>2</a:t>
            </a:fld>
            <a:endParaRPr lang="nl-NL"/>
          </a:p>
        </p:txBody>
      </p:sp>
    </p:spTree>
    <p:extLst>
      <p:ext uri="{BB962C8B-B14F-4D97-AF65-F5344CB8AC3E}">
        <p14:creationId xmlns:p14="http://schemas.microsoft.com/office/powerpoint/2010/main" val="1913319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NL"/>
          </a:p>
        </p:txBody>
      </p:sp>
      <p:sp>
        <p:nvSpPr>
          <p:cNvPr id="4" name="Slide Number Placeholder 3"/>
          <p:cNvSpPr>
            <a:spLocks noGrp="1"/>
          </p:cNvSpPr>
          <p:nvPr>
            <p:ph type="sldNum" sz="quarter" idx="5"/>
          </p:nvPr>
        </p:nvSpPr>
        <p:spPr/>
        <p:txBody>
          <a:bodyPr/>
          <a:lstStyle/>
          <a:p>
            <a:fld id="{DF34E62B-FCC4-474B-8207-F7CAC62D658E}" type="slidenum">
              <a:rPr lang="nl-NL" smtClean="0"/>
              <a:t>3</a:t>
            </a:fld>
            <a:endParaRPr lang="nl-NL"/>
          </a:p>
        </p:txBody>
      </p:sp>
    </p:spTree>
    <p:extLst>
      <p:ext uri="{BB962C8B-B14F-4D97-AF65-F5344CB8AC3E}">
        <p14:creationId xmlns:p14="http://schemas.microsoft.com/office/powerpoint/2010/main" val="4231286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6000"/>
              </a:lnSpc>
              <a:spcAft>
                <a:spcPts val="800"/>
              </a:spcAft>
            </a:pPr>
            <a:r>
              <a:rPr lang="en-US" sz="1800" kern="150">
                <a:effectLst/>
                <a:latin typeface="Aptos" panose="020B0004020202020204" pitchFamily="34" charset="0"/>
                <a:ea typeface="Aptos" panose="020B0004020202020204" pitchFamily="34" charset="0"/>
                <a:cs typeface="Times New Roman" panose="02020603050405020304" pitchFamily="18" charset="0"/>
              </a:rPr>
              <a:t>For this project, we need to make a dataset to work with. we got excess to a lot of datasets and from do’s we chose to use </a:t>
            </a:r>
            <a:r>
              <a:rPr lang="en-GB" sz="1800" b="1" kern="150">
                <a:effectLst/>
                <a:latin typeface="Aptos" panose="020B0004020202020204" pitchFamily="34" charset="0"/>
                <a:ea typeface="Aptos" panose="020B0004020202020204" pitchFamily="34" charset="0"/>
                <a:cs typeface="Times New Roman" panose="02020603050405020304" pitchFamily="18" charset="0"/>
              </a:rPr>
              <a:t>SMILE</a:t>
            </a:r>
            <a:r>
              <a:rPr lang="en-GB" sz="1800" kern="150">
                <a:effectLst/>
                <a:latin typeface="Aptos" panose="020B0004020202020204" pitchFamily="34" charset="0"/>
                <a:ea typeface="Aptos" panose="020B0004020202020204" pitchFamily="34" charset="0"/>
                <a:cs typeface="Times New Roman" panose="02020603050405020304" pitchFamily="18" charset="0"/>
              </a:rPr>
              <a:t>, </a:t>
            </a:r>
            <a:r>
              <a:rPr lang="en-GB" sz="1800" b="1" kern="150">
                <a:effectLst/>
                <a:latin typeface="Aptos" panose="020B0004020202020204" pitchFamily="34" charset="0"/>
                <a:ea typeface="Aptos" panose="020B0004020202020204" pitchFamily="34" charset="0"/>
                <a:cs typeface="Times New Roman" panose="02020603050405020304" pitchFamily="18" charset="0"/>
              </a:rPr>
              <a:t>MELD-master</a:t>
            </a:r>
            <a:r>
              <a:rPr lang="en-GB" sz="1800" kern="150">
                <a:effectLst/>
                <a:latin typeface="Aptos" panose="020B0004020202020204" pitchFamily="34" charset="0"/>
                <a:ea typeface="Aptos" panose="020B0004020202020204" pitchFamily="34" charset="0"/>
                <a:cs typeface="Times New Roman" panose="02020603050405020304" pitchFamily="18" charset="0"/>
              </a:rPr>
              <a:t>, </a:t>
            </a:r>
            <a:r>
              <a:rPr lang="en-GB" sz="1800" b="1" kern="150">
                <a:effectLst/>
                <a:latin typeface="Aptos" panose="020B0004020202020204" pitchFamily="34" charset="0"/>
                <a:ea typeface="Aptos" panose="020B0004020202020204" pitchFamily="34" charset="0"/>
                <a:cs typeface="Times New Roman" panose="02020603050405020304" pitchFamily="18" charset="0"/>
              </a:rPr>
              <a:t>Friends emotion-</a:t>
            </a:r>
            <a:r>
              <a:rPr lang="en-GB" sz="1800" b="1" kern="150" err="1">
                <a:effectLst/>
                <a:latin typeface="Aptos" panose="020B0004020202020204" pitchFamily="34" charset="0"/>
                <a:ea typeface="Aptos" panose="020B0004020202020204" pitchFamily="34" charset="0"/>
                <a:cs typeface="Times New Roman" panose="02020603050405020304" pitchFamily="18" charset="0"/>
              </a:rPr>
              <a:t>labeled</a:t>
            </a:r>
            <a:r>
              <a:rPr lang="en-GB" sz="1800" b="1" kern="150">
                <a:effectLst/>
                <a:latin typeface="Aptos" panose="020B0004020202020204" pitchFamily="34" charset="0"/>
                <a:ea typeface="Aptos" panose="020B0004020202020204" pitchFamily="34" charset="0"/>
                <a:cs typeface="Times New Roman" panose="02020603050405020304" pitchFamily="18" charset="0"/>
              </a:rPr>
              <a:t> dialogues</a:t>
            </a:r>
            <a:r>
              <a:rPr lang="en-GB" sz="1800" kern="150">
                <a:effectLst/>
                <a:latin typeface="Aptos" panose="020B0004020202020204" pitchFamily="34" charset="0"/>
                <a:ea typeface="Aptos" panose="020B0004020202020204" pitchFamily="34" charset="0"/>
                <a:cs typeface="Times New Roman" panose="02020603050405020304" pitchFamily="18" charset="0"/>
              </a:rPr>
              <a:t>, </a:t>
            </a:r>
            <a:r>
              <a:rPr lang="en-GB" sz="1800" b="1" kern="150">
                <a:effectLst/>
                <a:latin typeface="Aptos" panose="020B0004020202020204" pitchFamily="34" charset="0"/>
                <a:ea typeface="Aptos" panose="020B0004020202020204" pitchFamily="34" charset="0"/>
                <a:cs typeface="Times New Roman" panose="02020603050405020304" pitchFamily="18" charset="0"/>
              </a:rPr>
              <a:t>ijcnlp_dailydialog,</a:t>
            </a:r>
            <a:r>
              <a:rPr lang="en-GB" sz="1800" kern="150">
                <a:effectLst/>
                <a:latin typeface="Aptos" panose="020B0004020202020204" pitchFamily="34" charset="0"/>
                <a:ea typeface="Aptos" panose="020B0004020202020204" pitchFamily="34" charset="0"/>
                <a:cs typeface="Times New Roman" panose="02020603050405020304" pitchFamily="18" charset="0"/>
              </a:rPr>
              <a:t> </a:t>
            </a:r>
            <a:r>
              <a:rPr lang="en-GB" sz="1800" b="1" kern="150">
                <a:effectLst/>
                <a:latin typeface="Aptos" panose="020B0004020202020204" pitchFamily="34" charset="0"/>
                <a:ea typeface="Aptos" panose="020B0004020202020204" pitchFamily="34" charset="0"/>
                <a:cs typeface="Times New Roman" panose="02020603050405020304" pitchFamily="18" charset="0"/>
              </a:rPr>
              <a:t>CARER</a:t>
            </a:r>
            <a:r>
              <a:rPr lang="en-GB" sz="1800" kern="150">
                <a:effectLst/>
                <a:latin typeface="Aptos" panose="020B0004020202020204" pitchFamily="34" charset="0"/>
                <a:ea typeface="Aptos" panose="020B0004020202020204" pitchFamily="34" charset="0"/>
                <a:cs typeface="Times New Roman" panose="02020603050405020304" pitchFamily="18" charset="0"/>
              </a:rPr>
              <a:t>, and the </a:t>
            </a:r>
            <a:r>
              <a:rPr lang="en-GB" sz="1800" b="1" kern="150">
                <a:effectLst/>
                <a:latin typeface="Aptos" panose="020B0004020202020204" pitchFamily="34" charset="0"/>
                <a:ea typeface="Aptos" panose="020B0004020202020204" pitchFamily="34" charset="0"/>
                <a:cs typeface="Times New Roman" panose="02020603050405020304" pitchFamily="18" charset="0"/>
              </a:rPr>
              <a:t>GoEmotions</a:t>
            </a:r>
            <a:r>
              <a:rPr lang="en-GB" sz="1800" kern="150">
                <a:effectLst/>
                <a:latin typeface="Aptos" panose="020B0004020202020204" pitchFamily="34" charset="0"/>
                <a:ea typeface="Aptos" panose="020B0004020202020204" pitchFamily="34" charset="0"/>
                <a:cs typeface="Times New Roman" panose="02020603050405020304" pitchFamily="18" charset="0"/>
              </a:rPr>
              <a:t> dataset. For the main dataset that we used for most of the models. In the later part of the project, we started looking at the datasets again to see if we could improve the model performance by improving what data it was trained on, that is how we ended up only using the GoEmotions dataset for the model. The biggest challenge with the GoEmotions dataset was that it was </a:t>
            </a:r>
            <a:r>
              <a:rPr lang="en-GB" sz="1800" kern="150" err="1">
                <a:effectLst/>
                <a:latin typeface="Aptos" panose="020B0004020202020204" pitchFamily="34" charset="0"/>
                <a:ea typeface="Aptos" panose="020B0004020202020204" pitchFamily="34" charset="0"/>
                <a:cs typeface="Times New Roman" panose="02020603050405020304" pitchFamily="18" charset="0"/>
              </a:rPr>
              <a:t>labeled</a:t>
            </a:r>
            <a:r>
              <a:rPr lang="en-GB" sz="1800" kern="150">
                <a:effectLst/>
                <a:latin typeface="Aptos" panose="020B0004020202020204" pitchFamily="34" charset="0"/>
                <a:ea typeface="Aptos" panose="020B0004020202020204" pitchFamily="34" charset="0"/>
                <a:cs typeface="Times New Roman" panose="02020603050405020304" pitchFamily="18" charset="0"/>
              </a:rPr>
              <a:t> with 28 </a:t>
            </a:r>
            <a:r>
              <a:rPr lang="en-US" sz="1800" kern="150">
                <a:effectLst/>
                <a:latin typeface="Aptos" panose="020B0004020202020204" pitchFamily="34" charset="0"/>
                <a:ea typeface="Aptos" panose="020B0004020202020204" pitchFamily="34" charset="0"/>
                <a:cs typeface="Times New Roman" panose="02020603050405020304" pitchFamily="18" charset="0"/>
              </a:rPr>
              <a:t>emotion categories, we only predicted the core 6 emotions as described by </a:t>
            </a:r>
            <a:r>
              <a:rPr lang="en-GB" sz="1800" b="1" kern="150">
                <a:effectLst/>
                <a:latin typeface="Aptos" panose="020B0004020202020204" pitchFamily="34" charset="0"/>
                <a:ea typeface="Aptos" panose="020B0004020202020204" pitchFamily="34" charset="0"/>
                <a:cs typeface="Times New Roman" panose="02020603050405020304" pitchFamily="18" charset="0"/>
              </a:rPr>
              <a:t>Paul Ekman’s emotion wheel</a:t>
            </a:r>
            <a:r>
              <a:rPr lang="en-GB" sz="1800" kern="150">
                <a:effectLst/>
                <a:latin typeface="Aptos" panose="020B0004020202020204" pitchFamily="34" charset="0"/>
                <a:ea typeface="Aptos" panose="020B0004020202020204" pitchFamily="34" charset="0"/>
                <a:cs typeface="Times New Roman" panose="02020603050405020304" pitchFamily="18" charset="0"/>
              </a:rPr>
              <a:t>. So, we had to label these 28 emotions as one of the 6 core emotions. Emotions that had no obvious place within those 6 and all the neutral labels were dropped from the dataset. </a:t>
            </a:r>
            <a:endParaRPr lang="en-NL" sz="1800" kern="15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F34E62B-FCC4-474B-8207-F7CAC62D658E}" type="slidenum">
              <a:rPr lang="nl-NL" smtClean="0"/>
              <a:t>4</a:t>
            </a:fld>
            <a:endParaRPr lang="nl-NL"/>
          </a:p>
        </p:txBody>
      </p:sp>
    </p:spTree>
    <p:extLst>
      <p:ext uri="{BB962C8B-B14F-4D97-AF65-F5344CB8AC3E}">
        <p14:creationId xmlns:p14="http://schemas.microsoft.com/office/powerpoint/2010/main" val="2556104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a:solidFill>
                  <a:srgbClr val="ECECEC"/>
                </a:solidFill>
                <a:effectLst/>
                <a:latin typeface="Söhne"/>
              </a:rPr>
              <a:t>Text Cleaning:</a:t>
            </a:r>
          </a:p>
          <a:p>
            <a:pPr marL="742950" lvl="1" indent="-285750" algn="l">
              <a:buFont typeface="+mj-lt"/>
              <a:buAutoNum type="arabicPeriod"/>
            </a:pPr>
            <a:r>
              <a:rPr lang="en-US" b="0" i="0">
                <a:solidFill>
                  <a:srgbClr val="ECECEC"/>
                </a:solidFill>
                <a:effectLst/>
                <a:latin typeface="Söhne"/>
              </a:rPr>
              <a:t>Process: Removing noise and irrelevant symbols from text data.</a:t>
            </a:r>
          </a:p>
          <a:p>
            <a:pPr marL="742950" lvl="1" indent="-285750" algn="l">
              <a:buFont typeface="+mj-lt"/>
              <a:buAutoNum type="arabicPeriod"/>
            </a:pPr>
            <a:r>
              <a:rPr lang="en-US" b="0" i="0">
                <a:solidFill>
                  <a:srgbClr val="ECECEC"/>
                </a:solidFill>
                <a:effectLst/>
                <a:latin typeface="Söhne"/>
              </a:rPr>
              <a:t>Importance: Enhances model efficiency by simplifying the data and removing unnecessary distractions.</a:t>
            </a:r>
          </a:p>
          <a:p>
            <a:pPr algn="l">
              <a:buFont typeface="+mj-lt"/>
              <a:buAutoNum type="arabicPeriod"/>
            </a:pPr>
            <a:r>
              <a:rPr lang="en-US" b="0" i="0">
                <a:solidFill>
                  <a:srgbClr val="ECECEC"/>
                </a:solidFill>
                <a:effectLst/>
                <a:latin typeface="Söhne"/>
              </a:rPr>
              <a:t> Stemming:</a:t>
            </a:r>
          </a:p>
          <a:p>
            <a:pPr marL="742950" lvl="1" indent="-285750" algn="l">
              <a:buFont typeface="+mj-lt"/>
              <a:buAutoNum type="arabicPeriod"/>
            </a:pPr>
            <a:r>
              <a:rPr lang="en-US" b="0" i="0">
                <a:solidFill>
                  <a:srgbClr val="ECECEC"/>
                </a:solidFill>
                <a:effectLst/>
                <a:latin typeface="Söhne"/>
              </a:rPr>
              <a:t>Process: Reducing words to their root form to standardize variations and reduce redundancy.</a:t>
            </a:r>
          </a:p>
          <a:p>
            <a:pPr marL="742950" lvl="1" indent="-285750" algn="l">
              <a:buFont typeface="+mj-lt"/>
              <a:buAutoNum type="arabicPeriod"/>
            </a:pPr>
            <a:r>
              <a:rPr lang="en-US" b="0" i="0">
                <a:solidFill>
                  <a:srgbClr val="ECECEC"/>
                </a:solidFill>
                <a:effectLst/>
                <a:latin typeface="Söhne"/>
              </a:rPr>
              <a:t>Importance: Enhances model efficiency and clarity by condensing words to their base form.</a:t>
            </a:r>
          </a:p>
          <a:p>
            <a:pPr algn="l">
              <a:buFont typeface="+mj-lt"/>
              <a:buAutoNum type="arabicPeriod"/>
            </a:pPr>
            <a:r>
              <a:rPr lang="en-US" b="0" i="0">
                <a:solidFill>
                  <a:srgbClr val="ECECEC"/>
                </a:solidFill>
                <a:effectLst/>
                <a:latin typeface="Söhne"/>
              </a:rPr>
              <a:t>Tokenization:</a:t>
            </a:r>
          </a:p>
          <a:p>
            <a:pPr marL="742950" lvl="1" indent="-285750" algn="l">
              <a:buFont typeface="+mj-lt"/>
              <a:buAutoNum type="arabicPeriod"/>
            </a:pPr>
            <a:r>
              <a:rPr lang="en-US" b="0" i="0">
                <a:solidFill>
                  <a:srgbClr val="ECECEC"/>
                </a:solidFill>
                <a:effectLst/>
                <a:latin typeface="Söhne"/>
              </a:rPr>
              <a:t>Process: Breaking sentences into smaller units like words or tokens.</a:t>
            </a:r>
          </a:p>
          <a:p>
            <a:pPr marL="742950" lvl="1" indent="-285750" algn="l">
              <a:buFont typeface="+mj-lt"/>
              <a:buAutoNum type="arabicPeriod"/>
            </a:pPr>
            <a:r>
              <a:rPr lang="en-US" b="0" i="0">
                <a:solidFill>
                  <a:srgbClr val="ECECEC"/>
                </a:solidFill>
                <a:effectLst/>
                <a:latin typeface="Söhne"/>
              </a:rPr>
              <a:t>Importance: Facilitates better analysis by enabling examination of individual parts of the text separately.</a:t>
            </a:r>
          </a:p>
          <a:p>
            <a:pPr algn="l">
              <a:buFont typeface="+mj-lt"/>
              <a:buAutoNum type="arabicPeriod"/>
            </a:pPr>
            <a:r>
              <a:rPr lang="en-US" b="0" i="0">
                <a:solidFill>
                  <a:srgbClr val="ECECEC"/>
                </a:solidFill>
                <a:effectLst/>
                <a:latin typeface="Söhne"/>
              </a:rPr>
              <a:t>Vectorization:</a:t>
            </a:r>
          </a:p>
          <a:p>
            <a:pPr marL="742950" lvl="1" indent="-285750" algn="l">
              <a:buFont typeface="+mj-lt"/>
              <a:buAutoNum type="arabicPeriod"/>
            </a:pPr>
            <a:r>
              <a:rPr lang="en-US" b="0" i="0">
                <a:solidFill>
                  <a:srgbClr val="ECECEC"/>
                </a:solidFill>
                <a:effectLst/>
                <a:latin typeface="Söhne"/>
              </a:rPr>
              <a:t>Process: Converting textual data into numerical form.</a:t>
            </a:r>
          </a:p>
          <a:p>
            <a:pPr marL="742950" lvl="1" indent="-285750" algn="l">
              <a:buFont typeface="+mj-lt"/>
              <a:buAutoNum type="arabicPeriod"/>
            </a:pPr>
            <a:r>
              <a:rPr lang="en-US" b="0" i="0">
                <a:solidFill>
                  <a:srgbClr val="ECECEC"/>
                </a:solidFill>
                <a:effectLst/>
                <a:latin typeface="Söhne"/>
              </a:rPr>
              <a:t>Importance: Essential for neural models like RNN, LSTM, and Transformer models, enabling effective training on text data.</a:t>
            </a:r>
          </a:p>
          <a:p>
            <a:pPr algn="l">
              <a:buFont typeface="+mj-lt"/>
              <a:buAutoNum type="arabicPeriod"/>
            </a:pPr>
            <a:r>
              <a:rPr lang="en-US" b="0" i="0">
                <a:solidFill>
                  <a:srgbClr val="ECECEC"/>
                </a:solidFill>
                <a:effectLst/>
                <a:latin typeface="Söhne"/>
              </a:rPr>
              <a:t>Handling Imbalanced Data:</a:t>
            </a:r>
          </a:p>
          <a:p>
            <a:pPr marL="742950" lvl="1" indent="-285750" algn="l">
              <a:buFont typeface="+mj-lt"/>
              <a:buAutoNum type="arabicPeriod"/>
            </a:pPr>
            <a:r>
              <a:rPr lang="en-US" b="0" i="0">
                <a:solidFill>
                  <a:srgbClr val="ECECEC"/>
                </a:solidFill>
                <a:effectLst/>
                <a:latin typeface="Söhne"/>
              </a:rPr>
              <a:t>Process: Balancing the dataset by sampling equal amounts of data from each class.</a:t>
            </a:r>
          </a:p>
          <a:p>
            <a:pPr marL="742950" lvl="1" indent="-285750" algn="l">
              <a:buFont typeface="+mj-lt"/>
              <a:buAutoNum type="arabicPeriod"/>
            </a:pPr>
            <a:r>
              <a:rPr lang="en-US" b="0" i="0">
                <a:solidFill>
                  <a:srgbClr val="ECECEC"/>
                </a:solidFill>
                <a:effectLst/>
                <a:latin typeface="Söhne"/>
              </a:rPr>
              <a:t>Importance: Mitigates bias in the model caused by disproportionate representation of different emotions.</a:t>
            </a:r>
          </a:p>
          <a:p>
            <a:endParaRPr lang="nl-NL"/>
          </a:p>
        </p:txBody>
      </p:sp>
      <p:sp>
        <p:nvSpPr>
          <p:cNvPr id="4" name="Slide Number Placeholder 3"/>
          <p:cNvSpPr>
            <a:spLocks noGrp="1"/>
          </p:cNvSpPr>
          <p:nvPr>
            <p:ph type="sldNum" sz="quarter" idx="5"/>
          </p:nvPr>
        </p:nvSpPr>
        <p:spPr/>
        <p:txBody>
          <a:bodyPr/>
          <a:lstStyle/>
          <a:p>
            <a:fld id="{DF34E62B-FCC4-474B-8207-F7CAC62D658E}" type="slidenum">
              <a:rPr lang="nl-NL" smtClean="0"/>
              <a:t>5</a:t>
            </a:fld>
            <a:endParaRPr lang="nl-NL"/>
          </a:p>
        </p:txBody>
      </p:sp>
    </p:spTree>
    <p:extLst>
      <p:ext uri="{BB962C8B-B14F-4D97-AF65-F5344CB8AC3E}">
        <p14:creationId xmlns:p14="http://schemas.microsoft.com/office/powerpoint/2010/main" val="3625397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6000"/>
              </a:lnSpc>
              <a:spcAft>
                <a:spcPts val="800"/>
              </a:spcAft>
            </a:pPr>
            <a:r>
              <a:rPr lang="en-US" sz="1800" kern="150">
                <a:effectLst/>
                <a:latin typeface="Aptos" panose="020B0004020202020204" pitchFamily="34" charset="0"/>
                <a:ea typeface="Aptos" panose="020B0004020202020204" pitchFamily="34" charset="0"/>
                <a:cs typeface="Times New Roman" panose="02020603050405020304" pitchFamily="18" charset="0"/>
              </a:rPr>
              <a:t>Model selection.</a:t>
            </a:r>
            <a:endParaRPr lang="en-NL" sz="1800" kern="150">
              <a:effectLst/>
              <a:latin typeface="Aptos" panose="020B0004020202020204" pitchFamily="34" charset="0"/>
              <a:ea typeface="Aptos" panose="020B0004020202020204" pitchFamily="34" charset="0"/>
              <a:cs typeface="Times New Roman" panose="02020603050405020304" pitchFamily="18" charset="0"/>
            </a:endParaRPr>
          </a:p>
          <a:p>
            <a:pPr>
              <a:lnSpc>
                <a:spcPct val="106000"/>
              </a:lnSpc>
              <a:spcAft>
                <a:spcPts val="800"/>
              </a:spcAft>
            </a:pPr>
            <a:r>
              <a:rPr lang="en-US" sz="1800" kern="150">
                <a:effectLst/>
                <a:latin typeface="Aptos" panose="020B0004020202020204" pitchFamily="34" charset="0"/>
                <a:ea typeface="Aptos" panose="020B0004020202020204" pitchFamily="34" charset="0"/>
                <a:cs typeface="Times New Roman" panose="02020603050405020304" pitchFamily="18" charset="0"/>
              </a:rPr>
              <a:t>Getting to the final model was quite the journey, let's take a look at a few of those steps.</a:t>
            </a:r>
          </a:p>
          <a:p>
            <a:pPr>
              <a:lnSpc>
                <a:spcPct val="106000"/>
              </a:lnSpc>
              <a:spcAft>
                <a:spcPts val="800"/>
              </a:spcAft>
            </a:pPr>
            <a:endParaRPr lang="en-NL" sz="1800" kern="150">
              <a:effectLst/>
              <a:latin typeface="Aptos" panose="020B0004020202020204" pitchFamily="34" charset="0"/>
              <a:ea typeface="Aptos" panose="020B0004020202020204" pitchFamily="34" charset="0"/>
              <a:cs typeface="Times New Roman" panose="02020603050405020304" pitchFamily="18" charset="0"/>
            </a:endParaRPr>
          </a:p>
          <a:p>
            <a:pPr>
              <a:lnSpc>
                <a:spcPct val="106000"/>
              </a:lnSpc>
              <a:spcAft>
                <a:spcPts val="800"/>
              </a:spcAft>
            </a:pPr>
            <a:r>
              <a:rPr lang="en-US" sz="1800" kern="150">
                <a:effectLst/>
                <a:latin typeface="Aptos" panose="020B0004020202020204" pitchFamily="34" charset="0"/>
                <a:ea typeface="Aptos" panose="020B0004020202020204" pitchFamily="34" charset="0"/>
                <a:cs typeface="Times New Roman" panose="02020603050405020304" pitchFamily="18" charset="0"/>
              </a:rPr>
              <a:t>Modeling journey</a:t>
            </a:r>
            <a:endParaRPr lang="en-NL" sz="1800" kern="150">
              <a:effectLst/>
              <a:latin typeface="Aptos" panose="020B0004020202020204" pitchFamily="34" charset="0"/>
              <a:ea typeface="Aptos" panose="020B0004020202020204" pitchFamily="34" charset="0"/>
              <a:cs typeface="Times New Roman" panose="02020603050405020304" pitchFamily="18" charset="0"/>
            </a:endParaRPr>
          </a:p>
          <a:p>
            <a:pPr>
              <a:lnSpc>
                <a:spcPct val="106000"/>
              </a:lnSpc>
              <a:spcAft>
                <a:spcPts val="800"/>
              </a:spcAft>
            </a:pPr>
            <a:r>
              <a:rPr lang="en-US" sz="1800" kern="150">
                <a:effectLst/>
                <a:latin typeface="Aptos" panose="020B0004020202020204" pitchFamily="34" charset="0"/>
                <a:ea typeface="Aptos" panose="020B0004020202020204" pitchFamily="34" charset="0"/>
                <a:cs typeface="Times New Roman" panose="02020603050405020304" pitchFamily="18" charset="0"/>
              </a:rPr>
              <a:t>In the beginning, we tried to just get something to work. that is how we ended up with this </a:t>
            </a:r>
            <a:r>
              <a:rPr lang="en-US" sz="1800" b="1" kern="150">
                <a:effectLst/>
                <a:latin typeface="Aptos" panose="020B0004020202020204" pitchFamily="34" charset="0"/>
                <a:ea typeface="Aptos" panose="020B0004020202020204" pitchFamily="34" charset="0"/>
                <a:cs typeface="Times New Roman" panose="02020603050405020304" pitchFamily="18" charset="0"/>
              </a:rPr>
              <a:t>pre-trained word2vec model</a:t>
            </a:r>
            <a:r>
              <a:rPr lang="en-US" sz="1800" kern="150">
                <a:effectLst/>
                <a:latin typeface="Aptos" panose="020B0004020202020204" pitchFamily="34" charset="0"/>
                <a:ea typeface="Aptos" panose="020B0004020202020204" pitchFamily="34" charset="0"/>
                <a:cs typeface="Times New Roman" panose="02020603050405020304" pitchFamily="18" charset="0"/>
              </a:rPr>
              <a:t>, </a:t>
            </a:r>
            <a:r>
              <a:rPr lang="en-US" sz="1800" b="1" kern="150">
                <a:effectLst/>
                <a:latin typeface="Aptos" panose="020B0004020202020204" pitchFamily="34" charset="0"/>
                <a:ea typeface="Aptos" panose="020B0004020202020204" pitchFamily="34" charset="0"/>
                <a:cs typeface="Times New Roman" panose="02020603050405020304" pitchFamily="18" charset="0"/>
              </a:rPr>
              <a:t>logistic regression model</a:t>
            </a:r>
            <a:r>
              <a:rPr lang="en-US" sz="1800" kern="150">
                <a:effectLst/>
                <a:latin typeface="Aptos" panose="020B0004020202020204" pitchFamily="34" charset="0"/>
                <a:ea typeface="Aptos" panose="020B0004020202020204" pitchFamily="34" charset="0"/>
                <a:cs typeface="Times New Roman" panose="02020603050405020304" pitchFamily="18" charset="0"/>
              </a:rPr>
              <a:t>, and </a:t>
            </a:r>
            <a:r>
              <a:rPr lang="en-US" sz="1800" b="1" kern="150">
                <a:effectLst/>
                <a:latin typeface="Aptos" panose="020B0004020202020204" pitchFamily="34" charset="0"/>
                <a:ea typeface="Aptos" panose="020B0004020202020204" pitchFamily="34" charset="0"/>
                <a:cs typeface="Times New Roman" panose="02020603050405020304" pitchFamily="18" charset="0"/>
              </a:rPr>
              <a:t>Naïve Bayes model</a:t>
            </a:r>
            <a:r>
              <a:rPr lang="en-US" sz="1800" kern="150">
                <a:effectLst/>
                <a:latin typeface="Aptos" panose="020B0004020202020204" pitchFamily="34" charset="0"/>
                <a:ea typeface="Aptos" panose="020B0004020202020204" pitchFamily="34" charset="0"/>
                <a:cs typeface="Times New Roman" panose="02020603050405020304" pitchFamily="18" charset="0"/>
              </a:rPr>
              <a:t> (which worked surprisingly well). After these submissions, we started getting the hang of it and started working with more complicated models like </a:t>
            </a:r>
            <a:r>
              <a:rPr lang="en-US" sz="1800" b="1" kern="150">
                <a:effectLst/>
                <a:latin typeface="Aptos" panose="020B0004020202020204" pitchFamily="34" charset="0"/>
                <a:ea typeface="Aptos" panose="020B0004020202020204" pitchFamily="34" charset="0"/>
                <a:cs typeface="Times New Roman" panose="02020603050405020304" pitchFamily="18" charset="0"/>
              </a:rPr>
              <a:t>RNN models</a:t>
            </a:r>
            <a:r>
              <a:rPr lang="en-US" sz="1800" kern="150">
                <a:effectLst/>
                <a:latin typeface="Aptos" panose="020B0004020202020204" pitchFamily="34" charset="0"/>
                <a:ea typeface="Aptos" panose="020B0004020202020204" pitchFamily="34" charset="0"/>
                <a:cs typeface="Times New Roman" panose="02020603050405020304" pitchFamily="18" charset="0"/>
              </a:rPr>
              <a:t>, </a:t>
            </a:r>
            <a:r>
              <a:rPr lang="en-US" sz="1800" b="1" kern="150">
                <a:effectLst/>
                <a:latin typeface="Aptos" panose="020B0004020202020204" pitchFamily="34" charset="0"/>
                <a:ea typeface="Aptos" panose="020B0004020202020204" pitchFamily="34" charset="0"/>
                <a:cs typeface="Times New Roman" panose="02020603050405020304" pitchFamily="18" charset="0"/>
              </a:rPr>
              <a:t>word embedding models</a:t>
            </a:r>
            <a:r>
              <a:rPr lang="en-US" sz="1800" kern="150">
                <a:effectLst/>
                <a:latin typeface="Aptos" panose="020B0004020202020204" pitchFamily="34" charset="0"/>
                <a:ea typeface="Aptos" panose="020B0004020202020204" pitchFamily="34" charset="0"/>
                <a:cs typeface="Times New Roman" panose="02020603050405020304" pitchFamily="18" charset="0"/>
              </a:rPr>
              <a:t>, and </a:t>
            </a:r>
            <a:r>
              <a:rPr lang="en-US" sz="1800" b="1" kern="150">
                <a:effectLst/>
                <a:latin typeface="Aptos" panose="020B0004020202020204" pitchFamily="34" charset="0"/>
                <a:ea typeface="Aptos" panose="020B0004020202020204" pitchFamily="34" charset="0"/>
                <a:cs typeface="Times New Roman" panose="02020603050405020304" pitchFamily="18" charset="0"/>
              </a:rPr>
              <a:t>transformer models</a:t>
            </a:r>
            <a:r>
              <a:rPr lang="en-US" sz="1800" kern="150">
                <a:effectLst/>
                <a:latin typeface="Aptos" panose="020B0004020202020204" pitchFamily="34" charset="0"/>
                <a:ea typeface="Aptos" panose="020B0004020202020204" pitchFamily="34" charset="0"/>
                <a:cs typeface="Times New Roman" panose="02020603050405020304" pitchFamily="18" charset="0"/>
              </a:rPr>
              <a:t>. and With transformer models, we saw a big improvement in the Kaggle score.</a:t>
            </a:r>
            <a:endParaRPr lang="en-NL" sz="1800" kern="150">
              <a:effectLst/>
              <a:latin typeface="Aptos" panose="020B0004020202020204" pitchFamily="34" charset="0"/>
              <a:ea typeface="Aptos" panose="020B0004020202020204" pitchFamily="34" charset="0"/>
              <a:cs typeface="Times New Roman" panose="02020603050405020304" pitchFamily="18" charset="0"/>
            </a:endParaRPr>
          </a:p>
          <a:p>
            <a:endParaRPr lang="en-NL"/>
          </a:p>
        </p:txBody>
      </p:sp>
      <p:sp>
        <p:nvSpPr>
          <p:cNvPr id="4" name="Slide Number Placeholder 3"/>
          <p:cNvSpPr>
            <a:spLocks noGrp="1"/>
          </p:cNvSpPr>
          <p:nvPr>
            <p:ph type="sldNum" sz="quarter" idx="5"/>
          </p:nvPr>
        </p:nvSpPr>
        <p:spPr/>
        <p:txBody>
          <a:bodyPr/>
          <a:lstStyle/>
          <a:p>
            <a:fld id="{DF34E62B-FCC4-474B-8207-F7CAC62D658E}" type="slidenum">
              <a:rPr lang="nl-NL" smtClean="0"/>
              <a:t>6</a:t>
            </a:fld>
            <a:endParaRPr lang="nl-NL"/>
          </a:p>
        </p:txBody>
      </p:sp>
    </p:spTree>
    <p:extLst>
      <p:ext uri="{BB962C8B-B14F-4D97-AF65-F5344CB8AC3E}">
        <p14:creationId xmlns:p14="http://schemas.microsoft.com/office/powerpoint/2010/main" val="299316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6000"/>
              </a:lnSpc>
              <a:spcAft>
                <a:spcPts val="800"/>
              </a:spcAft>
            </a:pPr>
            <a:r>
              <a:rPr lang="en-GB" sz="1800" kern="150">
                <a:effectLst/>
                <a:latin typeface="Aptos" panose="020B0004020202020204" pitchFamily="34" charset="0"/>
                <a:ea typeface="Aptos" panose="020B0004020202020204" pitchFamily="34" charset="0"/>
                <a:cs typeface="Times New Roman" panose="02020603050405020304" pitchFamily="18" charset="0"/>
              </a:rPr>
              <a:t>Biggest improvements</a:t>
            </a:r>
            <a:endParaRPr lang="en-NL" sz="1800" kern="150">
              <a:effectLst/>
              <a:latin typeface="Aptos" panose="020B0004020202020204" pitchFamily="34" charset="0"/>
              <a:ea typeface="Aptos" panose="020B0004020202020204" pitchFamily="34" charset="0"/>
              <a:cs typeface="Times New Roman" panose="02020603050405020304" pitchFamily="18" charset="0"/>
            </a:endParaRPr>
          </a:p>
          <a:p>
            <a:pPr>
              <a:lnSpc>
                <a:spcPct val="106000"/>
              </a:lnSpc>
              <a:spcAft>
                <a:spcPts val="800"/>
              </a:spcAft>
            </a:pPr>
            <a:r>
              <a:rPr lang="en-GB" sz="1800" kern="150">
                <a:effectLst/>
                <a:latin typeface="Aptos" panose="020B0004020202020204" pitchFamily="34" charset="0"/>
                <a:ea typeface="Aptos" panose="020B0004020202020204" pitchFamily="34" charset="0"/>
                <a:cs typeface="Times New Roman" panose="02020603050405020304" pitchFamily="18" charset="0"/>
              </a:rPr>
              <a:t>First with a BERT model that is trained on the full dataset with a learning rate of 0.00005, and after that with a ROBERTA model still trained on the full dataset but with its own label encoder.</a:t>
            </a:r>
            <a:endParaRPr lang="en-NL" sz="1800" kern="150">
              <a:effectLst/>
              <a:latin typeface="Aptos" panose="020B0004020202020204" pitchFamily="34" charset="0"/>
              <a:ea typeface="Aptos" panose="020B0004020202020204" pitchFamily="34" charset="0"/>
              <a:cs typeface="Times New Roman" panose="02020603050405020304" pitchFamily="18" charset="0"/>
            </a:endParaRPr>
          </a:p>
          <a:p>
            <a:endParaRPr lang="en-NL"/>
          </a:p>
        </p:txBody>
      </p:sp>
      <p:sp>
        <p:nvSpPr>
          <p:cNvPr id="4" name="Slide Number Placeholder 3"/>
          <p:cNvSpPr>
            <a:spLocks noGrp="1"/>
          </p:cNvSpPr>
          <p:nvPr>
            <p:ph type="sldNum" sz="quarter" idx="5"/>
          </p:nvPr>
        </p:nvSpPr>
        <p:spPr/>
        <p:txBody>
          <a:bodyPr/>
          <a:lstStyle/>
          <a:p>
            <a:fld id="{DF34E62B-FCC4-474B-8207-F7CAC62D658E}" type="slidenum">
              <a:rPr lang="nl-NL" smtClean="0"/>
              <a:t>7</a:t>
            </a:fld>
            <a:endParaRPr lang="nl-NL"/>
          </a:p>
        </p:txBody>
      </p:sp>
    </p:spTree>
    <p:extLst>
      <p:ext uri="{BB962C8B-B14F-4D97-AF65-F5344CB8AC3E}">
        <p14:creationId xmlns:p14="http://schemas.microsoft.com/office/powerpoint/2010/main" val="1137443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a:solidFill>
                  <a:srgbClr val="ECECEC"/>
                </a:solidFill>
                <a:effectLst/>
                <a:latin typeface="Söhne"/>
              </a:rPr>
              <a:t>F1 score:</a:t>
            </a:r>
          </a:p>
          <a:p>
            <a:pPr algn="l">
              <a:buFont typeface="Arial" panose="020B0604020202020204" pitchFamily="34" charset="0"/>
              <a:buChar char="•"/>
            </a:pPr>
            <a:r>
              <a:rPr lang="en-US" b="0" i="0">
                <a:solidFill>
                  <a:srgbClr val="ECECEC"/>
                </a:solidFill>
                <a:effectLst/>
                <a:latin typeface="Söhne"/>
              </a:rPr>
              <a:t>Measures overall correctness of the model</a:t>
            </a:r>
          </a:p>
          <a:p>
            <a:pPr algn="l">
              <a:buFont typeface="Arial" panose="020B0604020202020204" pitchFamily="34" charset="0"/>
              <a:buChar char="•"/>
            </a:pPr>
            <a:r>
              <a:rPr lang="en-US" b="0" i="0">
                <a:solidFill>
                  <a:srgbClr val="ECECEC"/>
                </a:solidFill>
                <a:effectLst/>
                <a:latin typeface="Söhne"/>
              </a:rPr>
              <a:t>Ratio of correctly predicted instances to total instances</a:t>
            </a:r>
          </a:p>
          <a:p>
            <a:pPr algn="l">
              <a:buFont typeface="Arial" panose="020B0604020202020204" pitchFamily="34" charset="0"/>
              <a:buChar char="•"/>
            </a:pPr>
            <a:r>
              <a:rPr lang="en-US" b="0" i="0">
                <a:solidFill>
                  <a:srgbClr val="ECECEC"/>
                </a:solidFill>
                <a:effectLst/>
                <a:latin typeface="Söhne"/>
              </a:rPr>
              <a:t>Simple measure but may not be suitable for imbalanced datasets</a:t>
            </a:r>
          </a:p>
          <a:p>
            <a:pPr algn="l">
              <a:buFont typeface="Arial" panose="020B0604020202020204" pitchFamily="34" charset="0"/>
              <a:buChar char="•"/>
            </a:pPr>
            <a:r>
              <a:rPr lang="en-US" b="0" i="0">
                <a:solidFill>
                  <a:srgbClr val="ECECEC"/>
                </a:solidFill>
                <a:effectLst/>
                <a:latin typeface="Söhne"/>
              </a:rPr>
              <a:t>Range: 0 to 1</a:t>
            </a:r>
          </a:p>
          <a:p>
            <a:pPr algn="l">
              <a:buFont typeface="Arial" panose="020B0604020202020204" pitchFamily="34" charset="0"/>
              <a:buChar char="•"/>
            </a:pPr>
            <a:r>
              <a:rPr lang="en-US" b="0" i="0">
                <a:solidFill>
                  <a:srgbClr val="ECECEC"/>
                </a:solidFill>
                <a:effectLst/>
                <a:latin typeface="Söhne"/>
              </a:rPr>
              <a:t>Interpretation:</a:t>
            </a:r>
          </a:p>
          <a:p>
            <a:pPr marL="742950" lvl="1" indent="-285750" algn="l">
              <a:buFont typeface="Arial" panose="020B0604020202020204" pitchFamily="34" charset="0"/>
              <a:buChar char="•"/>
            </a:pPr>
            <a:r>
              <a:rPr lang="en-US" b="0" i="0">
                <a:solidFill>
                  <a:srgbClr val="ECECEC"/>
                </a:solidFill>
                <a:effectLst/>
                <a:latin typeface="Söhne"/>
              </a:rPr>
              <a:t>0 means completely inaccurate</a:t>
            </a:r>
          </a:p>
          <a:p>
            <a:pPr marL="742950" lvl="1" indent="-285750" algn="l">
              <a:buFont typeface="Arial" panose="020B0604020202020204" pitchFamily="34" charset="0"/>
              <a:buChar char="•"/>
            </a:pPr>
            <a:r>
              <a:rPr lang="en-US" b="0" i="0">
                <a:solidFill>
                  <a:srgbClr val="ECECEC"/>
                </a:solidFill>
                <a:effectLst/>
                <a:latin typeface="Söhne"/>
              </a:rPr>
              <a:t>1 means perfectly accurate</a:t>
            </a:r>
          </a:p>
          <a:p>
            <a:pPr marL="742950" lvl="1" indent="-285750" algn="l">
              <a:buFont typeface="Arial" panose="020B0604020202020204" pitchFamily="34" charset="0"/>
              <a:buChar char="•"/>
            </a:pPr>
            <a:endParaRPr lang="en-US" b="0" i="0">
              <a:solidFill>
                <a:srgbClr val="ECECEC"/>
              </a:solidFill>
              <a:effectLst/>
              <a:latin typeface="Söhne"/>
            </a:endParaRPr>
          </a:p>
          <a:p>
            <a:pPr algn="l"/>
            <a:r>
              <a:rPr lang="en-US" b="0" i="0">
                <a:solidFill>
                  <a:srgbClr val="ECECEC"/>
                </a:solidFill>
                <a:effectLst/>
                <a:latin typeface="Söhne"/>
              </a:rPr>
              <a:t>Precision:</a:t>
            </a:r>
          </a:p>
          <a:p>
            <a:pPr algn="l">
              <a:buFont typeface="Arial" panose="020B0604020202020204" pitchFamily="34" charset="0"/>
              <a:buChar char="•"/>
            </a:pPr>
            <a:r>
              <a:rPr lang="en-US" b="0" i="0">
                <a:solidFill>
                  <a:srgbClr val="ECECEC"/>
                </a:solidFill>
                <a:effectLst/>
                <a:latin typeface="Söhne"/>
              </a:rPr>
              <a:t>Measures ratio of true positive predictions to total positive predictions</a:t>
            </a:r>
          </a:p>
          <a:p>
            <a:pPr algn="l">
              <a:buFont typeface="Arial" panose="020B0604020202020204" pitchFamily="34" charset="0"/>
              <a:buChar char="•"/>
            </a:pPr>
            <a:r>
              <a:rPr lang="en-US" b="0" i="0">
                <a:solidFill>
                  <a:srgbClr val="ECECEC"/>
                </a:solidFill>
                <a:effectLst/>
                <a:latin typeface="Söhne"/>
              </a:rPr>
              <a:t>Indicates proportion of correctly predicted positive cases among all predicted positives</a:t>
            </a:r>
          </a:p>
          <a:p>
            <a:pPr algn="l">
              <a:buFont typeface="Arial" panose="020B0604020202020204" pitchFamily="34" charset="0"/>
              <a:buChar char="•"/>
            </a:pPr>
            <a:r>
              <a:rPr lang="en-US" b="0" i="0">
                <a:solidFill>
                  <a:srgbClr val="ECECEC"/>
                </a:solidFill>
                <a:effectLst/>
                <a:latin typeface="Söhne"/>
              </a:rPr>
              <a:t>High precision means fewer false positives</a:t>
            </a:r>
          </a:p>
          <a:p>
            <a:pPr algn="l">
              <a:buFont typeface="Arial" panose="020B0604020202020204" pitchFamily="34" charset="0"/>
              <a:buChar char="•"/>
            </a:pPr>
            <a:r>
              <a:rPr lang="en-US" b="0" i="0">
                <a:solidFill>
                  <a:srgbClr val="ECECEC"/>
                </a:solidFill>
                <a:effectLst/>
                <a:latin typeface="Söhne"/>
              </a:rPr>
              <a:t>Range: 0 to 1</a:t>
            </a:r>
          </a:p>
          <a:p>
            <a:pPr algn="l">
              <a:buFont typeface="Arial" panose="020B0604020202020204" pitchFamily="34" charset="0"/>
              <a:buChar char="•"/>
            </a:pPr>
            <a:r>
              <a:rPr lang="en-US" b="0" i="0">
                <a:solidFill>
                  <a:srgbClr val="ECECEC"/>
                </a:solidFill>
                <a:effectLst/>
                <a:latin typeface="Söhne"/>
              </a:rPr>
              <a:t>Interpretation:</a:t>
            </a:r>
          </a:p>
          <a:p>
            <a:pPr marL="742950" lvl="1" indent="-285750" algn="l">
              <a:buFont typeface="Arial" panose="020B0604020202020204" pitchFamily="34" charset="0"/>
              <a:buChar char="•"/>
            </a:pPr>
            <a:r>
              <a:rPr lang="en-US" b="0" i="0">
                <a:solidFill>
                  <a:srgbClr val="ECECEC"/>
                </a:solidFill>
                <a:effectLst/>
                <a:latin typeface="Söhne"/>
              </a:rPr>
              <a:t>0 means no true positives (all predictions are false)</a:t>
            </a:r>
          </a:p>
          <a:p>
            <a:pPr marL="742950" lvl="1" indent="-285750" algn="l">
              <a:buFont typeface="Arial" panose="020B0604020202020204" pitchFamily="34" charset="0"/>
              <a:buChar char="•"/>
            </a:pPr>
            <a:r>
              <a:rPr lang="en-US" b="0" i="0">
                <a:solidFill>
                  <a:srgbClr val="ECECEC"/>
                </a:solidFill>
                <a:effectLst/>
                <a:latin typeface="Söhne"/>
              </a:rPr>
              <a:t>1 means perfect precision (no false positives)</a:t>
            </a:r>
          </a:p>
          <a:p>
            <a:pPr marL="457200" lvl="1" indent="0" algn="l">
              <a:buFont typeface="Arial" panose="020B0604020202020204" pitchFamily="34" charset="0"/>
              <a:buNone/>
            </a:pPr>
            <a:endParaRPr lang="en-US" b="0" i="0">
              <a:solidFill>
                <a:srgbClr val="ECECEC"/>
              </a:solidFill>
              <a:effectLst/>
              <a:latin typeface="Söhne"/>
            </a:endParaRPr>
          </a:p>
          <a:p>
            <a:pPr algn="l"/>
            <a:r>
              <a:rPr lang="en-US" b="0" i="0">
                <a:solidFill>
                  <a:srgbClr val="ECECEC"/>
                </a:solidFill>
                <a:effectLst/>
                <a:latin typeface="Söhne"/>
              </a:rPr>
              <a:t>Recall:</a:t>
            </a:r>
          </a:p>
          <a:p>
            <a:pPr algn="l">
              <a:buFont typeface="Arial" panose="020B0604020202020204" pitchFamily="34" charset="0"/>
              <a:buChar char="•"/>
            </a:pPr>
            <a:r>
              <a:rPr lang="en-US" b="0" i="0">
                <a:solidFill>
                  <a:srgbClr val="ECECEC"/>
                </a:solidFill>
                <a:effectLst/>
                <a:latin typeface="Söhne"/>
              </a:rPr>
              <a:t>Measures ratio of true positive predictions to total actual positive instances</a:t>
            </a:r>
          </a:p>
          <a:p>
            <a:pPr algn="l">
              <a:buFont typeface="Arial" panose="020B0604020202020204" pitchFamily="34" charset="0"/>
              <a:buChar char="•"/>
            </a:pPr>
            <a:r>
              <a:rPr lang="en-US" b="0" i="0">
                <a:solidFill>
                  <a:srgbClr val="ECECEC"/>
                </a:solidFill>
                <a:effectLst/>
                <a:latin typeface="Söhne"/>
              </a:rPr>
              <a:t>Indicates ability of the model to correctly identify all positive instances</a:t>
            </a:r>
          </a:p>
          <a:p>
            <a:pPr algn="l">
              <a:buFont typeface="Arial" panose="020B0604020202020204" pitchFamily="34" charset="0"/>
              <a:buChar char="•"/>
            </a:pPr>
            <a:r>
              <a:rPr lang="en-US" b="0" i="0">
                <a:solidFill>
                  <a:srgbClr val="ECECEC"/>
                </a:solidFill>
                <a:effectLst/>
                <a:latin typeface="Söhne"/>
              </a:rPr>
              <a:t>High recall means fewer false negatives</a:t>
            </a:r>
          </a:p>
          <a:p>
            <a:pPr algn="l">
              <a:buFont typeface="Arial" panose="020B0604020202020204" pitchFamily="34" charset="0"/>
              <a:buChar char="•"/>
            </a:pPr>
            <a:r>
              <a:rPr lang="en-US" b="0" i="0">
                <a:solidFill>
                  <a:srgbClr val="ECECEC"/>
                </a:solidFill>
                <a:effectLst/>
                <a:latin typeface="Söhne"/>
              </a:rPr>
              <a:t>Range: 0 to 1</a:t>
            </a:r>
          </a:p>
          <a:p>
            <a:pPr algn="l">
              <a:buFont typeface="Arial" panose="020B0604020202020204" pitchFamily="34" charset="0"/>
              <a:buChar char="•"/>
            </a:pPr>
            <a:r>
              <a:rPr lang="en-US" b="0" i="0">
                <a:solidFill>
                  <a:srgbClr val="ECECEC"/>
                </a:solidFill>
                <a:effectLst/>
                <a:latin typeface="Söhne"/>
              </a:rPr>
              <a:t>Interpretation:</a:t>
            </a:r>
          </a:p>
          <a:p>
            <a:pPr marL="742950" lvl="1" indent="-285750" algn="l">
              <a:buFont typeface="Arial" panose="020B0604020202020204" pitchFamily="34" charset="0"/>
              <a:buChar char="•"/>
            </a:pPr>
            <a:r>
              <a:rPr lang="en-US" b="0" i="0">
                <a:solidFill>
                  <a:srgbClr val="ECECEC"/>
                </a:solidFill>
                <a:effectLst/>
                <a:latin typeface="Söhne"/>
              </a:rPr>
              <a:t>0 means misses all actual positive instances (all predictions are false negatives)</a:t>
            </a:r>
          </a:p>
          <a:p>
            <a:pPr marL="742950" lvl="1" indent="-285750" algn="l">
              <a:buFont typeface="Arial" panose="020B0604020202020204" pitchFamily="34" charset="0"/>
              <a:buChar char="•"/>
            </a:pPr>
            <a:r>
              <a:rPr lang="en-US" b="0" i="0">
                <a:solidFill>
                  <a:srgbClr val="ECECEC"/>
                </a:solidFill>
                <a:effectLst/>
                <a:latin typeface="Söhne"/>
              </a:rPr>
              <a:t>1 means perfect recall (no false negatives)</a:t>
            </a:r>
          </a:p>
          <a:p>
            <a:pPr marL="457200" lvl="1" indent="0" algn="l">
              <a:buFont typeface="Arial" panose="020B0604020202020204" pitchFamily="34" charset="0"/>
              <a:buNone/>
            </a:pPr>
            <a:endParaRPr lang="en-US" b="0" i="0">
              <a:solidFill>
                <a:srgbClr val="ECECEC"/>
              </a:solidFill>
              <a:effectLst/>
              <a:latin typeface="Söhne"/>
            </a:endParaRPr>
          </a:p>
          <a:p>
            <a:pPr algn="l">
              <a:buFont typeface="Arial" panose="020B0604020202020204" pitchFamily="34" charset="0"/>
              <a:buNone/>
            </a:pPr>
            <a:r>
              <a:rPr lang="en-US" b="0" i="0">
                <a:solidFill>
                  <a:srgbClr val="ECECEC"/>
                </a:solidFill>
                <a:effectLst/>
                <a:latin typeface="Söhne"/>
              </a:rPr>
              <a:t>Recall:</a:t>
            </a:r>
          </a:p>
          <a:p>
            <a:pPr algn="l">
              <a:buFont typeface="Arial" panose="020B0604020202020204" pitchFamily="34" charset="0"/>
              <a:buChar char="•"/>
            </a:pPr>
            <a:r>
              <a:rPr lang="en-US" b="0" i="0">
                <a:solidFill>
                  <a:srgbClr val="ECECEC"/>
                </a:solidFill>
                <a:effectLst/>
                <a:latin typeface="Söhne"/>
              </a:rPr>
              <a:t>Harmonic mean of precision and recall</a:t>
            </a:r>
          </a:p>
          <a:p>
            <a:pPr algn="l">
              <a:buFont typeface="Arial" panose="020B0604020202020204" pitchFamily="34" charset="0"/>
              <a:buChar char="•"/>
            </a:pPr>
            <a:r>
              <a:rPr lang="en-US" b="0" i="0">
                <a:solidFill>
                  <a:srgbClr val="ECECEC"/>
                </a:solidFill>
                <a:effectLst/>
                <a:latin typeface="Söhne"/>
              </a:rPr>
              <a:t>Provides balance between precision and recall, considering both false positives and false negatives</a:t>
            </a:r>
          </a:p>
          <a:p>
            <a:pPr algn="l">
              <a:buFont typeface="Arial" panose="020B0604020202020204" pitchFamily="34" charset="0"/>
              <a:buChar char="•"/>
            </a:pPr>
            <a:r>
              <a:rPr lang="en-US" b="0" i="0">
                <a:solidFill>
                  <a:srgbClr val="ECECEC"/>
                </a:solidFill>
                <a:effectLst/>
                <a:latin typeface="Söhne"/>
              </a:rPr>
              <a:t>Range: 0 to 1</a:t>
            </a:r>
          </a:p>
          <a:p>
            <a:pPr algn="l">
              <a:buFont typeface="Arial" panose="020B0604020202020204" pitchFamily="34" charset="0"/>
              <a:buChar char="•"/>
            </a:pPr>
            <a:r>
              <a:rPr lang="en-US" b="0" i="0">
                <a:solidFill>
                  <a:srgbClr val="ECECEC"/>
                </a:solidFill>
                <a:effectLst/>
                <a:latin typeface="Söhne"/>
              </a:rPr>
              <a:t>Interpretation:</a:t>
            </a:r>
          </a:p>
          <a:p>
            <a:pPr marL="742950" lvl="1" indent="-285750" algn="l">
              <a:buFont typeface="Arial" panose="020B0604020202020204" pitchFamily="34" charset="0"/>
              <a:buChar char="•"/>
            </a:pPr>
            <a:r>
              <a:rPr lang="en-US" b="0" i="0">
                <a:solidFill>
                  <a:srgbClr val="ECECEC"/>
                </a:solidFill>
                <a:effectLst/>
                <a:latin typeface="Söhne"/>
              </a:rPr>
              <a:t>0 means poor precision and recall, or both</a:t>
            </a:r>
          </a:p>
          <a:p>
            <a:pPr marL="742950" lvl="1" indent="-285750" algn="l">
              <a:buFont typeface="Arial" panose="020B0604020202020204" pitchFamily="34" charset="0"/>
              <a:buChar char="•"/>
            </a:pPr>
            <a:r>
              <a:rPr lang="en-US" b="0" i="0">
                <a:solidFill>
                  <a:srgbClr val="ECECEC"/>
                </a:solidFill>
                <a:effectLst/>
                <a:latin typeface="Söhne"/>
              </a:rPr>
              <a:t>1 means perfect precision and recall</a:t>
            </a:r>
          </a:p>
          <a:p>
            <a:pPr marL="742950" lvl="1" indent="-285750" algn="l">
              <a:buFont typeface="Arial" panose="020B0604020202020204" pitchFamily="34" charset="0"/>
              <a:buChar char="•"/>
            </a:pPr>
            <a:endParaRPr lang="en-US" b="0" i="0">
              <a:solidFill>
                <a:srgbClr val="ECECEC"/>
              </a:solidFill>
              <a:effectLst/>
              <a:latin typeface="Söhne"/>
            </a:endParaRPr>
          </a:p>
          <a:p>
            <a:endParaRPr lang="nl-NL"/>
          </a:p>
        </p:txBody>
      </p:sp>
      <p:sp>
        <p:nvSpPr>
          <p:cNvPr id="4" name="Slide Number Placeholder 3"/>
          <p:cNvSpPr>
            <a:spLocks noGrp="1"/>
          </p:cNvSpPr>
          <p:nvPr>
            <p:ph type="sldNum" sz="quarter" idx="5"/>
          </p:nvPr>
        </p:nvSpPr>
        <p:spPr/>
        <p:txBody>
          <a:bodyPr/>
          <a:lstStyle/>
          <a:p>
            <a:fld id="{DF34E62B-FCC4-474B-8207-F7CAC62D658E}" type="slidenum">
              <a:rPr lang="nl-NL" smtClean="0"/>
              <a:t>9</a:t>
            </a:fld>
            <a:endParaRPr lang="nl-NL"/>
          </a:p>
        </p:txBody>
      </p:sp>
    </p:spTree>
    <p:extLst>
      <p:ext uri="{BB962C8B-B14F-4D97-AF65-F5344CB8AC3E}">
        <p14:creationId xmlns:p14="http://schemas.microsoft.com/office/powerpoint/2010/main" val="2044376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a:solidFill>
                  <a:srgbClr val="0D0D0D"/>
                </a:solidFill>
                <a:effectLst/>
                <a:highlight>
                  <a:srgbClr val="FFFFFF"/>
                </a:highlight>
                <a:latin typeface="Söhne"/>
              </a:rPr>
              <a:t>Precision, Recall, and F1-score:</a:t>
            </a:r>
            <a:endParaRPr lang="en-US" b="0" i="0">
              <a:solidFill>
                <a:srgbClr val="0D0D0D"/>
              </a:solidFill>
              <a:effectLst/>
              <a:highlight>
                <a:srgbClr val="FFFFFF"/>
              </a:highlight>
              <a:latin typeface="Söhne"/>
            </a:endParaRPr>
          </a:p>
          <a:p>
            <a:pPr marL="742950" lvl="1" indent="-285750" algn="l">
              <a:buFont typeface="+mj-lt"/>
              <a:buAutoNum type="arabicPeriod"/>
            </a:pPr>
            <a:r>
              <a:rPr lang="en-US" b="0" i="0">
                <a:solidFill>
                  <a:srgbClr val="0D0D0D"/>
                </a:solidFill>
                <a:effectLst/>
                <a:highlight>
                  <a:srgbClr val="FFFFFF"/>
                </a:highlight>
                <a:latin typeface="Söhne"/>
              </a:rPr>
              <a:t>The precision, recall, and F1-score are relatively high for most emotions, indicating that the model performs well in classifying these emotions.</a:t>
            </a:r>
          </a:p>
          <a:p>
            <a:pPr marL="742950" lvl="1" indent="-285750" algn="l">
              <a:buFont typeface="+mj-lt"/>
              <a:buAutoNum type="arabicPeriod"/>
            </a:pPr>
            <a:r>
              <a:rPr lang="en-US" b="0" i="0">
                <a:solidFill>
                  <a:srgbClr val="0D0D0D"/>
                </a:solidFill>
                <a:effectLst/>
                <a:highlight>
                  <a:srgbClr val="FFFFFF"/>
                </a:highlight>
                <a:latin typeface="Söhne"/>
              </a:rPr>
              <a:t>Emotions like anger, disgust, fear, happiness, and sadness have high precision, recall, and F1-score, ranging from 0.92 to 0.96.</a:t>
            </a:r>
          </a:p>
          <a:p>
            <a:pPr marL="742950" lvl="1" indent="-285750" algn="l">
              <a:buFont typeface="+mj-lt"/>
              <a:buAutoNum type="arabicPeriod"/>
            </a:pPr>
            <a:r>
              <a:rPr lang="en-US" b="0" i="0">
                <a:solidFill>
                  <a:srgbClr val="0D0D0D"/>
                </a:solidFill>
                <a:effectLst/>
                <a:highlight>
                  <a:srgbClr val="FFFFFF"/>
                </a:highlight>
                <a:latin typeface="Söhne"/>
              </a:rPr>
              <a:t>However, the model's performance is lower for surprise, with precision, recall, and F1-score of 0.44, 0.36, and 0.40, respectively.</a:t>
            </a:r>
          </a:p>
          <a:p>
            <a:pPr algn="l">
              <a:buFont typeface="+mj-lt"/>
              <a:buAutoNum type="arabicPeriod"/>
            </a:pPr>
            <a:r>
              <a:rPr lang="en-US" b="1" i="0">
                <a:solidFill>
                  <a:srgbClr val="0D0D0D"/>
                </a:solidFill>
                <a:effectLst/>
                <a:highlight>
                  <a:srgbClr val="FFFFFF"/>
                </a:highlight>
                <a:latin typeface="Söhne"/>
              </a:rPr>
              <a:t>Support:</a:t>
            </a:r>
            <a:endParaRPr lang="en-US" b="0" i="0">
              <a:solidFill>
                <a:srgbClr val="0D0D0D"/>
              </a:solidFill>
              <a:effectLst/>
              <a:highlight>
                <a:srgbClr val="FFFFFF"/>
              </a:highlight>
              <a:latin typeface="Söhne"/>
            </a:endParaRPr>
          </a:p>
          <a:p>
            <a:pPr marL="742950" lvl="1" indent="-285750" algn="l">
              <a:buFont typeface="+mj-lt"/>
              <a:buAutoNum type="arabicPeriod"/>
            </a:pPr>
            <a:r>
              <a:rPr lang="en-US" b="0" i="0">
                <a:solidFill>
                  <a:srgbClr val="0D0D0D"/>
                </a:solidFill>
                <a:effectLst/>
                <a:highlight>
                  <a:srgbClr val="FFFFFF"/>
                </a:highlight>
                <a:latin typeface="Söhne"/>
              </a:rPr>
              <a:t>The support column indicates the number of samples for each class in the dataset. The dataset appears to be balanced, with a similar number of samples for each emotion.</a:t>
            </a:r>
          </a:p>
          <a:p>
            <a:pPr algn="l">
              <a:buFont typeface="+mj-lt"/>
              <a:buAutoNum type="arabicPeriod"/>
            </a:pPr>
            <a:r>
              <a:rPr lang="en-US" b="1" i="0">
                <a:solidFill>
                  <a:srgbClr val="0D0D0D"/>
                </a:solidFill>
                <a:effectLst/>
                <a:highlight>
                  <a:srgbClr val="FFFFFF"/>
                </a:highlight>
                <a:latin typeface="Söhne"/>
              </a:rPr>
              <a:t>Overall Performance:</a:t>
            </a:r>
            <a:endParaRPr lang="en-US" b="0" i="0">
              <a:solidFill>
                <a:srgbClr val="0D0D0D"/>
              </a:solidFill>
              <a:effectLst/>
              <a:highlight>
                <a:srgbClr val="FFFFFF"/>
              </a:highlight>
              <a:latin typeface="Söhne"/>
            </a:endParaRPr>
          </a:p>
          <a:p>
            <a:pPr marL="742950" lvl="1" indent="-285750" algn="l">
              <a:buFont typeface="+mj-lt"/>
              <a:buAutoNum type="arabicPeriod"/>
            </a:pPr>
            <a:r>
              <a:rPr lang="en-US" b="0" i="0">
                <a:solidFill>
                  <a:srgbClr val="0D0D0D"/>
                </a:solidFill>
                <a:effectLst/>
                <a:highlight>
                  <a:srgbClr val="FFFFFF"/>
                </a:highlight>
                <a:latin typeface="Söhne"/>
              </a:rPr>
              <a:t>The accuracy of the model is 0.85, indicating that it correctly predicts the emotion in 85% of cases. </a:t>
            </a:r>
          </a:p>
          <a:p>
            <a:pPr marL="742950" lvl="1" indent="-285750" algn="l">
              <a:buFont typeface="+mj-lt"/>
              <a:buAutoNum type="arabicPeriod"/>
            </a:pPr>
            <a:r>
              <a:rPr lang="en-US" b="0" i="0">
                <a:solidFill>
                  <a:srgbClr val="0D0D0D"/>
                </a:solidFill>
                <a:effectLst/>
                <a:highlight>
                  <a:srgbClr val="FFFFFF"/>
                </a:highlight>
                <a:latin typeface="Söhne"/>
              </a:rPr>
              <a:t>The macro and weighted average F1-scores are both relatively high at 0.79 and 0.85, respectively. This indicates that the model's performance is consistent across all classes and is not skewed by class imbalance.</a:t>
            </a:r>
          </a:p>
          <a:p>
            <a:endParaRPr lang="nl-NL"/>
          </a:p>
        </p:txBody>
      </p:sp>
      <p:sp>
        <p:nvSpPr>
          <p:cNvPr id="4" name="Slide Number Placeholder 3"/>
          <p:cNvSpPr>
            <a:spLocks noGrp="1"/>
          </p:cNvSpPr>
          <p:nvPr>
            <p:ph type="sldNum" sz="quarter" idx="5"/>
          </p:nvPr>
        </p:nvSpPr>
        <p:spPr/>
        <p:txBody>
          <a:bodyPr/>
          <a:lstStyle/>
          <a:p>
            <a:fld id="{DF34E62B-FCC4-474B-8207-F7CAC62D658E}" type="slidenum">
              <a:rPr lang="nl-NL" smtClean="0"/>
              <a:t>10</a:t>
            </a:fld>
            <a:endParaRPr lang="nl-NL"/>
          </a:p>
        </p:txBody>
      </p:sp>
    </p:spTree>
    <p:extLst>
      <p:ext uri="{BB962C8B-B14F-4D97-AF65-F5344CB8AC3E}">
        <p14:creationId xmlns:p14="http://schemas.microsoft.com/office/powerpoint/2010/main" val="274646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E016143-E03C-4CFD-AFDC-14E5BDEA754C}"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177738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59FD0C-5451-4CA0-86AF-E70AE3279989}"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88794157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59FD0C-5451-4CA0-86AF-E70AE3279989}"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410313593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59FD0C-5451-4CA0-86AF-E70AE3279989}"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90944568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59FD0C-5451-4CA0-86AF-E70AE3279989}"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883093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59FD0C-5451-4CA0-86AF-E70AE3279989}"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95405938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3E54A-A8CA-48C1-9504-691B58049D29}"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652057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6C806-BBF7-471C-9527-881CE2266695}"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79286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94063-DF36-4330-A365-08DA1FA5B7D6}"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983659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41045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CFA4AC-08CC-42CE-BD01-C191750A04EC}"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742966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A7A723-92A7-435B-B681-F25B092FEFEB}" type="datetimeFigureOut">
              <a:rPr lang="en-US" smtClean="0"/>
              <a:t>4/10/2024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961566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smtClean="0"/>
              <a:t>4/10/2024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25326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t>4/10/2024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18087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955006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828931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E59FD0C-5451-4CA0-86AF-E70AE3279989}" type="datetimeFigureOut">
              <a:rPr lang="en-US" smtClean="0"/>
              <a:t>4/10/2024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3980116523"/>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EE96F-15AA-69C4-A485-173E70A0CB62}"/>
              </a:ext>
            </a:extLst>
          </p:cNvPr>
          <p:cNvSpPr>
            <a:spLocks noGrp="1"/>
          </p:cNvSpPr>
          <p:nvPr>
            <p:ph type="ctrTitle"/>
          </p:nvPr>
        </p:nvSpPr>
        <p:spPr/>
        <p:txBody>
          <a:bodyPr/>
          <a:lstStyle/>
          <a:p>
            <a:r>
              <a:rPr lang="nl-NL"/>
              <a:t>Emotion classification</a:t>
            </a:r>
          </a:p>
        </p:txBody>
      </p:sp>
      <p:sp>
        <p:nvSpPr>
          <p:cNvPr id="3" name="Subtitle 2">
            <a:extLst>
              <a:ext uri="{FF2B5EF4-FFF2-40B4-BE49-F238E27FC236}">
                <a16:creationId xmlns:a16="http://schemas.microsoft.com/office/drawing/2014/main" id="{4ACD0440-0E32-688F-33C5-AF5BFCCEB660}"/>
              </a:ext>
            </a:extLst>
          </p:cNvPr>
          <p:cNvSpPr>
            <a:spLocks noGrp="1"/>
          </p:cNvSpPr>
          <p:nvPr>
            <p:ph type="subTitle" idx="1"/>
          </p:nvPr>
        </p:nvSpPr>
        <p:spPr>
          <a:xfrm>
            <a:off x="383060" y="4050833"/>
            <a:ext cx="9403492" cy="1096899"/>
          </a:xfrm>
        </p:spPr>
        <p:txBody>
          <a:bodyPr vert="horz" lIns="91440" tIns="45720" rIns="91440" bIns="45720" rtlCol="0" anchor="t">
            <a:normAutofit/>
          </a:bodyPr>
          <a:lstStyle/>
          <a:p>
            <a:r>
              <a:rPr lang="nl-NL"/>
              <a:t>	Made </a:t>
            </a:r>
            <a:r>
              <a:rPr lang="nl-NL" err="1"/>
              <a:t>by</a:t>
            </a:r>
            <a:r>
              <a:rPr lang="nl-NL"/>
              <a:t>: Group 3; Neil, Maikel, </a:t>
            </a:r>
            <a:r>
              <a:rPr lang="nl-NL" err="1"/>
              <a:t>Shan</a:t>
            </a:r>
            <a:r>
              <a:rPr lang="nl-NL"/>
              <a:t>, Vincent</a:t>
            </a:r>
          </a:p>
        </p:txBody>
      </p:sp>
    </p:spTree>
    <p:extLst>
      <p:ext uri="{BB962C8B-B14F-4D97-AF65-F5344CB8AC3E}">
        <p14:creationId xmlns:p14="http://schemas.microsoft.com/office/powerpoint/2010/main" val="34600553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F4625-DFC4-6A17-B6DD-31FF410E3692}"/>
              </a:ext>
            </a:extLst>
          </p:cNvPr>
          <p:cNvSpPr>
            <a:spLocks noGrp="1"/>
          </p:cNvSpPr>
          <p:nvPr>
            <p:ph type="title"/>
          </p:nvPr>
        </p:nvSpPr>
        <p:spPr/>
        <p:txBody>
          <a:bodyPr/>
          <a:lstStyle/>
          <a:p>
            <a:r>
              <a:rPr lang="en-US"/>
              <a:t>Metrics and Results of Model</a:t>
            </a:r>
            <a:endParaRPr lang="nl-NL"/>
          </a:p>
        </p:txBody>
      </p:sp>
      <p:pic>
        <p:nvPicPr>
          <p:cNvPr id="4" name="Picture 3" descr="A screenshot of a computer screen&#10;&#10;Description automatically generated">
            <a:extLst>
              <a:ext uri="{FF2B5EF4-FFF2-40B4-BE49-F238E27FC236}">
                <a16:creationId xmlns:a16="http://schemas.microsoft.com/office/drawing/2014/main" id="{7E779740-5A39-74D8-E609-874A116DC5D3}"/>
              </a:ext>
            </a:extLst>
          </p:cNvPr>
          <p:cNvPicPr>
            <a:picLocks noChangeAspect="1"/>
          </p:cNvPicPr>
          <p:nvPr/>
        </p:nvPicPr>
        <p:blipFill>
          <a:blip r:embed="rId3"/>
          <a:stretch>
            <a:fillRect/>
          </a:stretch>
        </p:blipFill>
        <p:spPr>
          <a:xfrm>
            <a:off x="389683" y="1656509"/>
            <a:ext cx="5706317" cy="3271092"/>
          </a:xfrm>
          <a:prstGeom prst="rect">
            <a:avLst/>
          </a:prstGeom>
        </p:spPr>
      </p:pic>
      <p:pic>
        <p:nvPicPr>
          <p:cNvPr id="1026" name="Picture 2">
            <a:extLst>
              <a:ext uri="{FF2B5EF4-FFF2-40B4-BE49-F238E27FC236}">
                <a16:creationId xmlns:a16="http://schemas.microsoft.com/office/drawing/2014/main" id="{87E279FE-2AF1-5251-6EE3-B96D9D50E2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4508" y="1394460"/>
            <a:ext cx="5197809" cy="4541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20153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F4625-DFC4-6A17-B6DD-31FF410E3692}"/>
              </a:ext>
            </a:extLst>
          </p:cNvPr>
          <p:cNvSpPr>
            <a:spLocks noGrp="1"/>
          </p:cNvSpPr>
          <p:nvPr>
            <p:ph type="title"/>
          </p:nvPr>
        </p:nvSpPr>
        <p:spPr/>
        <p:txBody>
          <a:bodyPr/>
          <a:lstStyle/>
          <a:p>
            <a:r>
              <a:rPr lang="en-US"/>
              <a:t>Metrics and Results of Model</a:t>
            </a:r>
            <a:endParaRPr lang="nl-NL"/>
          </a:p>
        </p:txBody>
      </p:sp>
      <p:graphicFrame>
        <p:nvGraphicFramePr>
          <p:cNvPr id="23" name="Table 22">
            <a:extLst>
              <a:ext uri="{FF2B5EF4-FFF2-40B4-BE49-F238E27FC236}">
                <a16:creationId xmlns:a16="http://schemas.microsoft.com/office/drawing/2014/main" id="{0F8ECDC7-B8B7-8737-58F1-EE59297331D7}"/>
              </a:ext>
            </a:extLst>
          </p:cNvPr>
          <p:cNvGraphicFramePr>
            <a:graphicFrameLocks noGrp="1"/>
          </p:cNvGraphicFramePr>
          <p:nvPr>
            <p:extLst>
              <p:ext uri="{D42A27DB-BD31-4B8C-83A1-F6EECF244321}">
                <p14:modId xmlns:p14="http://schemas.microsoft.com/office/powerpoint/2010/main" val="3176129778"/>
              </p:ext>
            </p:extLst>
          </p:nvPr>
        </p:nvGraphicFramePr>
        <p:xfrm>
          <a:off x="502781" y="2552700"/>
          <a:ext cx="11186438" cy="1752600"/>
        </p:xfrm>
        <a:graphic>
          <a:graphicData uri="http://schemas.openxmlformats.org/drawingml/2006/table">
            <a:tbl>
              <a:tblPr firstRow="1" bandRow="1">
                <a:tableStyleId>{5C22544A-7EE6-4342-B048-85BDC9FD1C3A}</a:tableStyleId>
              </a:tblPr>
              <a:tblGrid>
                <a:gridCol w="7095281">
                  <a:extLst>
                    <a:ext uri="{9D8B030D-6E8A-4147-A177-3AD203B41FA5}">
                      <a16:colId xmlns:a16="http://schemas.microsoft.com/office/drawing/2014/main" val="1008657764"/>
                    </a:ext>
                  </a:extLst>
                </a:gridCol>
                <a:gridCol w="1381824">
                  <a:extLst>
                    <a:ext uri="{9D8B030D-6E8A-4147-A177-3AD203B41FA5}">
                      <a16:colId xmlns:a16="http://schemas.microsoft.com/office/drawing/2014/main" val="578800141"/>
                    </a:ext>
                  </a:extLst>
                </a:gridCol>
                <a:gridCol w="2709333">
                  <a:extLst>
                    <a:ext uri="{9D8B030D-6E8A-4147-A177-3AD203B41FA5}">
                      <a16:colId xmlns:a16="http://schemas.microsoft.com/office/drawing/2014/main" val="4137037627"/>
                    </a:ext>
                  </a:extLst>
                </a:gridCol>
              </a:tblGrid>
              <a:tr h="370840">
                <a:tc>
                  <a:txBody>
                    <a:bodyPr/>
                    <a:lstStyle/>
                    <a:p>
                      <a:r>
                        <a:rPr lang="en-US"/>
                        <a:t>Sentence</a:t>
                      </a:r>
                      <a:endParaRPr lang="en-NL"/>
                    </a:p>
                  </a:txBody>
                  <a:tcPr/>
                </a:tc>
                <a:tc>
                  <a:txBody>
                    <a:bodyPr/>
                    <a:lstStyle/>
                    <a:p>
                      <a:r>
                        <a:rPr lang="en-US"/>
                        <a:t>True Label</a:t>
                      </a:r>
                      <a:endParaRPr lang="en-NL"/>
                    </a:p>
                  </a:txBody>
                  <a:tcPr/>
                </a:tc>
                <a:tc>
                  <a:txBody>
                    <a:bodyPr/>
                    <a:lstStyle/>
                    <a:p>
                      <a:r>
                        <a:rPr lang="en-US"/>
                        <a:t>Predicted Label</a:t>
                      </a:r>
                    </a:p>
                  </a:txBody>
                  <a:tcPr/>
                </a:tc>
                <a:extLst>
                  <a:ext uri="{0D108BD9-81ED-4DB2-BD59-A6C34878D82A}">
                    <a16:rowId xmlns:a16="http://schemas.microsoft.com/office/drawing/2014/main" val="4287830910"/>
                  </a:ext>
                </a:extLst>
              </a:tr>
              <a:tr h="370840">
                <a:tc>
                  <a:txBody>
                    <a:bodyPr/>
                    <a:lstStyle/>
                    <a:p>
                      <a:r>
                        <a:rPr lang="en-US"/>
                        <a:t>I'm so tired I read </a:t>
                      </a:r>
                      <a:r>
                        <a:rPr lang="en-US">
                          <a:highlight>
                            <a:srgbClr val="FFFF00"/>
                          </a:highlight>
                        </a:rPr>
                        <a:t>anti neurons</a:t>
                      </a:r>
                      <a:r>
                        <a:rPr lang="en-US"/>
                        <a:t> as </a:t>
                      </a:r>
                      <a:r>
                        <a:rPr lang="en-US">
                          <a:highlight>
                            <a:srgbClr val="FFFF00"/>
                          </a:highlight>
                        </a:rPr>
                        <a:t>anti lemons</a:t>
                      </a:r>
                      <a:r>
                        <a:rPr lang="en-US"/>
                        <a:t> for some reason</a:t>
                      </a:r>
                      <a:endParaRPr lang="en-NL"/>
                    </a:p>
                  </a:txBody>
                  <a:tcPr/>
                </a:tc>
                <a:tc>
                  <a:txBody>
                    <a:bodyPr/>
                    <a:lstStyle/>
                    <a:p>
                      <a:r>
                        <a:rPr lang="en-US"/>
                        <a:t>Sadness</a:t>
                      </a:r>
                      <a:endParaRPr lang="en-NL"/>
                    </a:p>
                  </a:txBody>
                  <a:tcPr/>
                </a:tc>
                <a:tc>
                  <a:txBody>
                    <a:bodyPr/>
                    <a:lstStyle/>
                    <a:p>
                      <a:r>
                        <a:rPr lang="en-US"/>
                        <a:t>Surprise</a:t>
                      </a:r>
                    </a:p>
                  </a:txBody>
                  <a:tcPr/>
                </a:tc>
                <a:extLst>
                  <a:ext uri="{0D108BD9-81ED-4DB2-BD59-A6C34878D82A}">
                    <a16:rowId xmlns:a16="http://schemas.microsoft.com/office/drawing/2014/main" val="2405630820"/>
                  </a:ext>
                </a:extLst>
              </a:tr>
              <a:tr h="370840">
                <a:tc>
                  <a:txBody>
                    <a:bodyPr/>
                    <a:lstStyle/>
                    <a:p>
                      <a:r>
                        <a:rPr lang="en-US"/>
                        <a:t>Be confident when you’re </a:t>
                      </a:r>
                      <a:r>
                        <a:rPr lang="en-US">
                          <a:highlight>
                            <a:srgbClr val="FFFF00"/>
                          </a:highlight>
                        </a:rPr>
                        <a:t>breaking the skin</a:t>
                      </a:r>
                      <a:r>
                        <a:rPr lang="en-US"/>
                        <a:t>! If you hesitate, the vein is more likely to roll.</a:t>
                      </a:r>
                      <a:endParaRPr lang="en-NL"/>
                    </a:p>
                  </a:txBody>
                  <a:tcPr/>
                </a:tc>
                <a:tc>
                  <a:txBody>
                    <a:bodyPr/>
                    <a:lstStyle/>
                    <a:p>
                      <a:r>
                        <a:rPr lang="en-US"/>
                        <a:t>Fear</a:t>
                      </a:r>
                      <a:endParaRPr lang="en-NL"/>
                    </a:p>
                  </a:txBody>
                  <a:tcPr/>
                </a:tc>
                <a:tc>
                  <a:txBody>
                    <a:bodyPr/>
                    <a:lstStyle/>
                    <a:p>
                      <a:r>
                        <a:rPr lang="en-US"/>
                        <a:t>Disgust</a:t>
                      </a:r>
                      <a:endParaRPr lang="en-NL"/>
                    </a:p>
                  </a:txBody>
                  <a:tcPr/>
                </a:tc>
                <a:extLst>
                  <a:ext uri="{0D108BD9-81ED-4DB2-BD59-A6C34878D82A}">
                    <a16:rowId xmlns:a16="http://schemas.microsoft.com/office/drawing/2014/main" val="2602629420"/>
                  </a:ext>
                </a:extLst>
              </a:tr>
              <a:tr h="370840">
                <a:tc>
                  <a:txBody>
                    <a:bodyPr/>
                    <a:lstStyle/>
                    <a:p>
                      <a:r>
                        <a:rPr lang="en-US"/>
                        <a:t>im feeling </a:t>
                      </a:r>
                      <a:r>
                        <a:rPr lang="en-US">
                          <a:highlight>
                            <a:srgbClr val="FFFF00"/>
                          </a:highlight>
                        </a:rPr>
                        <a:t>tortured</a:t>
                      </a:r>
                      <a:endParaRPr lang="en-NL">
                        <a:highlight>
                          <a:srgbClr val="FFFF00"/>
                        </a:highlight>
                      </a:endParaRPr>
                    </a:p>
                  </a:txBody>
                  <a:tcPr/>
                </a:tc>
                <a:tc>
                  <a:txBody>
                    <a:bodyPr/>
                    <a:lstStyle/>
                    <a:p>
                      <a:r>
                        <a:rPr lang="en-US"/>
                        <a:t>Sadness</a:t>
                      </a:r>
                      <a:endParaRPr lang="en-NL"/>
                    </a:p>
                  </a:txBody>
                  <a:tcPr/>
                </a:tc>
                <a:tc>
                  <a:txBody>
                    <a:bodyPr/>
                    <a:lstStyle/>
                    <a:p>
                      <a:r>
                        <a:rPr lang="en-US"/>
                        <a:t>Anger</a:t>
                      </a:r>
                      <a:endParaRPr lang="en-NL"/>
                    </a:p>
                  </a:txBody>
                  <a:tcPr/>
                </a:tc>
                <a:extLst>
                  <a:ext uri="{0D108BD9-81ED-4DB2-BD59-A6C34878D82A}">
                    <a16:rowId xmlns:a16="http://schemas.microsoft.com/office/drawing/2014/main" val="1105785167"/>
                  </a:ext>
                </a:extLst>
              </a:tr>
            </a:tbl>
          </a:graphicData>
        </a:graphic>
      </p:graphicFrame>
    </p:spTree>
    <p:extLst>
      <p:ext uri="{BB962C8B-B14F-4D97-AF65-F5344CB8AC3E}">
        <p14:creationId xmlns:p14="http://schemas.microsoft.com/office/powerpoint/2010/main" val="37925981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F4625-DFC4-6A17-B6DD-31FF410E3692}"/>
              </a:ext>
            </a:extLst>
          </p:cNvPr>
          <p:cNvSpPr>
            <a:spLocks noGrp="1"/>
          </p:cNvSpPr>
          <p:nvPr>
            <p:ph type="title"/>
          </p:nvPr>
        </p:nvSpPr>
        <p:spPr/>
        <p:txBody>
          <a:bodyPr/>
          <a:lstStyle/>
          <a:p>
            <a:r>
              <a:rPr lang="en-US"/>
              <a:t>Pipeline</a:t>
            </a:r>
            <a:endParaRPr lang="nl-NL"/>
          </a:p>
        </p:txBody>
      </p:sp>
      <p:pic>
        <p:nvPicPr>
          <p:cNvPr id="6" name="Picture 5" descr="A diagram of a flowchart&#10;&#10;Description automatically generated">
            <a:extLst>
              <a:ext uri="{FF2B5EF4-FFF2-40B4-BE49-F238E27FC236}">
                <a16:creationId xmlns:a16="http://schemas.microsoft.com/office/drawing/2014/main" id="{F98C7A09-0EF9-868B-F3AB-C2A1C7A4E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164" y="1315562"/>
            <a:ext cx="8596668" cy="5312647"/>
          </a:xfrm>
          <a:prstGeom prst="rect">
            <a:avLst/>
          </a:prstGeom>
        </p:spPr>
      </p:pic>
      <p:sp>
        <p:nvSpPr>
          <p:cNvPr id="8" name="Rectangle 7">
            <a:extLst>
              <a:ext uri="{FF2B5EF4-FFF2-40B4-BE49-F238E27FC236}">
                <a16:creationId xmlns:a16="http://schemas.microsoft.com/office/drawing/2014/main" id="{5E681403-9C32-65D3-0A4E-E055B48F18A3}"/>
              </a:ext>
            </a:extLst>
          </p:cNvPr>
          <p:cNvSpPr/>
          <p:nvPr/>
        </p:nvSpPr>
        <p:spPr>
          <a:xfrm>
            <a:off x="2878282" y="1122218"/>
            <a:ext cx="2447059" cy="550599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9" name="Rectangle 8">
            <a:extLst>
              <a:ext uri="{FF2B5EF4-FFF2-40B4-BE49-F238E27FC236}">
                <a16:creationId xmlns:a16="http://schemas.microsoft.com/office/drawing/2014/main" id="{91EFB062-5EFE-AFAE-A833-9ED781624C5B}"/>
              </a:ext>
            </a:extLst>
          </p:cNvPr>
          <p:cNvSpPr/>
          <p:nvPr/>
        </p:nvSpPr>
        <p:spPr>
          <a:xfrm>
            <a:off x="5338329" y="1122218"/>
            <a:ext cx="2447059" cy="550599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Rectangle 9">
            <a:extLst>
              <a:ext uri="{FF2B5EF4-FFF2-40B4-BE49-F238E27FC236}">
                <a16:creationId xmlns:a16="http://schemas.microsoft.com/office/drawing/2014/main" id="{B6AE7028-9302-6A24-B761-FD1FF504FA83}"/>
              </a:ext>
            </a:extLst>
          </p:cNvPr>
          <p:cNvSpPr/>
          <p:nvPr/>
        </p:nvSpPr>
        <p:spPr>
          <a:xfrm>
            <a:off x="7772401" y="1122218"/>
            <a:ext cx="1236518" cy="550599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29556655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F4625-DFC4-6A17-B6DD-31FF410E3692}"/>
              </a:ext>
            </a:extLst>
          </p:cNvPr>
          <p:cNvSpPr>
            <a:spLocks noGrp="1"/>
          </p:cNvSpPr>
          <p:nvPr>
            <p:ph type="title"/>
          </p:nvPr>
        </p:nvSpPr>
        <p:spPr/>
        <p:txBody>
          <a:bodyPr/>
          <a:lstStyle/>
          <a:p>
            <a:r>
              <a:rPr lang="en-US"/>
              <a:t>Metrics and Results of Pipeline</a:t>
            </a:r>
            <a:endParaRPr lang="nl-NL"/>
          </a:p>
        </p:txBody>
      </p:sp>
      <p:pic>
        <p:nvPicPr>
          <p:cNvPr id="9" name="Picture 8">
            <a:extLst>
              <a:ext uri="{FF2B5EF4-FFF2-40B4-BE49-F238E27FC236}">
                <a16:creationId xmlns:a16="http://schemas.microsoft.com/office/drawing/2014/main" id="{87D64DE1-680D-21D8-A9EE-DE571009BB58}"/>
              </a:ext>
            </a:extLst>
          </p:cNvPr>
          <p:cNvPicPr>
            <a:picLocks noChangeAspect="1"/>
          </p:cNvPicPr>
          <p:nvPr/>
        </p:nvPicPr>
        <p:blipFill>
          <a:blip r:embed="rId3"/>
          <a:stretch>
            <a:fillRect/>
          </a:stretch>
        </p:blipFill>
        <p:spPr>
          <a:xfrm>
            <a:off x="673622" y="2291787"/>
            <a:ext cx="4897696" cy="3150698"/>
          </a:xfrm>
          <a:prstGeom prst="rect">
            <a:avLst/>
          </a:prstGeom>
        </p:spPr>
      </p:pic>
      <p:pic>
        <p:nvPicPr>
          <p:cNvPr id="11" name="Picture 10">
            <a:extLst>
              <a:ext uri="{FF2B5EF4-FFF2-40B4-BE49-F238E27FC236}">
                <a16:creationId xmlns:a16="http://schemas.microsoft.com/office/drawing/2014/main" id="{CC8BA8D3-1B3A-6762-88FE-35B190F1DE1D}"/>
              </a:ext>
            </a:extLst>
          </p:cNvPr>
          <p:cNvPicPr>
            <a:picLocks noChangeAspect="1"/>
          </p:cNvPicPr>
          <p:nvPr/>
        </p:nvPicPr>
        <p:blipFill>
          <a:blip r:embed="rId4"/>
          <a:stretch>
            <a:fillRect/>
          </a:stretch>
        </p:blipFill>
        <p:spPr>
          <a:xfrm>
            <a:off x="6096000" y="1725438"/>
            <a:ext cx="5422378" cy="4522962"/>
          </a:xfrm>
          <a:prstGeom prst="rect">
            <a:avLst/>
          </a:prstGeom>
        </p:spPr>
      </p:pic>
    </p:spTree>
    <p:extLst>
      <p:ext uri="{BB962C8B-B14F-4D97-AF65-F5344CB8AC3E}">
        <p14:creationId xmlns:p14="http://schemas.microsoft.com/office/powerpoint/2010/main" val="27754990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F4625-DFC4-6A17-B6DD-31FF410E3692}"/>
              </a:ext>
            </a:extLst>
          </p:cNvPr>
          <p:cNvSpPr>
            <a:spLocks noGrp="1"/>
          </p:cNvSpPr>
          <p:nvPr>
            <p:ph type="title"/>
          </p:nvPr>
        </p:nvSpPr>
        <p:spPr>
          <a:xfrm>
            <a:off x="677334" y="135039"/>
            <a:ext cx="8596668" cy="802510"/>
          </a:xfrm>
        </p:spPr>
        <p:txBody>
          <a:bodyPr/>
          <a:lstStyle/>
          <a:p>
            <a:r>
              <a:rPr lang="en-US"/>
              <a:t>Metrics and Results of Pipeline</a:t>
            </a:r>
            <a:endParaRPr lang="nl-NL"/>
          </a:p>
        </p:txBody>
      </p:sp>
      <p:graphicFrame>
        <p:nvGraphicFramePr>
          <p:cNvPr id="6" name="Table 5">
            <a:extLst>
              <a:ext uri="{FF2B5EF4-FFF2-40B4-BE49-F238E27FC236}">
                <a16:creationId xmlns:a16="http://schemas.microsoft.com/office/drawing/2014/main" id="{7065ED08-6C97-6996-4C06-EE0AD9A7C066}"/>
              </a:ext>
            </a:extLst>
          </p:cNvPr>
          <p:cNvGraphicFramePr>
            <a:graphicFrameLocks noGrp="1"/>
          </p:cNvGraphicFramePr>
          <p:nvPr>
            <p:extLst>
              <p:ext uri="{D42A27DB-BD31-4B8C-83A1-F6EECF244321}">
                <p14:modId xmlns:p14="http://schemas.microsoft.com/office/powerpoint/2010/main" val="1608968353"/>
              </p:ext>
            </p:extLst>
          </p:nvPr>
        </p:nvGraphicFramePr>
        <p:xfrm>
          <a:off x="109187" y="1506220"/>
          <a:ext cx="11973625" cy="3845560"/>
        </p:xfrm>
        <a:graphic>
          <a:graphicData uri="http://schemas.openxmlformats.org/drawingml/2006/table">
            <a:tbl>
              <a:tblPr firstRow="1" bandRow="1">
                <a:tableStyleId>{5C22544A-7EE6-4342-B048-85BDC9FD1C3A}</a:tableStyleId>
              </a:tblPr>
              <a:tblGrid>
                <a:gridCol w="7020763">
                  <a:extLst>
                    <a:ext uri="{9D8B030D-6E8A-4147-A177-3AD203B41FA5}">
                      <a16:colId xmlns:a16="http://schemas.microsoft.com/office/drawing/2014/main" val="1008657764"/>
                    </a:ext>
                  </a:extLst>
                </a:gridCol>
                <a:gridCol w="1551007">
                  <a:extLst>
                    <a:ext uri="{9D8B030D-6E8A-4147-A177-3AD203B41FA5}">
                      <a16:colId xmlns:a16="http://schemas.microsoft.com/office/drawing/2014/main" val="578800141"/>
                    </a:ext>
                  </a:extLst>
                </a:gridCol>
                <a:gridCol w="2049182">
                  <a:extLst>
                    <a:ext uri="{9D8B030D-6E8A-4147-A177-3AD203B41FA5}">
                      <a16:colId xmlns:a16="http://schemas.microsoft.com/office/drawing/2014/main" val="4137037627"/>
                    </a:ext>
                  </a:extLst>
                </a:gridCol>
                <a:gridCol w="1352673">
                  <a:extLst>
                    <a:ext uri="{9D8B030D-6E8A-4147-A177-3AD203B41FA5}">
                      <a16:colId xmlns:a16="http://schemas.microsoft.com/office/drawing/2014/main" val="1065135177"/>
                    </a:ext>
                  </a:extLst>
                </a:gridCol>
              </a:tblGrid>
              <a:tr h="370840">
                <a:tc>
                  <a:txBody>
                    <a:bodyPr/>
                    <a:lstStyle/>
                    <a:p>
                      <a:r>
                        <a:rPr lang="en-US"/>
                        <a:t>Sentence</a:t>
                      </a:r>
                      <a:endParaRPr lang="en-NL"/>
                    </a:p>
                  </a:txBody>
                  <a:tcPr/>
                </a:tc>
                <a:tc>
                  <a:txBody>
                    <a:bodyPr/>
                    <a:lstStyle/>
                    <a:p>
                      <a:r>
                        <a:rPr lang="en-US"/>
                        <a:t>True Label</a:t>
                      </a:r>
                      <a:endParaRPr lang="en-NL"/>
                    </a:p>
                  </a:txBody>
                  <a:tcPr/>
                </a:tc>
                <a:tc>
                  <a:txBody>
                    <a:bodyPr/>
                    <a:lstStyle/>
                    <a:p>
                      <a:r>
                        <a:rPr lang="en-US"/>
                        <a:t>Predicted Label</a:t>
                      </a:r>
                    </a:p>
                  </a:txBody>
                  <a:tcPr/>
                </a:tc>
                <a:tc>
                  <a:txBody>
                    <a:bodyPr/>
                    <a:lstStyle/>
                    <a:p>
                      <a:r>
                        <a:rPr lang="en-US"/>
                        <a:t>F1 score</a:t>
                      </a:r>
                    </a:p>
                  </a:txBody>
                  <a:tcPr/>
                </a:tc>
                <a:extLst>
                  <a:ext uri="{0D108BD9-81ED-4DB2-BD59-A6C34878D82A}">
                    <a16:rowId xmlns:a16="http://schemas.microsoft.com/office/drawing/2014/main" val="4287830910"/>
                  </a:ext>
                </a:extLst>
              </a:tr>
              <a:tr h="370840">
                <a:tc>
                  <a:txBody>
                    <a:bodyPr/>
                    <a:lstStyle/>
                    <a:p>
                      <a:r>
                        <a:rPr lang="en-US"/>
                        <a:t>What is it? What is it? Helias Oja is an actor, a fan of the song and a player of the game. He knows him well from his role as an actor, from the 4th year of the show, Bokroma. Medo and Expedition Rob is a </a:t>
                      </a:r>
                      <a:r>
                        <a:rPr lang="en-US">
                          <a:highlight>
                            <a:srgbClr val="FFFF00"/>
                          </a:highlight>
                        </a:rPr>
                        <a:t>dream</a:t>
                      </a:r>
                      <a:r>
                        <a:rPr lang="en-US"/>
                        <a:t> that comes true. It sounds like a cliché, but it really has a </a:t>
                      </a:r>
                      <a:r>
                        <a:rPr lang="en-US">
                          <a:highlight>
                            <a:srgbClr val="FFFF00"/>
                          </a:highlight>
                        </a:rPr>
                        <a:t>goal</a:t>
                      </a:r>
                      <a:r>
                        <a:rPr lang="en-US"/>
                        <a:t> for me. I think I'm now a </a:t>
                      </a:r>
                      <a:r>
                        <a:rPr lang="en-US">
                          <a:highlight>
                            <a:srgbClr val="FFFF00"/>
                          </a:highlight>
                        </a:rPr>
                        <a:t>scientist</a:t>
                      </a:r>
                      <a:r>
                        <a:rPr lang="en-US"/>
                        <a:t>, I'm an </a:t>
                      </a:r>
                      <a:r>
                        <a:rPr lang="en-US">
                          <a:highlight>
                            <a:srgbClr val="FFFF00"/>
                          </a:highlight>
                        </a:rPr>
                        <a:t>actor</a:t>
                      </a:r>
                      <a:r>
                        <a:rPr lang="en-US"/>
                        <a:t>, I have one goal. And one goal is to Expedition Rob. So here we are.</a:t>
                      </a:r>
                      <a:endParaRPr lang="en-NL"/>
                    </a:p>
                  </a:txBody>
                  <a:tcPr/>
                </a:tc>
                <a:tc>
                  <a:txBody>
                    <a:bodyPr/>
                    <a:lstStyle/>
                    <a:p>
                      <a:r>
                        <a:rPr lang="en-US"/>
                        <a:t>Neutral</a:t>
                      </a:r>
                      <a:endParaRPr lang="en-NL"/>
                    </a:p>
                  </a:txBody>
                  <a:tcPr/>
                </a:tc>
                <a:tc>
                  <a:txBody>
                    <a:bodyPr/>
                    <a:lstStyle/>
                    <a:p>
                      <a:r>
                        <a:rPr lang="en-US"/>
                        <a:t>Happiness</a:t>
                      </a:r>
                    </a:p>
                  </a:txBody>
                  <a:tcPr/>
                </a:tc>
                <a:tc>
                  <a:txBody>
                    <a:bodyPr/>
                    <a:lstStyle/>
                    <a:p>
                      <a:r>
                        <a:rPr lang="en-US"/>
                        <a:t>0.3094</a:t>
                      </a:r>
                    </a:p>
                  </a:txBody>
                  <a:tcPr/>
                </a:tc>
                <a:extLst>
                  <a:ext uri="{0D108BD9-81ED-4DB2-BD59-A6C34878D82A}">
                    <a16:rowId xmlns:a16="http://schemas.microsoft.com/office/drawing/2014/main" val="2405630820"/>
                  </a:ext>
                </a:extLst>
              </a:tr>
              <a:tr h="370840">
                <a:tc>
                  <a:txBody>
                    <a:bodyPr/>
                    <a:lstStyle/>
                    <a:p>
                      <a:r>
                        <a:rPr lang="en-US"/>
                        <a:t>Hi. Jiva Kousenou, the role of Robin in GTSD. I was </a:t>
                      </a:r>
                      <a:r>
                        <a:rPr lang="en-US">
                          <a:highlight>
                            <a:srgbClr val="FFFF00"/>
                          </a:highlight>
                        </a:rPr>
                        <a:t>forgotten</a:t>
                      </a:r>
                      <a:r>
                        <a:rPr lang="en-US"/>
                        <a:t> by myself. After that, I presented three prizes and a little bit of space. I also went there. I always felt that I really made it. I had to live in the island and without telephone. And I was able to get back to nature. But I have to say that I have </a:t>
                      </a:r>
                      <a:r>
                        <a:rPr lang="en-US">
                          <a:highlight>
                            <a:srgbClr val="FFFF00"/>
                          </a:highlight>
                        </a:rPr>
                        <a:t>to live my life today</a:t>
                      </a:r>
                      <a:r>
                        <a:rPr lang="en-US"/>
                        <a:t>. I am also in some things a little bit of a process.</a:t>
                      </a:r>
                      <a:endParaRPr lang="en-NL"/>
                    </a:p>
                  </a:txBody>
                  <a:tcPr/>
                </a:tc>
                <a:tc>
                  <a:txBody>
                    <a:bodyPr/>
                    <a:lstStyle/>
                    <a:p>
                      <a:r>
                        <a:rPr lang="en-US"/>
                        <a:t>Neutral</a:t>
                      </a:r>
                      <a:endParaRPr lang="en-NL"/>
                    </a:p>
                  </a:txBody>
                  <a:tcPr/>
                </a:tc>
                <a:tc>
                  <a:txBody>
                    <a:bodyPr/>
                    <a:lstStyle/>
                    <a:p>
                      <a:r>
                        <a:rPr lang="en-US"/>
                        <a:t>Sadness</a:t>
                      </a:r>
                      <a:endParaRPr lang="en-NL"/>
                    </a:p>
                  </a:txBody>
                  <a:tcPr/>
                </a:tc>
                <a:tc>
                  <a:txBody>
                    <a:bodyPr/>
                    <a:lstStyle/>
                    <a:p>
                      <a:r>
                        <a:rPr lang="en-US"/>
                        <a:t>0.0431</a:t>
                      </a:r>
                    </a:p>
                    <a:p>
                      <a:endParaRPr lang="en-NL"/>
                    </a:p>
                  </a:txBody>
                  <a:tcPr/>
                </a:tc>
                <a:extLst>
                  <a:ext uri="{0D108BD9-81ED-4DB2-BD59-A6C34878D82A}">
                    <a16:rowId xmlns:a16="http://schemas.microsoft.com/office/drawing/2014/main" val="2602629420"/>
                  </a:ext>
                </a:extLst>
              </a:tr>
            </a:tbl>
          </a:graphicData>
        </a:graphic>
      </p:graphicFrame>
    </p:spTree>
    <p:extLst>
      <p:ext uri="{BB962C8B-B14F-4D97-AF65-F5344CB8AC3E}">
        <p14:creationId xmlns:p14="http://schemas.microsoft.com/office/powerpoint/2010/main" val="9196437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C9B63-E986-C46D-9E00-CE8B70534744}"/>
              </a:ext>
            </a:extLst>
          </p:cNvPr>
          <p:cNvSpPr>
            <a:spLocks noGrp="1"/>
          </p:cNvSpPr>
          <p:nvPr>
            <p:ph type="title"/>
          </p:nvPr>
        </p:nvSpPr>
        <p:spPr>
          <a:xfrm>
            <a:off x="677333" y="609600"/>
            <a:ext cx="6946786" cy="1320800"/>
          </a:xfrm>
        </p:spPr>
        <p:txBody>
          <a:bodyPr vert="horz" lIns="91440" tIns="45720" rIns="91440" bIns="45720" rtlCol="0" anchor="t">
            <a:normAutofit/>
          </a:bodyPr>
          <a:lstStyle/>
          <a:p>
            <a:r>
              <a:rPr lang="en-US"/>
              <a:t>Limitations of BERT and </a:t>
            </a:r>
            <a:r>
              <a:rPr lang="en-US" err="1"/>
              <a:t>RoBERTa</a:t>
            </a:r>
            <a:endParaRPr lang="en-US"/>
          </a:p>
        </p:txBody>
      </p:sp>
      <p:cxnSp>
        <p:nvCxnSpPr>
          <p:cNvPr id="19" name="Straight Connector 1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sp>
        <p:nvSpPr>
          <p:cNvPr id="18"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sp>
        <p:nvSpPr>
          <p:cNvPr id="22"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sp>
        <p:nvSpPr>
          <p:cNvPr id="34"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sp>
        <p:nvSpPr>
          <p:cNvPr id="3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sp>
        <p:nvSpPr>
          <p:cNvPr id="3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sp>
        <p:nvSpPr>
          <p:cNvPr id="3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sp>
        <p:nvSpPr>
          <p:cNvPr id="5" name="Content Placeholder 2">
            <a:extLst>
              <a:ext uri="{FF2B5EF4-FFF2-40B4-BE49-F238E27FC236}">
                <a16:creationId xmlns:a16="http://schemas.microsoft.com/office/drawing/2014/main" id="{22955804-6918-63BD-FDA7-4BBD97928659}"/>
              </a:ext>
            </a:extLst>
          </p:cNvPr>
          <p:cNvSpPr txBox="1">
            <a:spLocks/>
          </p:cNvSpPr>
          <p:nvPr/>
        </p:nvSpPr>
        <p:spPr>
          <a:xfrm>
            <a:off x="615223" y="4200232"/>
            <a:ext cx="4059909" cy="4093481"/>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60045" indent="-360045" defTabSz="480060">
              <a:spcBef>
                <a:spcPts val="1050"/>
              </a:spcBef>
            </a:pPr>
            <a:r>
              <a:rPr lang="en-US" kern="1200">
                <a:solidFill>
                  <a:schemeClr val="accent2">
                    <a:lumMod val="60000"/>
                    <a:lumOff val="40000"/>
                  </a:schemeClr>
                </a:solidFill>
                <a:latin typeface="Söhne"/>
                <a:ea typeface="+mn-ea"/>
                <a:cs typeface="+mn-cs"/>
              </a:rPr>
              <a:t>Weakness:</a:t>
            </a:r>
          </a:p>
          <a:p>
            <a:pPr marL="360045" indent="-360045" defTabSz="480060">
              <a:spcBef>
                <a:spcPts val="1050"/>
              </a:spcBef>
              <a:buFont typeface="Arial" panose="020B0604020202020204" pitchFamily="34" charset="0"/>
              <a:buChar char="•"/>
            </a:pPr>
            <a:r>
              <a:rPr lang="en-US" kern="1200">
                <a:solidFill>
                  <a:schemeClr val="accent2">
                    <a:lumMod val="60000"/>
                    <a:lumOff val="40000"/>
                  </a:schemeClr>
                </a:solidFill>
                <a:latin typeface="Söhne"/>
                <a:ea typeface="+mn-ea"/>
                <a:cs typeface="+mn-cs"/>
              </a:rPr>
              <a:t>Longer training times</a:t>
            </a:r>
          </a:p>
          <a:p>
            <a:pPr marL="360045" indent="-360045" defTabSz="480060">
              <a:spcBef>
                <a:spcPts val="1050"/>
              </a:spcBef>
              <a:buFont typeface="Arial" panose="020B0604020202020204" pitchFamily="34" charset="0"/>
              <a:buChar char="•"/>
            </a:pPr>
            <a:r>
              <a:rPr lang="en-US" kern="1200">
                <a:solidFill>
                  <a:schemeClr val="accent2">
                    <a:lumMod val="60000"/>
                    <a:lumOff val="40000"/>
                  </a:schemeClr>
                </a:solidFill>
                <a:latin typeface="Söhne"/>
                <a:ea typeface="+mn-ea"/>
                <a:cs typeface="+mn-cs"/>
              </a:rPr>
              <a:t>Higher computational costs</a:t>
            </a:r>
          </a:p>
          <a:p>
            <a:pPr marL="360045" indent="-360045" defTabSz="480060">
              <a:spcBef>
                <a:spcPts val="1050"/>
              </a:spcBef>
              <a:buFont typeface="Arial" panose="020B0604020202020204" pitchFamily="34" charset="0"/>
              <a:buChar char="•"/>
            </a:pPr>
            <a:r>
              <a:rPr lang="en-US">
                <a:solidFill>
                  <a:schemeClr val="accent2">
                    <a:lumMod val="60000"/>
                    <a:lumOff val="40000"/>
                  </a:schemeClr>
                </a:solidFill>
                <a:latin typeface="Söhne"/>
              </a:rPr>
              <a:t>Resource Dependency</a:t>
            </a:r>
          </a:p>
          <a:p>
            <a:pPr marL="360045" indent="-360045" defTabSz="480060">
              <a:spcBef>
                <a:spcPts val="1050"/>
              </a:spcBef>
              <a:buFont typeface="Arial" panose="020B0604020202020204" pitchFamily="34" charset="0"/>
              <a:buChar char="•"/>
            </a:pPr>
            <a:r>
              <a:rPr lang="en-US" kern="1200">
                <a:solidFill>
                  <a:schemeClr val="accent2">
                    <a:lumMod val="60000"/>
                    <a:lumOff val="40000"/>
                  </a:schemeClr>
                </a:solidFill>
                <a:latin typeface="Söhne"/>
                <a:ea typeface="+mn-ea"/>
                <a:cs typeface="+mn-cs"/>
              </a:rPr>
              <a:t>Dataset can lead to bad resu</a:t>
            </a:r>
            <a:r>
              <a:rPr lang="en-US">
                <a:solidFill>
                  <a:schemeClr val="accent2">
                    <a:lumMod val="60000"/>
                    <a:lumOff val="40000"/>
                  </a:schemeClr>
                </a:solidFill>
                <a:latin typeface="Söhne"/>
              </a:rPr>
              <a:t>lts</a:t>
            </a:r>
            <a:endParaRPr lang="en-US" kern="1200">
              <a:solidFill>
                <a:schemeClr val="accent2">
                  <a:lumMod val="60000"/>
                  <a:lumOff val="40000"/>
                </a:schemeClr>
              </a:solidFill>
              <a:latin typeface="Söhne"/>
              <a:ea typeface="+mn-ea"/>
              <a:cs typeface="+mn-cs"/>
            </a:endParaRPr>
          </a:p>
        </p:txBody>
      </p:sp>
      <p:sp>
        <p:nvSpPr>
          <p:cNvPr id="6" name="Content Placeholder 2">
            <a:extLst>
              <a:ext uri="{FF2B5EF4-FFF2-40B4-BE49-F238E27FC236}">
                <a16:creationId xmlns:a16="http://schemas.microsoft.com/office/drawing/2014/main" id="{DC4E0EE4-B29A-105F-F84D-FF328C866083}"/>
              </a:ext>
            </a:extLst>
          </p:cNvPr>
          <p:cNvSpPr txBox="1">
            <a:spLocks/>
          </p:cNvSpPr>
          <p:nvPr/>
        </p:nvSpPr>
        <p:spPr>
          <a:xfrm>
            <a:off x="618397" y="2154919"/>
            <a:ext cx="4059909" cy="4093481"/>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60045" indent="-360045" defTabSz="480060">
              <a:spcBef>
                <a:spcPts val="1050"/>
              </a:spcBef>
            </a:pPr>
            <a:r>
              <a:rPr lang="en-US" b="1">
                <a:solidFill>
                  <a:schemeClr val="accent3">
                    <a:lumMod val="60000"/>
                    <a:lumOff val="40000"/>
                  </a:schemeClr>
                </a:solidFill>
                <a:latin typeface="Söhne"/>
              </a:rPr>
              <a:t>Strengths </a:t>
            </a:r>
            <a:r>
              <a:rPr lang="en-US" kern="1200">
                <a:solidFill>
                  <a:schemeClr val="accent3">
                    <a:lumMod val="60000"/>
                    <a:lumOff val="40000"/>
                  </a:schemeClr>
                </a:solidFill>
                <a:latin typeface="Söhne"/>
                <a:ea typeface="+mn-ea"/>
                <a:cs typeface="+mn-cs"/>
              </a:rPr>
              <a:t>:</a:t>
            </a:r>
          </a:p>
          <a:p>
            <a:pPr marL="360045" indent="-360045" defTabSz="480060">
              <a:spcBef>
                <a:spcPts val="1050"/>
              </a:spcBef>
              <a:buFont typeface="Arial" panose="020B0604020202020204" pitchFamily="34" charset="0"/>
              <a:buChar char="•"/>
            </a:pPr>
            <a:r>
              <a:rPr lang="en-US">
                <a:solidFill>
                  <a:schemeClr val="accent3">
                    <a:lumMod val="60000"/>
                    <a:lumOff val="40000"/>
                  </a:schemeClr>
                </a:solidFill>
                <a:latin typeface="Söhne"/>
              </a:rPr>
              <a:t>Contextual understanding</a:t>
            </a:r>
          </a:p>
          <a:p>
            <a:pPr marL="360045" indent="-360045" defTabSz="480060">
              <a:spcBef>
                <a:spcPts val="1050"/>
              </a:spcBef>
              <a:buFont typeface="Arial" panose="020B0604020202020204" pitchFamily="34" charset="0"/>
              <a:buChar char="•"/>
            </a:pPr>
            <a:r>
              <a:rPr lang="en-US">
                <a:solidFill>
                  <a:schemeClr val="accent3">
                    <a:lumMod val="60000"/>
                    <a:lumOff val="40000"/>
                  </a:schemeClr>
                </a:solidFill>
                <a:latin typeface="Söhne"/>
              </a:rPr>
              <a:t>Versatility across NLP tasks</a:t>
            </a:r>
          </a:p>
          <a:p>
            <a:pPr marL="360045" indent="-360045" defTabSz="480060">
              <a:spcBef>
                <a:spcPts val="1050"/>
              </a:spcBef>
              <a:buFont typeface="Arial" panose="020B0604020202020204" pitchFamily="34" charset="0"/>
              <a:buChar char="•"/>
            </a:pPr>
            <a:r>
              <a:rPr lang="en-US">
                <a:solidFill>
                  <a:schemeClr val="accent3">
                    <a:lumMod val="60000"/>
                    <a:lumOff val="40000"/>
                  </a:schemeClr>
                </a:solidFill>
                <a:latin typeface="Söhne"/>
              </a:rPr>
              <a:t>Enhanced Performance</a:t>
            </a:r>
          </a:p>
          <a:p>
            <a:pPr marL="360045" indent="-360045" defTabSz="480060">
              <a:spcBef>
                <a:spcPts val="1050"/>
              </a:spcBef>
              <a:buFont typeface="Arial" panose="020B0604020202020204" pitchFamily="34" charset="0"/>
              <a:buChar char="•"/>
            </a:pPr>
            <a:endParaRPr lang="en-US" kern="1200">
              <a:solidFill>
                <a:schemeClr val="accent2">
                  <a:lumMod val="60000"/>
                  <a:lumOff val="40000"/>
                </a:schemeClr>
              </a:solidFill>
              <a:latin typeface="Söhne"/>
              <a:ea typeface="+mn-ea"/>
              <a:cs typeface="+mn-cs"/>
            </a:endParaRPr>
          </a:p>
          <a:p>
            <a:pPr marL="360045" indent="-360045" defTabSz="480060">
              <a:spcBef>
                <a:spcPts val="1050"/>
              </a:spcBef>
              <a:buFont typeface="Arial" panose="020B0604020202020204" pitchFamily="34" charset="0"/>
              <a:buChar char="•"/>
            </a:pPr>
            <a:endParaRPr lang="en-US" kern="1200">
              <a:solidFill>
                <a:schemeClr val="accent2">
                  <a:lumMod val="60000"/>
                  <a:lumOff val="40000"/>
                </a:schemeClr>
              </a:solidFill>
              <a:latin typeface="Söhne"/>
              <a:ea typeface="+mn-ea"/>
              <a:cs typeface="+mn-cs"/>
            </a:endParaRPr>
          </a:p>
        </p:txBody>
      </p:sp>
      <p:pic>
        <p:nvPicPr>
          <p:cNvPr id="3076" name="Picture 4" descr="Strengths Weaknesses Stock Photos and Images - 123RF">
            <a:extLst>
              <a:ext uri="{FF2B5EF4-FFF2-40B4-BE49-F238E27FC236}">
                <a16:creationId xmlns:a16="http://schemas.microsoft.com/office/drawing/2014/main" id="{2D6DEE3A-2C88-283E-9AD0-230D8E5E0B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0787" y="2371344"/>
            <a:ext cx="3457202" cy="230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2449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C9B63-E986-C46D-9E00-CE8B70534744}"/>
              </a:ext>
            </a:extLst>
          </p:cNvPr>
          <p:cNvSpPr>
            <a:spLocks noGrp="1"/>
          </p:cNvSpPr>
          <p:nvPr>
            <p:ph type="title"/>
          </p:nvPr>
        </p:nvSpPr>
        <p:spPr/>
        <p:txBody>
          <a:bodyPr/>
          <a:lstStyle/>
          <a:p>
            <a:r>
              <a:rPr lang="en-US">
                <a:solidFill>
                  <a:schemeClr val="tx1"/>
                </a:solidFill>
              </a:rPr>
              <a:t>Conclusion</a:t>
            </a:r>
          </a:p>
        </p:txBody>
      </p:sp>
      <p:sp>
        <p:nvSpPr>
          <p:cNvPr id="3" name="Content Placeholder 2">
            <a:extLst>
              <a:ext uri="{FF2B5EF4-FFF2-40B4-BE49-F238E27FC236}">
                <a16:creationId xmlns:a16="http://schemas.microsoft.com/office/drawing/2014/main" id="{93C8F06D-7AEF-DD7D-40A9-61DEC9AF41BD}"/>
              </a:ext>
            </a:extLst>
          </p:cNvPr>
          <p:cNvSpPr>
            <a:spLocks noGrp="1"/>
          </p:cNvSpPr>
          <p:nvPr>
            <p:ph idx="1"/>
          </p:nvPr>
        </p:nvSpPr>
        <p:spPr/>
        <p:txBody>
          <a:bodyPr vert="horz" lIns="91440" tIns="45720" rIns="91440" bIns="45720" rtlCol="0" anchor="t">
            <a:normAutofit/>
          </a:bodyPr>
          <a:lstStyle/>
          <a:p>
            <a:r>
              <a:rPr lang="nl-NL">
                <a:solidFill>
                  <a:schemeClr val="tx1"/>
                </a:solidFill>
              </a:rPr>
              <a:t>NLP</a:t>
            </a:r>
          </a:p>
          <a:p>
            <a:r>
              <a:rPr lang="nl-NL" err="1">
                <a:solidFill>
                  <a:schemeClr val="tx1"/>
                </a:solidFill>
              </a:rPr>
              <a:t>Emotion</a:t>
            </a:r>
            <a:r>
              <a:rPr lang="nl-NL">
                <a:solidFill>
                  <a:schemeClr val="tx1"/>
                </a:solidFill>
              </a:rPr>
              <a:t> </a:t>
            </a:r>
            <a:r>
              <a:rPr lang="nl-NL" err="1">
                <a:solidFill>
                  <a:schemeClr val="tx1"/>
                </a:solidFill>
              </a:rPr>
              <a:t>classification</a:t>
            </a:r>
            <a:endParaRPr lang="nl-NL">
              <a:solidFill>
                <a:schemeClr val="tx1"/>
              </a:solidFill>
            </a:endParaRPr>
          </a:p>
          <a:p>
            <a:r>
              <a:rPr lang="nl-NL">
                <a:solidFill>
                  <a:schemeClr val="tx1"/>
                </a:solidFill>
              </a:rPr>
              <a:t>Pipeline</a:t>
            </a:r>
          </a:p>
          <a:p>
            <a:r>
              <a:rPr lang="nl-NL" err="1">
                <a:solidFill>
                  <a:schemeClr val="tx1"/>
                </a:solidFill>
              </a:rPr>
              <a:t>Our</a:t>
            </a:r>
            <a:r>
              <a:rPr lang="nl-NL">
                <a:solidFill>
                  <a:schemeClr val="tx1"/>
                </a:solidFill>
              </a:rPr>
              <a:t> </a:t>
            </a:r>
            <a:r>
              <a:rPr lang="nl-NL" err="1">
                <a:solidFill>
                  <a:schemeClr val="tx1"/>
                </a:solidFill>
              </a:rPr>
              <a:t>limitations</a:t>
            </a:r>
          </a:p>
          <a:p>
            <a:r>
              <a:rPr lang="nl-NL">
                <a:solidFill>
                  <a:schemeClr val="tx1"/>
                </a:solidFill>
              </a:rPr>
              <a:t>Contribution</a:t>
            </a:r>
          </a:p>
        </p:txBody>
      </p:sp>
    </p:spTree>
    <p:extLst>
      <p:ext uri="{BB962C8B-B14F-4D97-AF65-F5344CB8AC3E}">
        <p14:creationId xmlns:p14="http://schemas.microsoft.com/office/powerpoint/2010/main" val="40001647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C9B63-E986-C46D-9E00-CE8B70534744}"/>
              </a:ext>
            </a:extLst>
          </p:cNvPr>
          <p:cNvSpPr>
            <a:spLocks noGrp="1"/>
          </p:cNvSpPr>
          <p:nvPr>
            <p:ph type="title"/>
          </p:nvPr>
        </p:nvSpPr>
        <p:spPr>
          <a:xfrm>
            <a:off x="677334" y="609600"/>
            <a:ext cx="8596668" cy="1320800"/>
          </a:xfrm>
        </p:spPr>
        <p:txBody>
          <a:bodyPr anchor="t">
            <a:normAutofit/>
          </a:bodyPr>
          <a:lstStyle/>
          <a:p>
            <a:r>
              <a:rPr lang="nl-AW"/>
              <a:t>Contents</a:t>
            </a:r>
            <a:endParaRPr lang="nl-NL"/>
          </a:p>
        </p:txBody>
      </p:sp>
      <p:sp>
        <p:nvSpPr>
          <p:cNvPr id="3" name="Content Placeholder 2">
            <a:extLst>
              <a:ext uri="{FF2B5EF4-FFF2-40B4-BE49-F238E27FC236}">
                <a16:creationId xmlns:a16="http://schemas.microsoft.com/office/drawing/2014/main" id="{93C8F06D-7AEF-DD7D-40A9-61DEC9AF41BD}"/>
              </a:ext>
            </a:extLst>
          </p:cNvPr>
          <p:cNvSpPr>
            <a:spLocks noGrp="1"/>
          </p:cNvSpPr>
          <p:nvPr>
            <p:ph idx="1"/>
          </p:nvPr>
        </p:nvSpPr>
        <p:spPr>
          <a:xfrm>
            <a:off x="677334" y="2160590"/>
            <a:ext cx="5220430" cy="3701270"/>
          </a:xfrm>
        </p:spPr>
        <p:txBody>
          <a:bodyPr vert="horz" lIns="91440" tIns="45720" rIns="91440" bIns="45720" rtlCol="0">
            <a:normAutofit/>
          </a:bodyPr>
          <a:lstStyle/>
          <a:p>
            <a:r>
              <a:rPr lang="en-US"/>
              <a:t>The Project</a:t>
            </a:r>
          </a:p>
          <a:p>
            <a:r>
              <a:rPr lang="en-US"/>
              <a:t>Data processing of dataset</a:t>
            </a:r>
          </a:p>
          <a:p>
            <a:r>
              <a:rPr lang="en-US"/>
              <a:t>Preprocessing of the data</a:t>
            </a:r>
          </a:p>
          <a:p>
            <a:r>
              <a:rPr lang="en-US"/>
              <a:t>Model Selection</a:t>
            </a:r>
            <a:endParaRPr lang="en-US">
              <a:ea typeface="+mn-lt"/>
              <a:cs typeface="+mn-lt"/>
            </a:endParaRPr>
          </a:p>
          <a:p>
            <a:r>
              <a:rPr lang="en-US"/>
              <a:t>Metrics, Pipeline, Results</a:t>
            </a:r>
          </a:p>
          <a:p>
            <a:r>
              <a:rPr lang="en-US"/>
              <a:t>Limitations of our models</a:t>
            </a:r>
          </a:p>
          <a:p>
            <a:r>
              <a:rPr lang="en-US"/>
              <a:t>Conclusion</a:t>
            </a:r>
          </a:p>
          <a:p>
            <a:pPr marL="0" indent="0">
              <a:buNone/>
            </a:pPr>
            <a:endParaRPr lang="nl-AW"/>
          </a:p>
          <a:p>
            <a:endParaRPr lang="nl-NL"/>
          </a:p>
        </p:txBody>
      </p:sp>
      <p:pic>
        <p:nvPicPr>
          <p:cNvPr id="5" name="Picture 4" descr="A yellow cartoon face with white glove&#10;&#10;Description automatically generated">
            <a:extLst>
              <a:ext uri="{FF2B5EF4-FFF2-40B4-BE49-F238E27FC236}">
                <a16:creationId xmlns:a16="http://schemas.microsoft.com/office/drawing/2014/main" id="{EFA6FC2D-EB9D-F377-4D9D-E37AB1A89B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0750378" y="5518471"/>
            <a:ext cx="1120346" cy="1090870"/>
          </a:xfrm>
          <a:prstGeom prst="rect">
            <a:avLst/>
          </a:prstGeom>
        </p:spPr>
      </p:pic>
    </p:spTree>
    <p:extLst>
      <p:ext uri="{BB962C8B-B14F-4D97-AF65-F5344CB8AC3E}">
        <p14:creationId xmlns:p14="http://schemas.microsoft.com/office/powerpoint/2010/main" val="8723399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D432-E740-B597-65AA-F3236711EE37}"/>
              </a:ext>
            </a:extLst>
          </p:cNvPr>
          <p:cNvSpPr>
            <a:spLocks noGrp="1"/>
          </p:cNvSpPr>
          <p:nvPr>
            <p:ph type="title"/>
          </p:nvPr>
        </p:nvSpPr>
        <p:spPr/>
        <p:txBody>
          <a:bodyPr/>
          <a:lstStyle/>
          <a:p>
            <a:r>
              <a:rPr lang="en-US"/>
              <a:t>The Project</a:t>
            </a:r>
            <a:endParaRPr lang="nl-NL"/>
          </a:p>
        </p:txBody>
      </p:sp>
      <p:sp>
        <p:nvSpPr>
          <p:cNvPr id="3" name="Content Placeholder 2">
            <a:extLst>
              <a:ext uri="{FF2B5EF4-FFF2-40B4-BE49-F238E27FC236}">
                <a16:creationId xmlns:a16="http://schemas.microsoft.com/office/drawing/2014/main" id="{90C2CA81-E95B-EA1D-1F7A-87F9267CA020}"/>
              </a:ext>
            </a:extLst>
          </p:cNvPr>
          <p:cNvSpPr>
            <a:spLocks noGrp="1"/>
          </p:cNvSpPr>
          <p:nvPr>
            <p:ph idx="1"/>
          </p:nvPr>
        </p:nvSpPr>
        <p:spPr/>
        <p:txBody>
          <a:bodyPr/>
          <a:lstStyle/>
          <a:p>
            <a:r>
              <a:rPr lang="en-US"/>
              <a:t>NLP</a:t>
            </a:r>
          </a:p>
          <a:p>
            <a:r>
              <a:rPr lang="en-US"/>
              <a:t>Objective of project</a:t>
            </a:r>
          </a:p>
          <a:p>
            <a:r>
              <a:rPr lang="en-US"/>
              <a:t>Banijay &amp; 3Rivers</a:t>
            </a:r>
          </a:p>
          <a:p>
            <a:endParaRPr lang="en-US"/>
          </a:p>
          <a:p>
            <a:endParaRPr lang="nl-NL"/>
          </a:p>
        </p:txBody>
      </p:sp>
    </p:spTree>
    <p:extLst>
      <p:ext uri="{BB962C8B-B14F-4D97-AF65-F5344CB8AC3E}">
        <p14:creationId xmlns:p14="http://schemas.microsoft.com/office/powerpoint/2010/main" val="3870787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C9B63-E986-C46D-9E00-CE8B70534744}"/>
              </a:ext>
            </a:extLst>
          </p:cNvPr>
          <p:cNvSpPr>
            <a:spLocks noGrp="1"/>
          </p:cNvSpPr>
          <p:nvPr>
            <p:ph type="title"/>
          </p:nvPr>
        </p:nvSpPr>
        <p:spPr>
          <a:xfrm>
            <a:off x="676746" y="609600"/>
            <a:ext cx="3729076" cy="1320800"/>
          </a:xfrm>
        </p:spPr>
        <p:txBody>
          <a:bodyPr anchor="ctr">
            <a:normAutofit/>
          </a:bodyPr>
          <a:lstStyle/>
          <a:p>
            <a:r>
              <a:rPr lang="en-US"/>
              <a:t>Data Processing: Dataset</a:t>
            </a:r>
            <a:endParaRPr lang="nl-NL"/>
          </a:p>
        </p:txBody>
      </p:sp>
      <p:sp>
        <p:nvSpPr>
          <p:cNvPr id="3" name="Content Placeholder 2">
            <a:extLst>
              <a:ext uri="{FF2B5EF4-FFF2-40B4-BE49-F238E27FC236}">
                <a16:creationId xmlns:a16="http://schemas.microsoft.com/office/drawing/2014/main" id="{93C8F06D-7AEF-DD7D-40A9-61DEC9AF41BD}"/>
              </a:ext>
            </a:extLst>
          </p:cNvPr>
          <p:cNvSpPr>
            <a:spLocks noGrp="1"/>
          </p:cNvSpPr>
          <p:nvPr>
            <p:ph idx="1"/>
          </p:nvPr>
        </p:nvSpPr>
        <p:spPr>
          <a:xfrm>
            <a:off x="685167" y="2160589"/>
            <a:ext cx="3720916" cy="3560733"/>
          </a:xfrm>
        </p:spPr>
        <p:txBody>
          <a:bodyPr vert="horz" lIns="91440" tIns="45720" rIns="91440" bIns="45720" rtlCol="0">
            <a:normAutofit/>
          </a:bodyPr>
          <a:lstStyle/>
          <a:p>
            <a:r>
              <a:rPr lang="en-GB" b="0" i="0">
                <a:effectLst/>
                <a:latin typeface="Calibri" panose="020F0502020204030204" pitchFamily="34" charset="0"/>
              </a:rPr>
              <a:t>SMILE, MELD-master, Friends emotion-</a:t>
            </a:r>
            <a:r>
              <a:rPr lang="en-GB" b="0" i="0" err="1">
                <a:effectLst/>
                <a:latin typeface="Calibri" panose="020F0502020204030204" pitchFamily="34" charset="0"/>
              </a:rPr>
              <a:t>labeled</a:t>
            </a:r>
            <a:r>
              <a:rPr lang="en-GB" b="0" i="0">
                <a:effectLst/>
                <a:latin typeface="Calibri" panose="020F0502020204030204" pitchFamily="34" charset="0"/>
              </a:rPr>
              <a:t> dialogues, dailydialog and the CARER dataset.</a:t>
            </a:r>
          </a:p>
          <a:p>
            <a:r>
              <a:rPr lang="en-GB" b="0" i="0" err="1">
                <a:effectLst/>
                <a:latin typeface="Söhne"/>
              </a:rPr>
              <a:t>GoEmotions</a:t>
            </a:r>
            <a:r>
              <a:rPr lang="en-GB" b="0" i="0">
                <a:effectLst/>
                <a:latin typeface="Söhne"/>
              </a:rPr>
              <a:t>:</a:t>
            </a:r>
          </a:p>
          <a:p>
            <a:pPr lvl="1"/>
            <a:r>
              <a:rPr lang="en-GB">
                <a:latin typeface="Söhne"/>
              </a:rPr>
              <a:t>Emotions </a:t>
            </a:r>
            <a:r>
              <a:rPr lang="en-GB">
                <a:latin typeface="Söhne"/>
                <a:sym typeface="Wingdings" panose="05000000000000000000" pitchFamily="2" charset="2"/>
              </a:rPr>
              <a:t> Paul Ekman</a:t>
            </a:r>
          </a:p>
          <a:p>
            <a:endParaRPr lang="nl-NL" b="0" i="0">
              <a:effectLst/>
              <a:latin typeface="Söhne"/>
            </a:endParaRPr>
          </a:p>
        </p:txBody>
      </p:sp>
      <p:pic>
        <p:nvPicPr>
          <p:cNvPr id="6" name="Picture 5" descr="A circular chart with different colored words&#10;&#10;Description automatically generated">
            <a:extLst>
              <a:ext uri="{FF2B5EF4-FFF2-40B4-BE49-F238E27FC236}">
                <a16:creationId xmlns:a16="http://schemas.microsoft.com/office/drawing/2014/main" id="{D794E0A1-589F-67C1-A918-A9732DD2CA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035" y="967415"/>
            <a:ext cx="4602747" cy="4418637"/>
          </a:xfrm>
          <a:prstGeom prst="rect">
            <a:avLst/>
          </a:prstGeom>
        </p:spPr>
      </p:pic>
    </p:spTree>
    <p:extLst>
      <p:ext uri="{BB962C8B-B14F-4D97-AF65-F5344CB8AC3E}">
        <p14:creationId xmlns:p14="http://schemas.microsoft.com/office/powerpoint/2010/main" val="5863181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63" name="Picture 2062" descr="Magnifying glass showing decling performance">
            <a:extLst>
              <a:ext uri="{FF2B5EF4-FFF2-40B4-BE49-F238E27FC236}">
                <a16:creationId xmlns:a16="http://schemas.microsoft.com/office/drawing/2014/main" id="{9DF15799-D881-D3E4-A133-B317470BA50C}"/>
              </a:ext>
            </a:extLst>
          </p:cNvPr>
          <p:cNvPicPr>
            <a:picLocks noChangeAspect="1"/>
          </p:cNvPicPr>
          <p:nvPr/>
        </p:nvPicPr>
        <p:blipFill rotWithShape="1">
          <a:blip r:embed="rId3"/>
          <a:srcRect r="22891"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4FDC9B63-E986-C46D-9E00-CE8B70534744}"/>
              </a:ext>
            </a:extLst>
          </p:cNvPr>
          <p:cNvSpPr>
            <a:spLocks noGrp="1"/>
          </p:cNvSpPr>
          <p:nvPr>
            <p:ph type="title"/>
          </p:nvPr>
        </p:nvSpPr>
        <p:spPr>
          <a:xfrm>
            <a:off x="677333" y="609600"/>
            <a:ext cx="3851123" cy="1320800"/>
          </a:xfrm>
        </p:spPr>
        <p:txBody>
          <a:bodyPr>
            <a:normAutofit/>
          </a:bodyPr>
          <a:lstStyle/>
          <a:p>
            <a:r>
              <a:rPr lang="en-US"/>
              <a:t>Preprocessing of the data</a:t>
            </a:r>
            <a:endParaRPr lang="nl-NL"/>
          </a:p>
        </p:txBody>
      </p:sp>
      <p:sp>
        <p:nvSpPr>
          <p:cNvPr id="3" name="Content Placeholder 2">
            <a:extLst>
              <a:ext uri="{FF2B5EF4-FFF2-40B4-BE49-F238E27FC236}">
                <a16:creationId xmlns:a16="http://schemas.microsoft.com/office/drawing/2014/main" id="{93C8F06D-7AEF-DD7D-40A9-61DEC9AF41BD}"/>
              </a:ext>
            </a:extLst>
          </p:cNvPr>
          <p:cNvSpPr>
            <a:spLocks noGrp="1"/>
          </p:cNvSpPr>
          <p:nvPr>
            <p:ph idx="1"/>
          </p:nvPr>
        </p:nvSpPr>
        <p:spPr>
          <a:xfrm>
            <a:off x="677334" y="2160589"/>
            <a:ext cx="3851122" cy="3880773"/>
          </a:xfrm>
        </p:spPr>
        <p:txBody>
          <a:bodyPr vert="horz" lIns="91440" tIns="45720" rIns="91440" bIns="45720" rtlCol="0">
            <a:normAutofit/>
          </a:bodyPr>
          <a:lstStyle/>
          <a:p>
            <a:r>
              <a:rPr lang="nl-NL" b="0" i="0" err="1">
                <a:effectLst/>
                <a:latin typeface="Söhne"/>
              </a:rPr>
              <a:t>Text</a:t>
            </a:r>
            <a:r>
              <a:rPr lang="nl-NL" b="0" i="0">
                <a:effectLst/>
                <a:latin typeface="Söhne"/>
              </a:rPr>
              <a:t> Cleaning</a:t>
            </a:r>
            <a:endParaRPr lang="nl-NL">
              <a:latin typeface="Söhne"/>
            </a:endParaRPr>
          </a:p>
          <a:p>
            <a:r>
              <a:rPr lang="nl-NL" b="0" i="0">
                <a:effectLst/>
                <a:latin typeface="Söhne"/>
              </a:rPr>
              <a:t>Stemming</a:t>
            </a:r>
          </a:p>
          <a:p>
            <a:r>
              <a:rPr lang="nl-NL" b="0" i="0" err="1">
                <a:effectLst/>
                <a:latin typeface="Söhne"/>
              </a:rPr>
              <a:t>Tokenization</a:t>
            </a:r>
            <a:endParaRPr lang="nl-NL" b="0" i="0">
              <a:effectLst/>
              <a:latin typeface="Söhne"/>
            </a:endParaRPr>
          </a:p>
          <a:p>
            <a:r>
              <a:rPr lang="nl-NL" b="0" i="0" err="1">
                <a:effectLst/>
                <a:latin typeface="Söhne"/>
              </a:rPr>
              <a:t>Vectorization</a:t>
            </a:r>
            <a:endParaRPr lang="nl-NL">
              <a:latin typeface="Söhne"/>
            </a:endParaRPr>
          </a:p>
          <a:p>
            <a:r>
              <a:rPr lang="nl-NL" b="0" i="0">
                <a:effectLst/>
                <a:latin typeface="Söhne"/>
              </a:rPr>
              <a:t>Handling </a:t>
            </a:r>
            <a:r>
              <a:rPr lang="nl-NL" b="0" i="0" err="1">
                <a:effectLst/>
                <a:latin typeface="Söhne"/>
              </a:rPr>
              <a:t>Imbalanced</a:t>
            </a:r>
            <a:r>
              <a:rPr lang="nl-NL" b="0" i="0">
                <a:effectLst/>
                <a:latin typeface="Söhne"/>
              </a:rPr>
              <a:t> Data</a:t>
            </a:r>
          </a:p>
          <a:p>
            <a:r>
              <a:rPr lang="nl-NL" err="1">
                <a:latin typeface="Söhne"/>
              </a:rPr>
              <a:t>Removing</a:t>
            </a:r>
            <a:r>
              <a:rPr lang="nl-NL">
                <a:latin typeface="Söhne"/>
              </a:rPr>
              <a:t> extra data</a:t>
            </a:r>
            <a:endParaRPr lang="nl-NL" b="0" i="0">
              <a:effectLst/>
              <a:latin typeface="Söhne"/>
            </a:endParaRPr>
          </a:p>
          <a:p>
            <a:endParaRPr lang="nl-NL"/>
          </a:p>
        </p:txBody>
      </p:sp>
      <p:cxnSp>
        <p:nvCxnSpPr>
          <p:cNvPr id="2067" name="Straight Connector 2066">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69" name="Straight Connector 2068">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71"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sp>
        <p:nvSpPr>
          <p:cNvPr id="2073"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sp>
        <p:nvSpPr>
          <p:cNvPr id="2075"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sp>
        <p:nvSpPr>
          <p:cNvPr id="2077"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sp>
        <p:nvSpPr>
          <p:cNvPr id="2079"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sp>
        <p:nvSpPr>
          <p:cNvPr id="2081"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sp>
        <p:nvSpPr>
          <p:cNvPr id="2083"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spTree>
    <p:extLst>
      <p:ext uri="{BB962C8B-B14F-4D97-AF65-F5344CB8AC3E}">
        <p14:creationId xmlns:p14="http://schemas.microsoft.com/office/powerpoint/2010/main" val="1537848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30C2E9-7B91-A78C-17ED-0ABC2CD8EA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205" y="3716063"/>
            <a:ext cx="9153592" cy="685805"/>
          </a:xfrm>
          <a:prstGeom prst="rect">
            <a:avLst/>
          </a:prstGeom>
        </p:spPr>
      </p:pic>
      <p:pic>
        <p:nvPicPr>
          <p:cNvPr id="8" name="Picture 7">
            <a:extLst>
              <a:ext uri="{FF2B5EF4-FFF2-40B4-BE49-F238E27FC236}">
                <a16:creationId xmlns:a16="http://schemas.microsoft.com/office/drawing/2014/main" id="{8C3CBBB2-323E-4CF2-5107-2E1D513211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383484">
            <a:off x="1197767" y="3835366"/>
            <a:ext cx="9296468" cy="714380"/>
          </a:xfrm>
          <a:prstGeom prst="rect">
            <a:avLst/>
          </a:prstGeom>
        </p:spPr>
      </p:pic>
      <p:pic>
        <p:nvPicPr>
          <p:cNvPr id="9" name="Picture 8">
            <a:extLst>
              <a:ext uri="{FF2B5EF4-FFF2-40B4-BE49-F238E27FC236}">
                <a16:creationId xmlns:a16="http://schemas.microsoft.com/office/drawing/2014/main" id="{C7BC1316-0C3C-A32D-2DC0-FD3F5704CC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88628">
            <a:off x="1116801" y="3523358"/>
            <a:ext cx="9305993" cy="647705"/>
          </a:xfrm>
          <a:prstGeom prst="rect">
            <a:avLst/>
          </a:prstGeom>
        </p:spPr>
      </p:pic>
      <p:pic>
        <p:nvPicPr>
          <p:cNvPr id="21" name="Picture 20">
            <a:extLst>
              <a:ext uri="{FF2B5EF4-FFF2-40B4-BE49-F238E27FC236}">
                <a16:creationId xmlns:a16="http://schemas.microsoft.com/office/drawing/2014/main" id="{9C31E7C5-269A-0B67-2093-DC33AEF46F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422634">
            <a:off x="1133623" y="3678070"/>
            <a:ext cx="9277418" cy="695330"/>
          </a:xfrm>
          <a:prstGeom prst="rect">
            <a:avLst/>
          </a:prstGeom>
        </p:spPr>
      </p:pic>
      <p:pic>
        <p:nvPicPr>
          <p:cNvPr id="19" name="Picture 18">
            <a:extLst>
              <a:ext uri="{FF2B5EF4-FFF2-40B4-BE49-F238E27FC236}">
                <a16:creationId xmlns:a16="http://schemas.microsoft.com/office/drawing/2014/main" id="{ACBD7F39-D80B-4B0B-E14C-38D0880F170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42828" y="3569609"/>
            <a:ext cx="9115492" cy="657230"/>
          </a:xfrm>
          <a:prstGeom prst="rect">
            <a:avLst/>
          </a:prstGeom>
        </p:spPr>
      </p:pic>
      <p:pic>
        <p:nvPicPr>
          <p:cNvPr id="10" name="Picture 9">
            <a:extLst>
              <a:ext uri="{FF2B5EF4-FFF2-40B4-BE49-F238E27FC236}">
                <a16:creationId xmlns:a16="http://schemas.microsoft.com/office/drawing/2014/main" id="{DB5B6B63-245B-BEF4-0719-7B7857BA80B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62454" y="3650012"/>
            <a:ext cx="9286943" cy="657230"/>
          </a:xfrm>
          <a:prstGeom prst="rect">
            <a:avLst/>
          </a:prstGeom>
        </p:spPr>
      </p:pic>
      <p:sp>
        <p:nvSpPr>
          <p:cNvPr id="14" name="Title 1">
            <a:extLst>
              <a:ext uri="{FF2B5EF4-FFF2-40B4-BE49-F238E27FC236}">
                <a16:creationId xmlns:a16="http://schemas.microsoft.com/office/drawing/2014/main" id="{DE372F5A-595F-E517-A2BB-EDE1951DCC33}"/>
              </a:ext>
            </a:extLst>
          </p:cNvPr>
          <p:cNvSpPr>
            <a:spLocks noGrp="1"/>
          </p:cNvSpPr>
          <p:nvPr>
            <p:ph type="title"/>
          </p:nvPr>
        </p:nvSpPr>
        <p:spPr>
          <a:xfrm>
            <a:off x="1313827" y="959649"/>
            <a:ext cx="3851123" cy="1320800"/>
          </a:xfrm>
        </p:spPr>
        <p:txBody>
          <a:bodyPr>
            <a:normAutofit/>
          </a:bodyPr>
          <a:lstStyle/>
          <a:p>
            <a:pPr>
              <a:lnSpc>
                <a:spcPct val="90000"/>
              </a:lnSpc>
            </a:pPr>
            <a:r>
              <a:rPr lang="en-US" sz="2800"/>
              <a:t>Model selection</a:t>
            </a:r>
            <a:endParaRPr lang="nl-NL" sz="2800"/>
          </a:p>
        </p:txBody>
      </p:sp>
      <p:sp>
        <p:nvSpPr>
          <p:cNvPr id="15" name="Title 1">
            <a:extLst>
              <a:ext uri="{FF2B5EF4-FFF2-40B4-BE49-F238E27FC236}">
                <a16:creationId xmlns:a16="http://schemas.microsoft.com/office/drawing/2014/main" id="{546E9BC5-9733-E756-50E6-9BEB11E56801}"/>
              </a:ext>
            </a:extLst>
          </p:cNvPr>
          <p:cNvSpPr txBox="1">
            <a:spLocks/>
          </p:cNvSpPr>
          <p:nvPr/>
        </p:nvSpPr>
        <p:spPr>
          <a:xfrm>
            <a:off x="1313826" y="959649"/>
            <a:ext cx="385112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800"/>
              <a:t>Modeling journey	</a:t>
            </a:r>
            <a:endParaRPr lang="nl-NL" sz="2800"/>
          </a:p>
        </p:txBody>
      </p:sp>
      <p:sp>
        <p:nvSpPr>
          <p:cNvPr id="16" name="Content Placeholder 2">
            <a:extLst>
              <a:ext uri="{FF2B5EF4-FFF2-40B4-BE49-F238E27FC236}">
                <a16:creationId xmlns:a16="http://schemas.microsoft.com/office/drawing/2014/main" id="{97E53841-E273-F0DD-EB32-E9D53DD1FDEF}"/>
              </a:ext>
            </a:extLst>
          </p:cNvPr>
          <p:cNvSpPr>
            <a:spLocks noGrp="1"/>
          </p:cNvSpPr>
          <p:nvPr>
            <p:ph idx="1"/>
          </p:nvPr>
        </p:nvSpPr>
        <p:spPr>
          <a:xfrm>
            <a:off x="1029858" y="2118580"/>
            <a:ext cx="3851122" cy="3880773"/>
          </a:xfrm>
        </p:spPr>
        <p:txBody>
          <a:bodyPr vert="horz" lIns="91440" tIns="45720" rIns="91440" bIns="45720" rtlCol="0">
            <a:normAutofit/>
          </a:bodyPr>
          <a:lstStyle/>
          <a:p>
            <a:r>
              <a:rPr lang="en-GB" b="0" i="0">
                <a:effectLst/>
                <a:latin typeface="Söhne"/>
              </a:rPr>
              <a:t>Modelling  journey</a:t>
            </a:r>
          </a:p>
          <a:p>
            <a:r>
              <a:rPr lang="en-GB">
                <a:latin typeface="Söhne"/>
              </a:rPr>
              <a:t>Biggest improvements</a:t>
            </a:r>
          </a:p>
          <a:p>
            <a:r>
              <a:rPr lang="en-GB" b="0" i="0">
                <a:effectLst/>
                <a:latin typeface="Söhne"/>
              </a:rPr>
              <a:t>Best model</a:t>
            </a:r>
          </a:p>
        </p:txBody>
      </p:sp>
    </p:spTree>
    <p:extLst>
      <p:ext uri="{BB962C8B-B14F-4D97-AF65-F5344CB8AC3E}">
        <p14:creationId xmlns:p14="http://schemas.microsoft.com/office/powerpoint/2010/main" val="36294190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xEl>
                                              <p:pRg st="1" end="1"/>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6">
                                            <p:txEl>
                                              <p:pRg st="2" end="2"/>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hidden"/>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F8843F7-1836-76D3-A0B5-C59B69BD9C35}"/>
              </a:ext>
            </a:extLst>
          </p:cNvPr>
          <p:cNvSpPr>
            <a:spLocks noGrp="1"/>
          </p:cNvSpPr>
          <p:nvPr>
            <p:ph type="title"/>
          </p:nvPr>
        </p:nvSpPr>
        <p:spPr>
          <a:xfrm>
            <a:off x="1261872" y="365760"/>
            <a:ext cx="9692640" cy="1325562"/>
          </a:xfrm>
        </p:spPr>
        <p:txBody>
          <a:bodyPr/>
          <a:lstStyle/>
          <a:p>
            <a:r>
              <a:rPr lang="en-GB">
                <a:latin typeface="Söhne"/>
              </a:rPr>
              <a:t>Biggest improvements</a:t>
            </a:r>
          </a:p>
        </p:txBody>
      </p:sp>
      <p:pic>
        <p:nvPicPr>
          <p:cNvPr id="5" name="Picture 4">
            <a:extLst>
              <a:ext uri="{FF2B5EF4-FFF2-40B4-BE49-F238E27FC236}">
                <a16:creationId xmlns:a16="http://schemas.microsoft.com/office/drawing/2014/main" id="{B806C366-19DC-AD7F-4794-6B61486789FD}"/>
              </a:ext>
            </a:extLst>
          </p:cNvPr>
          <p:cNvPicPr>
            <a:picLocks noChangeAspect="1"/>
          </p:cNvPicPr>
          <p:nvPr/>
        </p:nvPicPr>
        <p:blipFill>
          <a:blip r:embed="rId3"/>
          <a:stretch>
            <a:fillRect/>
          </a:stretch>
        </p:blipFill>
        <p:spPr>
          <a:xfrm>
            <a:off x="250850" y="2276013"/>
            <a:ext cx="2190766" cy="552454"/>
          </a:xfrm>
          <a:prstGeom prst="rect">
            <a:avLst/>
          </a:prstGeom>
        </p:spPr>
      </p:pic>
      <p:pic>
        <p:nvPicPr>
          <p:cNvPr id="6" name="Picture 5">
            <a:extLst>
              <a:ext uri="{FF2B5EF4-FFF2-40B4-BE49-F238E27FC236}">
                <a16:creationId xmlns:a16="http://schemas.microsoft.com/office/drawing/2014/main" id="{E7FDD5D1-5A51-988F-7D0F-B1350979F7B5}"/>
              </a:ext>
            </a:extLst>
          </p:cNvPr>
          <p:cNvPicPr>
            <a:picLocks noChangeAspect="1"/>
          </p:cNvPicPr>
          <p:nvPr/>
        </p:nvPicPr>
        <p:blipFill>
          <a:blip r:embed="rId4"/>
          <a:stretch>
            <a:fillRect/>
          </a:stretch>
        </p:blipFill>
        <p:spPr>
          <a:xfrm>
            <a:off x="2441616" y="2279124"/>
            <a:ext cx="815934" cy="548015"/>
          </a:xfrm>
          <a:prstGeom prst="rect">
            <a:avLst/>
          </a:prstGeom>
        </p:spPr>
      </p:pic>
      <p:pic>
        <p:nvPicPr>
          <p:cNvPr id="9" name="Picture 8">
            <a:extLst>
              <a:ext uri="{FF2B5EF4-FFF2-40B4-BE49-F238E27FC236}">
                <a16:creationId xmlns:a16="http://schemas.microsoft.com/office/drawing/2014/main" id="{0FAF4FFF-C1B3-9D62-34A0-40DB3D50055B}"/>
              </a:ext>
            </a:extLst>
          </p:cNvPr>
          <p:cNvPicPr>
            <a:picLocks noChangeAspect="1"/>
          </p:cNvPicPr>
          <p:nvPr/>
        </p:nvPicPr>
        <p:blipFill>
          <a:blip r:embed="rId5"/>
          <a:stretch>
            <a:fillRect/>
          </a:stretch>
        </p:blipFill>
        <p:spPr>
          <a:xfrm>
            <a:off x="4326467" y="2320429"/>
            <a:ext cx="2418389" cy="506710"/>
          </a:xfrm>
          <a:prstGeom prst="rect">
            <a:avLst/>
          </a:prstGeom>
        </p:spPr>
      </p:pic>
      <p:pic>
        <p:nvPicPr>
          <p:cNvPr id="10" name="Picture 9">
            <a:extLst>
              <a:ext uri="{FF2B5EF4-FFF2-40B4-BE49-F238E27FC236}">
                <a16:creationId xmlns:a16="http://schemas.microsoft.com/office/drawing/2014/main" id="{64D1C207-C549-20D8-83C5-535DF2E0DEE4}"/>
              </a:ext>
            </a:extLst>
          </p:cNvPr>
          <p:cNvPicPr>
            <a:picLocks noChangeAspect="1"/>
          </p:cNvPicPr>
          <p:nvPr/>
        </p:nvPicPr>
        <p:blipFill>
          <a:blip r:embed="rId6"/>
          <a:stretch>
            <a:fillRect/>
          </a:stretch>
        </p:blipFill>
        <p:spPr>
          <a:xfrm>
            <a:off x="6744856" y="2302077"/>
            <a:ext cx="912194" cy="532113"/>
          </a:xfrm>
          <a:prstGeom prst="rect">
            <a:avLst/>
          </a:prstGeom>
        </p:spPr>
      </p:pic>
      <p:sp>
        <p:nvSpPr>
          <p:cNvPr id="11" name="TextBox 10">
            <a:extLst>
              <a:ext uri="{FF2B5EF4-FFF2-40B4-BE49-F238E27FC236}">
                <a16:creationId xmlns:a16="http://schemas.microsoft.com/office/drawing/2014/main" id="{67C524CA-A841-02EA-B220-62093C429A9E}"/>
              </a:ext>
            </a:extLst>
          </p:cNvPr>
          <p:cNvSpPr txBox="1"/>
          <p:nvPr/>
        </p:nvSpPr>
        <p:spPr>
          <a:xfrm>
            <a:off x="250850" y="2845491"/>
            <a:ext cx="3006700" cy="923330"/>
          </a:xfrm>
          <a:prstGeom prst="rect">
            <a:avLst/>
          </a:prstGeom>
          <a:noFill/>
        </p:spPr>
        <p:txBody>
          <a:bodyPr wrap="square" rtlCol="0">
            <a:spAutoFit/>
          </a:bodyPr>
          <a:lstStyle/>
          <a:p>
            <a:pPr marL="285750" indent="-285750">
              <a:buFont typeface="Arial" panose="020B0604020202020204" pitchFamily="34" charset="0"/>
              <a:buChar char="•"/>
            </a:pPr>
            <a:r>
              <a:rPr lang="en-GB"/>
              <a:t>BERT model</a:t>
            </a:r>
          </a:p>
          <a:p>
            <a:pPr marL="285750" indent="-285750">
              <a:buFont typeface="Arial" panose="020B0604020202020204" pitchFamily="34" charset="0"/>
              <a:buChar char="•"/>
            </a:pPr>
            <a:r>
              <a:rPr lang="en-GB"/>
              <a:t>Full dataset</a:t>
            </a:r>
          </a:p>
          <a:p>
            <a:pPr marL="285750" indent="-285750">
              <a:buFont typeface="Arial" panose="020B0604020202020204" pitchFamily="34" charset="0"/>
              <a:buChar char="•"/>
            </a:pPr>
            <a:r>
              <a:rPr lang="nl-NL" err="1"/>
              <a:t>lr</a:t>
            </a:r>
            <a:r>
              <a:rPr lang="nl-NL"/>
              <a:t>=1e-5</a:t>
            </a:r>
          </a:p>
        </p:txBody>
      </p:sp>
      <p:sp>
        <p:nvSpPr>
          <p:cNvPr id="13" name="TextBox 12">
            <a:extLst>
              <a:ext uri="{FF2B5EF4-FFF2-40B4-BE49-F238E27FC236}">
                <a16:creationId xmlns:a16="http://schemas.microsoft.com/office/drawing/2014/main" id="{69A6C9BA-F1FF-6189-4A44-A8403AA17C79}"/>
              </a:ext>
            </a:extLst>
          </p:cNvPr>
          <p:cNvSpPr txBox="1"/>
          <p:nvPr/>
        </p:nvSpPr>
        <p:spPr>
          <a:xfrm>
            <a:off x="4274098" y="2817869"/>
            <a:ext cx="3006700" cy="923330"/>
          </a:xfrm>
          <a:prstGeom prst="rect">
            <a:avLst/>
          </a:prstGeom>
          <a:noFill/>
        </p:spPr>
        <p:txBody>
          <a:bodyPr wrap="square" rtlCol="0">
            <a:spAutoFit/>
          </a:bodyPr>
          <a:lstStyle/>
          <a:p>
            <a:pPr marL="285750" indent="-285750">
              <a:buFont typeface="Arial" panose="020B0604020202020204" pitchFamily="34" charset="0"/>
              <a:buChar char="•"/>
            </a:pPr>
            <a:r>
              <a:rPr lang="en-GB"/>
              <a:t>ROBERTA model</a:t>
            </a:r>
          </a:p>
          <a:p>
            <a:pPr marL="285750" indent="-285750">
              <a:buFont typeface="Arial" panose="020B0604020202020204" pitchFamily="34" charset="0"/>
              <a:buChar char="•"/>
            </a:pPr>
            <a:r>
              <a:rPr lang="en-GB"/>
              <a:t>Full dataset</a:t>
            </a:r>
          </a:p>
          <a:p>
            <a:pPr marL="285750" indent="-285750">
              <a:buFont typeface="Arial" panose="020B0604020202020204" pitchFamily="34" charset="0"/>
              <a:buChar char="•"/>
            </a:pPr>
            <a:r>
              <a:rPr lang="en-GB"/>
              <a:t>Own label encoder</a:t>
            </a:r>
            <a:endParaRPr lang="en-NL"/>
          </a:p>
        </p:txBody>
      </p:sp>
      <p:sp>
        <p:nvSpPr>
          <p:cNvPr id="2" name="TextBox 1">
            <a:extLst>
              <a:ext uri="{FF2B5EF4-FFF2-40B4-BE49-F238E27FC236}">
                <a16:creationId xmlns:a16="http://schemas.microsoft.com/office/drawing/2014/main" id="{3A81F1D7-71AA-3415-CBCB-CA580DA67463}"/>
              </a:ext>
            </a:extLst>
          </p:cNvPr>
          <p:cNvSpPr txBox="1"/>
          <p:nvPr/>
        </p:nvSpPr>
        <p:spPr>
          <a:xfrm>
            <a:off x="541867" y="6206067"/>
            <a:ext cx="3784600" cy="246221"/>
          </a:xfrm>
          <a:prstGeom prst="rect">
            <a:avLst/>
          </a:prstGeom>
          <a:noFill/>
        </p:spPr>
        <p:txBody>
          <a:bodyPr wrap="square" rtlCol="0">
            <a:spAutoFit/>
          </a:bodyPr>
          <a:lstStyle/>
          <a:p>
            <a:r>
              <a:rPr lang="en-US" sz="1000"/>
              <a:t>* These are results from the public leaderboard</a:t>
            </a:r>
            <a:endParaRPr lang="en-NL" sz="1000"/>
          </a:p>
        </p:txBody>
      </p:sp>
    </p:spTree>
    <p:extLst>
      <p:ext uri="{BB962C8B-B14F-4D97-AF65-F5344CB8AC3E}">
        <p14:creationId xmlns:p14="http://schemas.microsoft.com/office/powerpoint/2010/main" val="35048908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F8843F7-1836-76D3-A0B5-C59B69BD9C35}"/>
              </a:ext>
            </a:extLst>
          </p:cNvPr>
          <p:cNvSpPr>
            <a:spLocks noGrp="1"/>
          </p:cNvSpPr>
          <p:nvPr>
            <p:ph type="title"/>
          </p:nvPr>
        </p:nvSpPr>
        <p:spPr>
          <a:xfrm>
            <a:off x="1261872" y="365760"/>
            <a:ext cx="9692640" cy="1325562"/>
          </a:xfrm>
        </p:spPr>
        <p:txBody>
          <a:bodyPr/>
          <a:lstStyle/>
          <a:p>
            <a:r>
              <a:rPr lang="en-GB" b="0" i="0">
                <a:effectLst/>
                <a:latin typeface="Söhne"/>
              </a:rPr>
              <a:t>Best model</a:t>
            </a:r>
          </a:p>
        </p:txBody>
      </p:sp>
      <p:pic>
        <p:nvPicPr>
          <p:cNvPr id="7" name="Picture 6">
            <a:extLst>
              <a:ext uri="{FF2B5EF4-FFF2-40B4-BE49-F238E27FC236}">
                <a16:creationId xmlns:a16="http://schemas.microsoft.com/office/drawing/2014/main" id="{473C3A97-7EDC-18C1-95F6-CB38A9389B01}"/>
              </a:ext>
            </a:extLst>
          </p:cNvPr>
          <p:cNvPicPr>
            <a:picLocks noChangeAspect="1"/>
          </p:cNvPicPr>
          <p:nvPr/>
        </p:nvPicPr>
        <p:blipFill>
          <a:blip r:embed="rId2"/>
          <a:stretch>
            <a:fillRect/>
          </a:stretch>
        </p:blipFill>
        <p:spPr>
          <a:xfrm>
            <a:off x="4835095" y="1822616"/>
            <a:ext cx="1273097" cy="858957"/>
          </a:xfrm>
          <a:prstGeom prst="rect">
            <a:avLst/>
          </a:prstGeom>
        </p:spPr>
      </p:pic>
      <p:pic>
        <p:nvPicPr>
          <p:cNvPr id="8" name="Picture 7">
            <a:extLst>
              <a:ext uri="{FF2B5EF4-FFF2-40B4-BE49-F238E27FC236}">
                <a16:creationId xmlns:a16="http://schemas.microsoft.com/office/drawing/2014/main" id="{DD3A713A-6B87-09BC-96BA-A7326B5536CA}"/>
              </a:ext>
            </a:extLst>
          </p:cNvPr>
          <p:cNvPicPr>
            <a:picLocks noChangeAspect="1"/>
          </p:cNvPicPr>
          <p:nvPr/>
        </p:nvPicPr>
        <p:blipFill>
          <a:blip r:embed="rId3"/>
          <a:stretch>
            <a:fillRect/>
          </a:stretch>
        </p:blipFill>
        <p:spPr>
          <a:xfrm>
            <a:off x="1535078" y="1819037"/>
            <a:ext cx="3293320" cy="862536"/>
          </a:xfrm>
          <a:prstGeom prst="rect">
            <a:avLst/>
          </a:prstGeom>
        </p:spPr>
      </p:pic>
      <p:sp>
        <p:nvSpPr>
          <p:cNvPr id="12" name="TextBox 11">
            <a:extLst>
              <a:ext uri="{FF2B5EF4-FFF2-40B4-BE49-F238E27FC236}">
                <a16:creationId xmlns:a16="http://schemas.microsoft.com/office/drawing/2014/main" id="{6AD0542A-8DD7-7E81-15A3-2639F7DA191B}"/>
              </a:ext>
            </a:extLst>
          </p:cNvPr>
          <p:cNvSpPr txBox="1"/>
          <p:nvPr/>
        </p:nvSpPr>
        <p:spPr>
          <a:xfrm>
            <a:off x="1535078" y="2870500"/>
            <a:ext cx="3391326" cy="1477328"/>
          </a:xfrm>
          <a:prstGeom prst="rect">
            <a:avLst/>
          </a:prstGeom>
          <a:noFill/>
        </p:spPr>
        <p:txBody>
          <a:bodyPr wrap="square" rtlCol="0">
            <a:spAutoFit/>
          </a:bodyPr>
          <a:lstStyle/>
          <a:p>
            <a:pPr marL="285750" indent="-285750">
              <a:buFont typeface="Arial" panose="020B0604020202020204" pitchFamily="34" charset="0"/>
              <a:buChar char="•"/>
            </a:pPr>
            <a:r>
              <a:rPr lang="en-GB"/>
              <a:t>ROBERTA model</a:t>
            </a:r>
          </a:p>
          <a:p>
            <a:pPr marL="285750" indent="-285750">
              <a:buFont typeface="Arial" panose="020B0604020202020204" pitchFamily="34" charset="0"/>
              <a:buChar char="•"/>
            </a:pPr>
            <a:r>
              <a:rPr lang="en-GB"/>
              <a:t>Go Emotions dataset</a:t>
            </a:r>
          </a:p>
          <a:p>
            <a:pPr marL="285750" indent="-285750">
              <a:buFont typeface="Arial" panose="020B0604020202020204" pitchFamily="34" charset="0"/>
              <a:buChar char="•"/>
            </a:pPr>
            <a:r>
              <a:rPr lang="en-GB"/>
              <a:t>Weights</a:t>
            </a:r>
          </a:p>
          <a:p>
            <a:pPr marL="285750" indent="-285750">
              <a:buFont typeface="Arial" panose="020B0604020202020204" pitchFamily="34" charset="0"/>
              <a:buChar char="•"/>
            </a:pPr>
            <a:r>
              <a:rPr lang="nl-NL" err="1"/>
              <a:t>lr</a:t>
            </a:r>
            <a:r>
              <a:rPr lang="nl-NL"/>
              <a:t>=1e-5</a:t>
            </a:r>
            <a:endParaRPr lang="en-GB"/>
          </a:p>
          <a:p>
            <a:pPr marL="285750" indent="-285750">
              <a:buFont typeface="Arial" panose="020B0604020202020204" pitchFamily="34" charset="0"/>
              <a:buChar char="•"/>
            </a:pPr>
            <a:r>
              <a:rPr lang="en-GB"/>
              <a:t>10.000 samples per emotion</a:t>
            </a:r>
            <a:endParaRPr lang="en-NL"/>
          </a:p>
        </p:txBody>
      </p:sp>
      <p:sp>
        <p:nvSpPr>
          <p:cNvPr id="2" name="TextBox 1">
            <a:extLst>
              <a:ext uri="{FF2B5EF4-FFF2-40B4-BE49-F238E27FC236}">
                <a16:creationId xmlns:a16="http://schemas.microsoft.com/office/drawing/2014/main" id="{3A81F1D7-71AA-3415-CBCB-CA580DA67463}"/>
              </a:ext>
            </a:extLst>
          </p:cNvPr>
          <p:cNvSpPr txBox="1"/>
          <p:nvPr/>
        </p:nvSpPr>
        <p:spPr>
          <a:xfrm>
            <a:off x="541867" y="6206067"/>
            <a:ext cx="3784600" cy="246221"/>
          </a:xfrm>
          <a:prstGeom prst="rect">
            <a:avLst/>
          </a:prstGeom>
          <a:noFill/>
        </p:spPr>
        <p:txBody>
          <a:bodyPr wrap="square" rtlCol="0">
            <a:spAutoFit/>
          </a:bodyPr>
          <a:lstStyle/>
          <a:p>
            <a:r>
              <a:rPr lang="en-US" sz="1000"/>
              <a:t>* These are results from the public leaderboard</a:t>
            </a:r>
            <a:endParaRPr lang="en-NL" sz="1000"/>
          </a:p>
        </p:txBody>
      </p:sp>
    </p:spTree>
    <p:extLst>
      <p:ext uri="{BB962C8B-B14F-4D97-AF65-F5344CB8AC3E}">
        <p14:creationId xmlns:p14="http://schemas.microsoft.com/office/powerpoint/2010/main" val="30434962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C9B63-E986-C46D-9E00-CE8B70534744}"/>
              </a:ext>
            </a:extLst>
          </p:cNvPr>
          <p:cNvSpPr>
            <a:spLocks noGrp="1"/>
          </p:cNvSpPr>
          <p:nvPr>
            <p:ph type="title"/>
          </p:nvPr>
        </p:nvSpPr>
        <p:spPr>
          <a:xfrm>
            <a:off x="677334" y="609600"/>
            <a:ext cx="8596668" cy="1320800"/>
          </a:xfrm>
        </p:spPr>
        <p:txBody>
          <a:bodyPr>
            <a:normAutofit/>
          </a:bodyPr>
          <a:lstStyle/>
          <a:p>
            <a:r>
              <a:rPr lang="en-US"/>
              <a:t>Metrics and Results: metrics</a:t>
            </a:r>
          </a:p>
        </p:txBody>
      </p:sp>
      <p:graphicFrame>
        <p:nvGraphicFramePr>
          <p:cNvPr id="5" name="Content Placeholder 2">
            <a:extLst>
              <a:ext uri="{FF2B5EF4-FFF2-40B4-BE49-F238E27FC236}">
                <a16:creationId xmlns:a16="http://schemas.microsoft.com/office/drawing/2014/main" id="{FBC5F8D7-EA54-C463-9EE9-5D3F9A63C94C}"/>
              </a:ext>
            </a:extLst>
          </p:cNvPr>
          <p:cNvGraphicFramePr>
            <a:graphicFrameLocks noGrp="1"/>
          </p:cNvGraphicFramePr>
          <p:nvPr>
            <p:ph idx="1"/>
            <p:extLst>
              <p:ext uri="{D42A27DB-BD31-4B8C-83A1-F6EECF244321}">
                <p14:modId xmlns:p14="http://schemas.microsoft.com/office/powerpoint/2010/main" val="2725857407"/>
              </p:ext>
            </p:extLst>
          </p:nvPr>
        </p:nvGraphicFramePr>
        <p:xfrm>
          <a:off x="677863" y="2160588"/>
          <a:ext cx="3580238"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098" name="Picture 2" descr="Metrics Definition">
            <a:extLst>
              <a:ext uri="{FF2B5EF4-FFF2-40B4-BE49-F238E27FC236}">
                <a16:creationId xmlns:a16="http://schemas.microsoft.com/office/drawing/2014/main" id="{C1B333D5-189B-4D20-8303-B9B921757A28}"/>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8888" r="49992" b="7463"/>
          <a:stretch/>
        </p:blipFill>
        <p:spPr bwMode="auto">
          <a:xfrm>
            <a:off x="5634129" y="1930399"/>
            <a:ext cx="3639873" cy="411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9508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Facet">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003ebf8-2711-42a1-a92b-e41dd1daba2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00F40B6B384694CA6A0D3E494881EB5" ma:contentTypeVersion="15" ma:contentTypeDescription="Create a new document." ma:contentTypeScope="" ma:versionID="10cca8c78969c31089c1b607e5bb8b76">
  <xsd:schema xmlns:xsd="http://www.w3.org/2001/XMLSchema" xmlns:xs="http://www.w3.org/2001/XMLSchema" xmlns:p="http://schemas.microsoft.com/office/2006/metadata/properties" xmlns:ns3="d003ebf8-2711-42a1-a92b-e41dd1daba2f" xmlns:ns4="2da37282-915d-40f9-b796-a7b56db4ab47" targetNamespace="http://schemas.microsoft.com/office/2006/metadata/properties" ma:root="true" ma:fieldsID="1a631a9d3767159e919ae4b1bcf04e52" ns3:_="" ns4:_="">
    <xsd:import namespace="d003ebf8-2711-42a1-a92b-e41dd1daba2f"/>
    <xsd:import namespace="2da37282-915d-40f9-b796-a7b56db4ab4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DateTaken" minOccurs="0"/>
                <xsd:element ref="ns3:MediaServiceObjectDetectorVersions" minOccurs="0"/>
                <xsd:element ref="ns3:MediaServiceAutoTags" minOccurs="0"/>
                <xsd:element ref="ns3:MediaLengthInSeconds" minOccurs="0"/>
                <xsd:element ref="ns3:MediaServiceOCR" minOccurs="0"/>
                <xsd:element ref="ns3:MediaServiceGenerationTime" minOccurs="0"/>
                <xsd:element ref="ns3:MediaServiceEventHashCode"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03ebf8-2711-42a1-a92b-e41dd1daba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da37282-915d-40f9-b796-a7b56db4ab4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D6DA0A-0222-41F2-8563-58DCBFE970A2}">
  <ds:schemaRefs>
    <ds:schemaRef ds:uri="2da37282-915d-40f9-b796-a7b56db4ab47"/>
    <ds:schemaRef ds:uri="d003ebf8-2711-42a1-a92b-e41dd1daba2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5E2D109B-B973-47DD-B3BF-1319E3062931}">
  <ds:schemaRefs>
    <ds:schemaRef ds:uri="http://schemas.microsoft.com/sharepoint/v3/contenttype/forms"/>
  </ds:schemaRefs>
</ds:datastoreItem>
</file>

<file path=customXml/itemProps3.xml><?xml version="1.0" encoding="utf-8"?>
<ds:datastoreItem xmlns:ds="http://schemas.openxmlformats.org/officeDocument/2006/customXml" ds:itemID="{5C8EA717-B1E6-4CC3-A24B-19C3C96CEE4C}">
  <ds:schemaRefs>
    <ds:schemaRef ds:uri="2da37282-915d-40f9-b796-a7b56db4ab47"/>
    <ds:schemaRef ds:uri="d003ebf8-2711-42a1-a92b-e41dd1daba2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16</Slides>
  <Notes>15</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Facet</vt:lpstr>
      <vt:lpstr>Emotion classification</vt:lpstr>
      <vt:lpstr>Contents</vt:lpstr>
      <vt:lpstr>The Project</vt:lpstr>
      <vt:lpstr>Data Processing: Dataset</vt:lpstr>
      <vt:lpstr>Preprocessing of the data</vt:lpstr>
      <vt:lpstr>Model selection</vt:lpstr>
      <vt:lpstr>Biggest improvements</vt:lpstr>
      <vt:lpstr>Best model</vt:lpstr>
      <vt:lpstr>Metrics and Results: metrics</vt:lpstr>
      <vt:lpstr>Metrics and Results of Model</vt:lpstr>
      <vt:lpstr>Metrics and Results of Model</vt:lpstr>
      <vt:lpstr>Pipeline</vt:lpstr>
      <vt:lpstr>Metrics and Results of Pipeline</vt:lpstr>
      <vt:lpstr>Metrics and Results of Pipeline</vt:lpstr>
      <vt:lpstr>Limitations of BERT and RoBERTa</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Beek, Vincent van der (223377)</dc:creator>
  <cp:revision>1</cp:revision>
  <dcterms:created xsi:type="dcterms:W3CDTF">2024-04-08T08:51:34Z</dcterms:created>
  <dcterms:modified xsi:type="dcterms:W3CDTF">2024-04-10T08:34:36Z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0x010100600F40B6B384694CA6A0D3E494881EB5</vt:lpwstr>
  </property>
</Properties>
</file>