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2192000" cy="7620000"/>
  <p:notesSz cx="6858000" cy="9144000"/>
  <p:embeddedFontLst>
    <p:embeddedFont>
      <p:font typeface="Lato Heavy" panose="020B0604020202020204" charset="0"/>
      <p:regular r:id="rId4"/>
    </p:embeddedFont>
    <p:embeddedFont>
      <p:font typeface="Poppins" panose="00000500000000000000" pitchFamily="2" charset="0"/>
      <p:regular r:id="rId5"/>
    </p:embeddedFont>
    <p:embeddedFont>
      <p:font typeface="Poppins Italics" panose="020B0604020202020204" charset="0"/>
      <p:regular r:id="rId6"/>
    </p:embeddedFont>
    <p:embeddedFont>
      <p:font typeface="Poppins Light" panose="00000400000000000000" pitchFamily="2" charset="0"/>
      <p:regular r:id="rId7"/>
    </p:embeddedFont>
    <p:embeddedFont>
      <p:font typeface="Poppins Medium" panose="00000600000000000000" pitchFamily="2" charset="0"/>
      <p:regular r:id="rId8"/>
    </p:embeddedFont>
    <p:embeddedFont>
      <p:font typeface="Poppins Semi-Bold" panose="020B0604020202020204" charset="0"/>
      <p:regular r:id="rId9"/>
    </p:embeddedFont>
    <p:embeddedFont>
      <p:font typeface="Sukar Heavy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4" d="100"/>
          <a:sy n="94" d="100"/>
        </p:scale>
        <p:origin x="119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63" Type="http://schemas.openxmlformats.org/officeDocument/2006/relationships/image" Target="../media/image6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5" Type="http://schemas.openxmlformats.org/officeDocument/2006/relationships/image" Target="../media/image4.svg"/><Relationship Id="rId61" Type="http://schemas.openxmlformats.org/officeDocument/2006/relationships/image" Target="../media/image60.pn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49" Type="http://schemas.openxmlformats.org/officeDocument/2006/relationships/image" Target="../media/image48.svg"/><Relationship Id="rId57" Type="http://schemas.openxmlformats.org/officeDocument/2006/relationships/image" Target="../media/image56.jpe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53.png"/><Relationship Id="rId21" Type="http://schemas.openxmlformats.org/officeDocument/2006/relationships/image" Target="../media/image20.svg"/><Relationship Id="rId34" Type="http://schemas.openxmlformats.org/officeDocument/2006/relationships/image" Target="../media/image48.svg"/><Relationship Id="rId42" Type="http://schemas.openxmlformats.org/officeDocument/2006/relationships/image" Target="../media/image56.jpeg"/><Relationship Id="rId47" Type="http://schemas.openxmlformats.org/officeDocument/2006/relationships/image" Target="../media/image62.svg"/><Relationship Id="rId50" Type="http://schemas.openxmlformats.org/officeDocument/2006/relationships/image" Target="../media/image69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34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44.svg"/><Relationship Id="rId37" Type="http://schemas.openxmlformats.org/officeDocument/2006/relationships/image" Target="../media/image51.png"/><Relationship Id="rId40" Type="http://schemas.openxmlformats.org/officeDocument/2006/relationships/image" Target="../media/image54.svg"/><Relationship Id="rId45" Type="http://schemas.openxmlformats.org/officeDocument/2006/relationships/image" Target="../media/image59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66.png"/><Relationship Id="rId36" Type="http://schemas.openxmlformats.org/officeDocument/2006/relationships/image" Target="../media/image50.svg"/><Relationship Id="rId49" Type="http://schemas.openxmlformats.org/officeDocument/2006/relationships/image" Target="../media/image68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43.png"/><Relationship Id="rId44" Type="http://schemas.openxmlformats.org/officeDocument/2006/relationships/image" Target="../media/image58.png"/><Relationship Id="rId52" Type="http://schemas.openxmlformats.org/officeDocument/2006/relationships/image" Target="../media/image71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64.png"/><Relationship Id="rId27" Type="http://schemas.openxmlformats.org/officeDocument/2006/relationships/image" Target="../media/image26.svg"/><Relationship Id="rId30" Type="http://schemas.openxmlformats.org/officeDocument/2006/relationships/image" Target="../media/image35.svg"/><Relationship Id="rId35" Type="http://schemas.openxmlformats.org/officeDocument/2006/relationships/image" Target="../media/image49.png"/><Relationship Id="rId43" Type="http://schemas.openxmlformats.org/officeDocument/2006/relationships/image" Target="../media/image67.png"/><Relationship Id="rId48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70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65.png"/><Relationship Id="rId33" Type="http://schemas.openxmlformats.org/officeDocument/2006/relationships/image" Target="../media/image47.png"/><Relationship Id="rId38" Type="http://schemas.openxmlformats.org/officeDocument/2006/relationships/image" Target="../media/image52.svg"/><Relationship Id="rId46" Type="http://schemas.openxmlformats.org/officeDocument/2006/relationships/image" Target="../media/image61.png"/><Relationship Id="rId20" Type="http://schemas.openxmlformats.org/officeDocument/2006/relationships/image" Target="../media/image19.png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83821" cy="7620000"/>
            <a:chOff x="0" y="0"/>
            <a:chExt cx="98980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89803" cy="2709333"/>
            </a:xfrm>
            <a:custGeom>
              <a:avLst/>
              <a:gdLst/>
              <a:ahLst/>
              <a:cxnLst/>
              <a:rect l="l" t="t" r="r" b="b"/>
              <a:pathLst>
                <a:path w="989803" h="2709333">
                  <a:moveTo>
                    <a:pt x="0" y="0"/>
                  </a:moveTo>
                  <a:lnTo>
                    <a:pt x="989803" y="0"/>
                  </a:lnTo>
                  <a:lnTo>
                    <a:pt x="9898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98980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80863" y="536246"/>
            <a:ext cx="176551" cy="212016"/>
          </a:xfrm>
          <a:custGeom>
            <a:avLst/>
            <a:gdLst/>
            <a:ahLst/>
            <a:cxnLst/>
            <a:rect l="l" t="t" r="r" b="b"/>
            <a:pathLst>
              <a:path w="176551" h="212016">
                <a:moveTo>
                  <a:pt x="0" y="0"/>
                </a:moveTo>
                <a:lnTo>
                  <a:pt x="176551" y="0"/>
                </a:lnTo>
                <a:lnTo>
                  <a:pt x="176551" y="212016"/>
                </a:lnTo>
                <a:lnTo>
                  <a:pt x="0" y="212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6" name="Freeform 6"/>
          <p:cNvSpPr/>
          <p:nvPr/>
        </p:nvSpPr>
        <p:spPr>
          <a:xfrm>
            <a:off x="445013" y="536246"/>
            <a:ext cx="104683" cy="212016"/>
          </a:xfrm>
          <a:custGeom>
            <a:avLst/>
            <a:gdLst/>
            <a:ahLst/>
            <a:cxnLst/>
            <a:rect l="l" t="t" r="r" b="b"/>
            <a:pathLst>
              <a:path w="104683" h="212016">
                <a:moveTo>
                  <a:pt x="0" y="0"/>
                </a:moveTo>
                <a:lnTo>
                  <a:pt x="104683" y="0"/>
                </a:lnTo>
                <a:lnTo>
                  <a:pt x="104683" y="212016"/>
                </a:lnTo>
                <a:lnTo>
                  <a:pt x="0" y="2120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7" name="Group 7"/>
          <p:cNvGrpSpPr/>
          <p:nvPr/>
        </p:nvGrpSpPr>
        <p:grpSpPr>
          <a:xfrm>
            <a:off x="380863" y="1176887"/>
            <a:ext cx="2021958" cy="1050200"/>
            <a:chOff x="0" y="0"/>
            <a:chExt cx="718918" cy="3734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18918" cy="373405"/>
            </a:xfrm>
            <a:custGeom>
              <a:avLst/>
              <a:gdLst/>
              <a:ahLst/>
              <a:cxnLst/>
              <a:rect l="l" t="t" r="r" b="b"/>
              <a:pathLst>
                <a:path w="718918" h="373405">
                  <a:moveTo>
                    <a:pt x="76578" y="0"/>
                  </a:moveTo>
                  <a:lnTo>
                    <a:pt x="642340" y="0"/>
                  </a:lnTo>
                  <a:cubicBezTo>
                    <a:pt x="662650" y="0"/>
                    <a:pt x="682128" y="8068"/>
                    <a:pt x="696489" y="22429"/>
                  </a:cubicBezTo>
                  <a:cubicBezTo>
                    <a:pt x="710850" y="36791"/>
                    <a:pt x="718918" y="56269"/>
                    <a:pt x="718918" y="76578"/>
                  </a:cubicBezTo>
                  <a:lnTo>
                    <a:pt x="718918" y="296826"/>
                  </a:lnTo>
                  <a:cubicBezTo>
                    <a:pt x="718918" y="317136"/>
                    <a:pt x="710850" y="336614"/>
                    <a:pt x="696489" y="350975"/>
                  </a:cubicBezTo>
                  <a:cubicBezTo>
                    <a:pt x="682128" y="365337"/>
                    <a:pt x="662650" y="373405"/>
                    <a:pt x="642340" y="373405"/>
                  </a:cubicBezTo>
                  <a:lnTo>
                    <a:pt x="76578" y="373405"/>
                  </a:lnTo>
                  <a:cubicBezTo>
                    <a:pt x="56269" y="373405"/>
                    <a:pt x="36791" y="365337"/>
                    <a:pt x="22429" y="350975"/>
                  </a:cubicBezTo>
                  <a:cubicBezTo>
                    <a:pt x="8068" y="336614"/>
                    <a:pt x="0" y="317136"/>
                    <a:pt x="0" y="296826"/>
                  </a:cubicBezTo>
                  <a:lnTo>
                    <a:pt x="0" y="76578"/>
                  </a:lnTo>
                  <a:cubicBezTo>
                    <a:pt x="0" y="56269"/>
                    <a:pt x="8068" y="36791"/>
                    <a:pt x="22429" y="22429"/>
                  </a:cubicBezTo>
                  <a:cubicBezTo>
                    <a:pt x="36791" y="8068"/>
                    <a:pt x="56269" y="0"/>
                    <a:pt x="7657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718918" cy="4019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80863" y="2455687"/>
            <a:ext cx="2021958" cy="471731"/>
            <a:chOff x="0" y="0"/>
            <a:chExt cx="718918" cy="16772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18918" cy="167727"/>
            </a:xfrm>
            <a:custGeom>
              <a:avLst/>
              <a:gdLst/>
              <a:ahLst/>
              <a:cxnLst/>
              <a:rect l="l" t="t" r="r" b="b"/>
              <a:pathLst>
                <a:path w="718918" h="167727">
                  <a:moveTo>
                    <a:pt x="83863" y="0"/>
                  </a:moveTo>
                  <a:lnTo>
                    <a:pt x="635055" y="0"/>
                  </a:lnTo>
                  <a:cubicBezTo>
                    <a:pt x="657297" y="0"/>
                    <a:pt x="678628" y="8836"/>
                    <a:pt x="694355" y="24563"/>
                  </a:cubicBezTo>
                  <a:cubicBezTo>
                    <a:pt x="710083" y="40290"/>
                    <a:pt x="718918" y="61621"/>
                    <a:pt x="718918" y="83863"/>
                  </a:cubicBezTo>
                  <a:lnTo>
                    <a:pt x="718918" y="83863"/>
                  </a:lnTo>
                  <a:cubicBezTo>
                    <a:pt x="718918" y="106105"/>
                    <a:pt x="710083" y="127436"/>
                    <a:pt x="694355" y="143164"/>
                  </a:cubicBezTo>
                  <a:cubicBezTo>
                    <a:pt x="678628" y="158891"/>
                    <a:pt x="657297" y="167727"/>
                    <a:pt x="635055" y="167727"/>
                  </a:cubicBezTo>
                  <a:lnTo>
                    <a:pt x="83863" y="167727"/>
                  </a:lnTo>
                  <a:cubicBezTo>
                    <a:pt x="61621" y="167727"/>
                    <a:pt x="40290" y="158891"/>
                    <a:pt x="24563" y="143164"/>
                  </a:cubicBezTo>
                  <a:cubicBezTo>
                    <a:pt x="8836" y="127436"/>
                    <a:pt x="0" y="106105"/>
                    <a:pt x="0" y="83863"/>
                  </a:cubicBezTo>
                  <a:lnTo>
                    <a:pt x="0" y="83863"/>
                  </a:lnTo>
                  <a:cubicBezTo>
                    <a:pt x="0" y="61621"/>
                    <a:pt x="8836" y="40290"/>
                    <a:pt x="24563" y="24563"/>
                  </a:cubicBezTo>
                  <a:cubicBezTo>
                    <a:pt x="40290" y="8836"/>
                    <a:pt x="61621" y="0"/>
                    <a:pt x="8386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718918" cy="1963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18395" y="2585545"/>
            <a:ext cx="212016" cy="212016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557775" y="2634920"/>
            <a:ext cx="133255" cy="113267"/>
          </a:xfrm>
          <a:custGeom>
            <a:avLst/>
            <a:gdLst/>
            <a:ahLst/>
            <a:cxnLst/>
            <a:rect l="l" t="t" r="r" b="b"/>
            <a:pathLst>
              <a:path w="133255" h="113267">
                <a:moveTo>
                  <a:pt x="0" y="0"/>
                </a:moveTo>
                <a:lnTo>
                  <a:pt x="133255" y="0"/>
                </a:lnTo>
                <a:lnTo>
                  <a:pt x="133255" y="113266"/>
                </a:lnTo>
                <a:lnTo>
                  <a:pt x="0" y="1132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7" name="Freeform 17"/>
          <p:cNvSpPr/>
          <p:nvPr/>
        </p:nvSpPr>
        <p:spPr>
          <a:xfrm>
            <a:off x="564395" y="3159620"/>
            <a:ext cx="120015" cy="120015"/>
          </a:xfrm>
          <a:custGeom>
            <a:avLst/>
            <a:gdLst/>
            <a:ahLst/>
            <a:cxnLst/>
            <a:rect l="l" t="t" r="r" b="b"/>
            <a:pathLst>
              <a:path w="120015" h="120015">
                <a:moveTo>
                  <a:pt x="0" y="0"/>
                </a:moveTo>
                <a:lnTo>
                  <a:pt x="120015" y="0"/>
                </a:lnTo>
                <a:lnTo>
                  <a:pt x="120015" y="120015"/>
                </a:lnTo>
                <a:lnTo>
                  <a:pt x="0" y="1200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8" name="Freeform 18"/>
          <p:cNvSpPr/>
          <p:nvPr/>
        </p:nvSpPr>
        <p:spPr>
          <a:xfrm>
            <a:off x="564395" y="3586952"/>
            <a:ext cx="120015" cy="146583"/>
          </a:xfrm>
          <a:custGeom>
            <a:avLst/>
            <a:gdLst/>
            <a:ahLst/>
            <a:cxnLst/>
            <a:rect l="l" t="t" r="r" b="b"/>
            <a:pathLst>
              <a:path w="120015" h="146583">
                <a:moveTo>
                  <a:pt x="0" y="0"/>
                </a:moveTo>
                <a:lnTo>
                  <a:pt x="120015" y="0"/>
                </a:lnTo>
                <a:lnTo>
                  <a:pt x="120015" y="146583"/>
                </a:lnTo>
                <a:lnTo>
                  <a:pt x="0" y="1465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9" name="Freeform 19"/>
          <p:cNvSpPr/>
          <p:nvPr/>
        </p:nvSpPr>
        <p:spPr>
          <a:xfrm>
            <a:off x="570854" y="4020041"/>
            <a:ext cx="107097" cy="144239"/>
          </a:xfrm>
          <a:custGeom>
            <a:avLst/>
            <a:gdLst/>
            <a:ahLst/>
            <a:cxnLst/>
            <a:rect l="l" t="t" r="r" b="b"/>
            <a:pathLst>
              <a:path w="107097" h="144239">
                <a:moveTo>
                  <a:pt x="0" y="0"/>
                </a:moveTo>
                <a:lnTo>
                  <a:pt x="107097" y="0"/>
                </a:lnTo>
                <a:lnTo>
                  <a:pt x="107097" y="144238"/>
                </a:lnTo>
                <a:lnTo>
                  <a:pt x="0" y="1442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20" name="Freeform 20"/>
          <p:cNvSpPr/>
          <p:nvPr/>
        </p:nvSpPr>
        <p:spPr>
          <a:xfrm>
            <a:off x="549099" y="4466170"/>
            <a:ext cx="150609" cy="150609"/>
          </a:xfrm>
          <a:custGeom>
            <a:avLst/>
            <a:gdLst/>
            <a:ahLst/>
            <a:cxnLst/>
            <a:rect l="l" t="t" r="r" b="b"/>
            <a:pathLst>
              <a:path w="150609" h="150609">
                <a:moveTo>
                  <a:pt x="0" y="0"/>
                </a:moveTo>
                <a:lnTo>
                  <a:pt x="150608" y="0"/>
                </a:lnTo>
                <a:lnTo>
                  <a:pt x="150608" y="150609"/>
                </a:lnTo>
                <a:lnTo>
                  <a:pt x="0" y="15060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21" name="AutoShape 21"/>
          <p:cNvSpPr/>
          <p:nvPr/>
        </p:nvSpPr>
        <p:spPr>
          <a:xfrm>
            <a:off x="432435" y="5318995"/>
            <a:ext cx="1970386" cy="0"/>
          </a:xfrm>
          <a:prstGeom prst="line">
            <a:avLst/>
          </a:prstGeom>
          <a:ln w="9525" cap="rnd">
            <a:solidFill>
              <a:srgbClr val="E8E8E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grpSp>
        <p:nvGrpSpPr>
          <p:cNvPr id="22" name="Group 22"/>
          <p:cNvGrpSpPr/>
          <p:nvPr/>
        </p:nvGrpSpPr>
        <p:grpSpPr>
          <a:xfrm>
            <a:off x="6887506" y="505190"/>
            <a:ext cx="2112192" cy="330717"/>
            <a:chOff x="0" y="0"/>
            <a:chExt cx="751002" cy="11758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751002" cy="117588"/>
            </a:xfrm>
            <a:custGeom>
              <a:avLst/>
              <a:gdLst/>
              <a:ahLst/>
              <a:cxnLst/>
              <a:rect l="l" t="t" r="r" b="b"/>
              <a:pathLst>
                <a:path w="751002" h="117588">
                  <a:moveTo>
                    <a:pt x="58794" y="0"/>
                  </a:moveTo>
                  <a:lnTo>
                    <a:pt x="692207" y="0"/>
                  </a:lnTo>
                  <a:cubicBezTo>
                    <a:pt x="724678" y="0"/>
                    <a:pt x="751002" y="26323"/>
                    <a:pt x="751002" y="58794"/>
                  </a:cubicBezTo>
                  <a:lnTo>
                    <a:pt x="751002" y="58794"/>
                  </a:lnTo>
                  <a:cubicBezTo>
                    <a:pt x="751002" y="91265"/>
                    <a:pt x="724678" y="117588"/>
                    <a:pt x="692207" y="117588"/>
                  </a:cubicBezTo>
                  <a:lnTo>
                    <a:pt x="58794" y="117588"/>
                  </a:lnTo>
                  <a:cubicBezTo>
                    <a:pt x="26323" y="117588"/>
                    <a:pt x="0" y="91265"/>
                    <a:pt x="0" y="58794"/>
                  </a:cubicBezTo>
                  <a:lnTo>
                    <a:pt x="0" y="58794"/>
                  </a:lnTo>
                  <a:cubicBezTo>
                    <a:pt x="0" y="26323"/>
                    <a:pt x="26323" y="0"/>
                    <a:pt x="5879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28575"/>
              <a:ext cx="751002" cy="1461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7024245" y="603164"/>
            <a:ext cx="145098" cy="145098"/>
          </a:xfrm>
          <a:custGeom>
            <a:avLst/>
            <a:gdLst/>
            <a:ahLst/>
            <a:cxnLst/>
            <a:rect l="l" t="t" r="r" b="b"/>
            <a:pathLst>
              <a:path w="145098" h="145098">
                <a:moveTo>
                  <a:pt x="0" y="0"/>
                </a:moveTo>
                <a:lnTo>
                  <a:pt x="145097" y="0"/>
                </a:lnTo>
                <a:lnTo>
                  <a:pt x="145097" y="145098"/>
                </a:lnTo>
                <a:lnTo>
                  <a:pt x="0" y="1450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26" name="Freeform 26"/>
          <p:cNvSpPr/>
          <p:nvPr/>
        </p:nvSpPr>
        <p:spPr>
          <a:xfrm>
            <a:off x="9620121" y="533998"/>
            <a:ext cx="234184" cy="273101"/>
          </a:xfrm>
          <a:custGeom>
            <a:avLst/>
            <a:gdLst/>
            <a:ahLst/>
            <a:cxnLst/>
            <a:rect l="l" t="t" r="r" b="b"/>
            <a:pathLst>
              <a:path w="234184" h="273101">
                <a:moveTo>
                  <a:pt x="0" y="0"/>
                </a:moveTo>
                <a:lnTo>
                  <a:pt x="234184" y="0"/>
                </a:lnTo>
                <a:lnTo>
                  <a:pt x="234184" y="273101"/>
                </a:lnTo>
                <a:lnTo>
                  <a:pt x="0" y="27310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27" name="Freeform 27"/>
          <p:cNvSpPr/>
          <p:nvPr/>
        </p:nvSpPr>
        <p:spPr>
          <a:xfrm>
            <a:off x="9230902" y="560525"/>
            <a:ext cx="255869" cy="220047"/>
          </a:xfrm>
          <a:custGeom>
            <a:avLst/>
            <a:gdLst/>
            <a:ahLst/>
            <a:cxnLst/>
            <a:rect l="l" t="t" r="r" b="b"/>
            <a:pathLst>
              <a:path w="255869" h="220047">
                <a:moveTo>
                  <a:pt x="0" y="0"/>
                </a:moveTo>
                <a:lnTo>
                  <a:pt x="255869" y="0"/>
                </a:lnTo>
                <a:lnTo>
                  <a:pt x="255869" y="220047"/>
                </a:lnTo>
                <a:lnTo>
                  <a:pt x="0" y="22004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28" name="Group 28"/>
          <p:cNvGrpSpPr/>
          <p:nvPr/>
        </p:nvGrpSpPr>
        <p:grpSpPr>
          <a:xfrm>
            <a:off x="3161705" y="1176887"/>
            <a:ext cx="4629763" cy="3120119"/>
            <a:chOff x="0" y="0"/>
            <a:chExt cx="1646138" cy="110937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646138" cy="1109376"/>
            </a:xfrm>
            <a:custGeom>
              <a:avLst/>
              <a:gdLst/>
              <a:ahLst/>
              <a:cxnLst/>
              <a:rect l="l" t="t" r="r" b="b"/>
              <a:pathLst>
                <a:path w="1646138" h="1109376">
                  <a:moveTo>
                    <a:pt x="28428" y="0"/>
                  </a:moveTo>
                  <a:lnTo>
                    <a:pt x="1617710" y="0"/>
                  </a:lnTo>
                  <a:cubicBezTo>
                    <a:pt x="1633411" y="0"/>
                    <a:pt x="1646138" y="12727"/>
                    <a:pt x="1646138" y="28428"/>
                  </a:cubicBezTo>
                  <a:lnTo>
                    <a:pt x="1646138" y="1080948"/>
                  </a:lnTo>
                  <a:cubicBezTo>
                    <a:pt x="1646138" y="1096648"/>
                    <a:pt x="1633411" y="1109376"/>
                    <a:pt x="1617710" y="1109376"/>
                  </a:cubicBezTo>
                  <a:lnTo>
                    <a:pt x="28428" y="1109376"/>
                  </a:lnTo>
                  <a:cubicBezTo>
                    <a:pt x="20888" y="1109376"/>
                    <a:pt x="13657" y="1106381"/>
                    <a:pt x="8326" y="1101049"/>
                  </a:cubicBezTo>
                  <a:cubicBezTo>
                    <a:pt x="2995" y="1095718"/>
                    <a:pt x="0" y="1088488"/>
                    <a:pt x="0" y="1080948"/>
                  </a:cubicBezTo>
                  <a:lnTo>
                    <a:pt x="0" y="28428"/>
                  </a:lnTo>
                  <a:cubicBezTo>
                    <a:pt x="0" y="12727"/>
                    <a:pt x="12727" y="0"/>
                    <a:pt x="2842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646138" cy="11570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49278" y="2009403"/>
            <a:ext cx="579378" cy="579378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>
            <a:off x="3547942" y="2108067"/>
            <a:ext cx="382051" cy="382051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7154409" y="2120114"/>
            <a:ext cx="239576" cy="143745"/>
          </a:xfrm>
          <a:custGeom>
            <a:avLst/>
            <a:gdLst/>
            <a:ahLst/>
            <a:cxnLst/>
            <a:rect l="l" t="t" r="r" b="b"/>
            <a:pathLst>
              <a:path w="239576" h="143745">
                <a:moveTo>
                  <a:pt x="0" y="0"/>
                </a:moveTo>
                <a:lnTo>
                  <a:pt x="239576" y="0"/>
                </a:lnTo>
                <a:lnTo>
                  <a:pt x="239576" y="143746"/>
                </a:lnTo>
                <a:lnTo>
                  <a:pt x="0" y="14374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47369" y="2721918"/>
            <a:ext cx="580384" cy="580384"/>
          </a:xfrm>
          <a:prstGeom prst="rect">
            <a:avLst/>
          </a:prstGeom>
        </p:spPr>
      </p:pic>
      <p:grpSp>
        <p:nvGrpSpPr>
          <p:cNvPr id="37" name="Group 37"/>
          <p:cNvGrpSpPr/>
          <p:nvPr/>
        </p:nvGrpSpPr>
        <p:grpSpPr>
          <a:xfrm>
            <a:off x="3546204" y="2820752"/>
            <a:ext cx="382714" cy="382714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 flipV="1">
            <a:off x="7152583" y="2832713"/>
            <a:ext cx="239576" cy="143745"/>
          </a:xfrm>
          <a:custGeom>
            <a:avLst/>
            <a:gdLst/>
            <a:ahLst/>
            <a:cxnLst/>
            <a:rect l="l" t="t" r="r" b="b"/>
            <a:pathLst>
              <a:path w="239576" h="143745">
                <a:moveTo>
                  <a:pt x="0" y="143745"/>
                </a:moveTo>
                <a:lnTo>
                  <a:pt x="239576" y="143745"/>
                </a:lnTo>
                <a:lnTo>
                  <a:pt x="239576" y="0"/>
                </a:lnTo>
                <a:lnTo>
                  <a:pt x="0" y="0"/>
                </a:lnTo>
                <a:lnTo>
                  <a:pt x="0" y="143745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41" name="Picture 4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449195" y="3434171"/>
            <a:ext cx="580384" cy="580384"/>
          </a:xfrm>
          <a:prstGeom prst="rect">
            <a:avLst/>
          </a:prstGeom>
        </p:spPr>
      </p:pic>
      <p:grpSp>
        <p:nvGrpSpPr>
          <p:cNvPr id="42" name="Group 42"/>
          <p:cNvGrpSpPr/>
          <p:nvPr/>
        </p:nvGrpSpPr>
        <p:grpSpPr>
          <a:xfrm>
            <a:off x="3548030" y="3533006"/>
            <a:ext cx="382714" cy="382714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45" name="Freeform 45"/>
          <p:cNvSpPr/>
          <p:nvPr/>
        </p:nvSpPr>
        <p:spPr>
          <a:xfrm>
            <a:off x="3592990" y="3577966"/>
            <a:ext cx="292793" cy="292793"/>
          </a:xfrm>
          <a:custGeom>
            <a:avLst/>
            <a:gdLst/>
            <a:ahLst/>
            <a:cxnLst/>
            <a:rect l="l" t="t" r="r" b="b"/>
            <a:pathLst>
              <a:path w="292793" h="292793">
                <a:moveTo>
                  <a:pt x="0" y="0"/>
                </a:moveTo>
                <a:lnTo>
                  <a:pt x="292794" y="0"/>
                </a:lnTo>
                <a:lnTo>
                  <a:pt x="292794" y="292793"/>
                </a:lnTo>
                <a:lnTo>
                  <a:pt x="0" y="292793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6" name="Freeform 46"/>
          <p:cNvSpPr/>
          <p:nvPr/>
        </p:nvSpPr>
        <p:spPr>
          <a:xfrm flipV="1">
            <a:off x="7154409" y="3544966"/>
            <a:ext cx="239576" cy="143745"/>
          </a:xfrm>
          <a:custGeom>
            <a:avLst/>
            <a:gdLst/>
            <a:ahLst/>
            <a:cxnLst/>
            <a:rect l="l" t="t" r="r" b="b"/>
            <a:pathLst>
              <a:path w="239576" h="143745">
                <a:moveTo>
                  <a:pt x="0" y="143745"/>
                </a:moveTo>
                <a:lnTo>
                  <a:pt x="239576" y="143745"/>
                </a:lnTo>
                <a:lnTo>
                  <a:pt x="239576" y="0"/>
                </a:lnTo>
                <a:lnTo>
                  <a:pt x="0" y="0"/>
                </a:lnTo>
                <a:lnTo>
                  <a:pt x="0" y="143745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7" name="Freeform 47"/>
          <p:cNvSpPr/>
          <p:nvPr/>
        </p:nvSpPr>
        <p:spPr>
          <a:xfrm>
            <a:off x="3624667" y="2880000"/>
            <a:ext cx="225787" cy="264219"/>
          </a:xfrm>
          <a:custGeom>
            <a:avLst/>
            <a:gdLst/>
            <a:ahLst/>
            <a:cxnLst/>
            <a:rect l="l" t="t" r="r" b="b"/>
            <a:pathLst>
              <a:path w="225787" h="264219">
                <a:moveTo>
                  <a:pt x="0" y="0"/>
                </a:moveTo>
                <a:lnTo>
                  <a:pt x="225788" y="0"/>
                </a:lnTo>
                <a:lnTo>
                  <a:pt x="225788" y="264219"/>
                </a:lnTo>
                <a:lnTo>
                  <a:pt x="0" y="264219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8" name="Freeform 48"/>
          <p:cNvSpPr/>
          <p:nvPr/>
        </p:nvSpPr>
        <p:spPr>
          <a:xfrm>
            <a:off x="3652726" y="2169847"/>
            <a:ext cx="172483" cy="258489"/>
          </a:xfrm>
          <a:custGeom>
            <a:avLst/>
            <a:gdLst/>
            <a:ahLst/>
            <a:cxnLst/>
            <a:rect l="l" t="t" r="r" b="b"/>
            <a:pathLst>
              <a:path w="172483" h="258489">
                <a:moveTo>
                  <a:pt x="0" y="0"/>
                </a:moveTo>
                <a:lnTo>
                  <a:pt x="172483" y="0"/>
                </a:lnTo>
                <a:lnTo>
                  <a:pt x="172483" y="258490"/>
                </a:lnTo>
                <a:lnTo>
                  <a:pt x="0" y="258490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9" name="Freeform 49"/>
          <p:cNvSpPr/>
          <p:nvPr/>
        </p:nvSpPr>
        <p:spPr>
          <a:xfrm>
            <a:off x="7359369" y="1539183"/>
            <a:ext cx="99896" cy="149348"/>
          </a:xfrm>
          <a:custGeom>
            <a:avLst/>
            <a:gdLst/>
            <a:ahLst/>
            <a:cxnLst/>
            <a:rect l="l" t="t" r="r" b="b"/>
            <a:pathLst>
              <a:path w="99896" h="149348">
                <a:moveTo>
                  <a:pt x="0" y="0"/>
                </a:moveTo>
                <a:lnTo>
                  <a:pt x="99895" y="0"/>
                </a:lnTo>
                <a:lnTo>
                  <a:pt x="99895" y="149347"/>
                </a:lnTo>
                <a:lnTo>
                  <a:pt x="0" y="149347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50" name="Group 50"/>
          <p:cNvGrpSpPr/>
          <p:nvPr/>
        </p:nvGrpSpPr>
        <p:grpSpPr>
          <a:xfrm>
            <a:off x="3161705" y="4525606"/>
            <a:ext cx="4629763" cy="2558148"/>
            <a:chOff x="0" y="0"/>
            <a:chExt cx="1646138" cy="909564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646138" cy="909564"/>
            </a:xfrm>
            <a:custGeom>
              <a:avLst/>
              <a:gdLst/>
              <a:ahLst/>
              <a:cxnLst/>
              <a:rect l="l" t="t" r="r" b="b"/>
              <a:pathLst>
                <a:path w="1646138" h="909564">
                  <a:moveTo>
                    <a:pt x="28428" y="0"/>
                  </a:moveTo>
                  <a:lnTo>
                    <a:pt x="1617710" y="0"/>
                  </a:lnTo>
                  <a:cubicBezTo>
                    <a:pt x="1633411" y="0"/>
                    <a:pt x="1646138" y="12727"/>
                    <a:pt x="1646138" y="28428"/>
                  </a:cubicBezTo>
                  <a:lnTo>
                    <a:pt x="1646138" y="881136"/>
                  </a:lnTo>
                  <a:cubicBezTo>
                    <a:pt x="1646138" y="888676"/>
                    <a:pt x="1643143" y="895906"/>
                    <a:pt x="1637812" y="901237"/>
                  </a:cubicBezTo>
                  <a:cubicBezTo>
                    <a:pt x="1632480" y="906569"/>
                    <a:pt x="1625250" y="909564"/>
                    <a:pt x="1617710" y="909564"/>
                  </a:cubicBezTo>
                  <a:lnTo>
                    <a:pt x="28428" y="909564"/>
                  </a:lnTo>
                  <a:cubicBezTo>
                    <a:pt x="20888" y="909564"/>
                    <a:pt x="13657" y="906569"/>
                    <a:pt x="8326" y="901237"/>
                  </a:cubicBezTo>
                  <a:cubicBezTo>
                    <a:pt x="2995" y="895906"/>
                    <a:pt x="0" y="888676"/>
                    <a:pt x="0" y="881136"/>
                  </a:cubicBezTo>
                  <a:lnTo>
                    <a:pt x="0" y="28428"/>
                  </a:lnTo>
                  <a:cubicBezTo>
                    <a:pt x="0" y="12727"/>
                    <a:pt x="12727" y="0"/>
                    <a:pt x="2842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47625"/>
              <a:ext cx="1646138" cy="957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pic>
        <p:nvPicPr>
          <p:cNvPr id="53" name="Picture 53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099381" y="5005605"/>
            <a:ext cx="4756236" cy="2145365"/>
          </a:xfrm>
          <a:prstGeom prst="rect">
            <a:avLst/>
          </a:prstGeom>
        </p:spPr>
      </p:pic>
      <p:grpSp>
        <p:nvGrpSpPr>
          <p:cNvPr id="54" name="Group 54"/>
          <p:cNvGrpSpPr/>
          <p:nvPr/>
        </p:nvGrpSpPr>
        <p:grpSpPr>
          <a:xfrm>
            <a:off x="7245423" y="4856568"/>
            <a:ext cx="212016" cy="212016"/>
            <a:chOff x="0" y="0"/>
            <a:chExt cx="83651" cy="83651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83651" cy="83651"/>
            </a:xfrm>
            <a:custGeom>
              <a:avLst/>
              <a:gdLst/>
              <a:ahLst/>
              <a:cxnLst/>
              <a:rect l="l" t="t" r="r" b="b"/>
              <a:pathLst>
                <a:path w="83651" h="83651">
                  <a:moveTo>
                    <a:pt x="41825" y="0"/>
                  </a:moveTo>
                  <a:lnTo>
                    <a:pt x="41825" y="0"/>
                  </a:lnTo>
                  <a:cubicBezTo>
                    <a:pt x="64925" y="0"/>
                    <a:pt x="83651" y="18726"/>
                    <a:pt x="83651" y="41825"/>
                  </a:cubicBezTo>
                  <a:lnTo>
                    <a:pt x="83651" y="41825"/>
                  </a:lnTo>
                  <a:cubicBezTo>
                    <a:pt x="83651" y="52918"/>
                    <a:pt x="79244" y="63557"/>
                    <a:pt x="71400" y="71400"/>
                  </a:cubicBezTo>
                  <a:cubicBezTo>
                    <a:pt x="63557" y="79244"/>
                    <a:pt x="52918" y="83651"/>
                    <a:pt x="41825" y="83651"/>
                  </a:cubicBezTo>
                  <a:lnTo>
                    <a:pt x="41825" y="83651"/>
                  </a:lnTo>
                  <a:cubicBezTo>
                    <a:pt x="30733" y="83651"/>
                    <a:pt x="20094" y="79244"/>
                    <a:pt x="12250" y="71400"/>
                  </a:cubicBezTo>
                  <a:cubicBezTo>
                    <a:pt x="4407" y="63557"/>
                    <a:pt x="0" y="52918"/>
                    <a:pt x="0" y="41825"/>
                  </a:cubicBezTo>
                  <a:lnTo>
                    <a:pt x="0" y="41825"/>
                  </a:lnTo>
                  <a:cubicBezTo>
                    <a:pt x="0" y="30733"/>
                    <a:pt x="4407" y="20094"/>
                    <a:pt x="12250" y="12250"/>
                  </a:cubicBezTo>
                  <a:cubicBezTo>
                    <a:pt x="20094" y="4407"/>
                    <a:pt x="30733" y="0"/>
                    <a:pt x="41825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8E8E8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0" y="-47625"/>
              <a:ext cx="83651" cy="1312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6993266" y="4856568"/>
            <a:ext cx="212016" cy="212016"/>
            <a:chOff x="0" y="0"/>
            <a:chExt cx="83651" cy="83651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83651" cy="83651"/>
            </a:xfrm>
            <a:custGeom>
              <a:avLst/>
              <a:gdLst/>
              <a:ahLst/>
              <a:cxnLst/>
              <a:rect l="l" t="t" r="r" b="b"/>
              <a:pathLst>
                <a:path w="83651" h="83651">
                  <a:moveTo>
                    <a:pt x="41825" y="0"/>
                  </a:moveTo>
                  <a:lnTo>
                    <a:pt x="41825" y="0"/>
                  </a:lnTo>
                  <a:cubicBezTo>
                    <a:pt x="64925" y="0"/>
                    <a:pt x="83651" y="18726"/>
                    <a:pt x="83651" y="41825"/>
                  </a:cubicBezTo>
                  <a:lnTo>
                    <a:pt x="83651" y="41825"/>
                  </a:lnTo>
                  <a:cubicBezTo>
                    <a:pt x="83651" y="52918"/>
                    <a:pt x="79244" y="63557"/>
                    <a:pt x="71400" y="71400"/>
                  </a:cubicBezTo>
                  <a:cubicBezTo>
                    <a:pt x="63557" y="79244"/>
                    <a:pt x="52918" y="83651"/>
                    <a:pt x="41825" y="83651"/>
                  </a:cubicBezTo>
                  <a:lnTo>
                    <a:pt x="41825" y="83651"/>
                  </a:lnTo>
                  <a:cubicBezTo>
                    <a:pt x="30733" y="83651"/>
                    <a:pt x="20094" y="79244"/>
                    <a:pt x="12250" y="71400"/>
                  </a:cubicBezTo>
                  <a:cubicBezTo>
                    <a:pt x="4407" y="63557"/>
                    <a:pt x="0" y="52918"/>
                    <a:pt x="0" y="41825"/>
                  </a:cubicBezTo>
                  <a:lnTo>
                    <a:pt x="0" y="41825"/>
                  </a:lnTo>
                  <a:cubicBezTo>
                    <a:pt x="0" y="30733"/>
                    <a:pt x="4407" y="20094"/>
                    <a:pt x="12250" y="12250"/>
                  </a:cubicBezTo>
                  <a:cubicBezTo>
                    <a:pt x="20094" y="4407"/>
                    <a:pt x="30733" y="0"/>
                    <a:pt x="41825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8E8E8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0" y="-47625"/>
              <a:ext cx="83651" cy="1312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6741109" y="4856568"/>
            <a:ext cx="212016" cy="212016"/>
            <a:chOff x="0" y="0"/>
            <a:chExt cx="83651" cy="83651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83651" cy="83651"/>
            </a:xfrm>
            <a:custGeom>
              <a:avLst/>
              <a:gdLst/>
              <a:ahLst/>
              <a:cxnLst/>
              <a:rect l="l" t="t" r="r" b="b"/>
              <a:pathLst>
                <a:path w="83651" h="83651">
                  <a:moveTo>
                    <a:pt x="41825" y="0"/>
                  </a:moveTo>
                  <a:lnTo>
                    <a:pt x="41825" y="0"/>
                  </a:lnTo>
                  <a:cubicBezTo>
                    <a:pt x="64925" y="0"/>
                    <a:pt x="83651" y="18726"/>
                    <a:pt x="83651" y="41825"/>
                  </a:cubicBezTo>
                  <a:lnTo>
                    <a:pt x="83651" y="41825"/>
                  </a:lnTo>
                  <a:cubicBezTo>
                    <a:pt x="83651" y="52918"/>
                    <a:pt x="79244" y="63557"/>
                    <a:pt x="71400" y="71400"/>
                  </a:cubicBezTo>
                  <a:cubicBezTo>
                    <a:pt x="63557" y="79244"/>
                    <a:pt x="52918" y="83651"/>
                    <a:pt x="41825" y="83651"/>
                  </a:cubicBezTo>
                  <a:lnTo>
                    <a:pt x="41825" y="83651"/>
                  </a:lnTo>
                  <a:cubicBezTo>
                    <a:pt x="30733" y="83651"/>
                    <a:pt x="20094" y="79244"/>
                    <a:pt x="12250" y="71400"/>
                  </a:cubicBezTo>
                  <a:cubicBezTo>
                    <a:pt x="4407" y="63557"/>
                    <a:pt x="0" y="52918"/>
                    <a:pt x="0" y="41825"/>
                  </a:cubicBezTo>
                  <a:lnTo>
                    <a:pt x="0" y="41825"/>
                  </a:lnTo>
                  <a:cubicBezTo>
                    <a:pt x="0" y="30733"/>
                    <a:pt x="4407" y="20094"/>
                    <a:pt x="12250" y="12250"/>
                  </a:cubicBezTo>
                  <a:cubicBezTo>
                    <a:pt x="20094" y="4407"/>
                    <a:pt x="30733" y="0"/>
                    <a:pt x="4182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0" y="-47625"/>
              <a:ext cx="83651" cy="1312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63" name="Freeform 63"/>
          <p:cNvSpPr/>
          <p:nvPr/>
        </p:nvSpPr>
        <p:spPr>
          <a:xfrm>
            <a:off x="6786020" y="4901478"/>
            <a:ext cx="122195" cy="122195"/>
          </a:xfrm>
          <a:custGeom>
            <a:avLst/>
            <a:gdLst/>
            <a:ahLst/>
            <a:cxnLst/>
            <a:rect l="l" t="t" r="r" b="b"/>
            <a:pathLst>
              <a:path w="122195" h="122195">
                <a:moveTo>
                  <a:pt x="0" y="0"/>
                </a:moveTo>
                <a:lnTo>
                  <a:pt x="122195" y="0"/>
                </a:lnTo>
                <a:lnTo>
                  <a:pt x="122195" y="122195"/>
                </a:lnTo>
                <a:lnTo>
                  <a:pt x="0" y="122195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64" name="Freeform 64"/>
          <p:cNvSpPr/>
          <p:nvPr/>
        </p:nvSpPr>
        <p:spPr>
          <a:xfrm>
            <a:off x="7040509" y="4901478"/>
            <a:ext cx="117530" cy="122195"/>
          </a:xfrm>
          <a:custGeom>
            <a:avLst/>
            <a:gdLst/>
            <a:ahLst/>
            <a:cxnLst/>
            <a:rect l="l" t="t" r="r" b="b"/>
            <a:pathLst>
              <a:path w="117530" h="122195">
                <a:moveTo>
                  <a:pt x="0" y="0"/>
                </a:moveTo>
                <a:lnTo>
                  <a:pt x="117530" y="0"/>
                </a:lnTo>
                <a:lnTo>
                  <a:pt x="117530" y="122195"/>
                </a:lnTo>
                <a:lnTo>
                  <a:pt x="0" y="122195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65" name="Freeform 65"/>
          <p:cNvSpPr/>
          <p:nvPr/>
        </p:nvSpPr>
        <p:spPr>
          <a:xfrm>
            <a:off x="7290333" y="4901478"/>
            <a:ext cx="122195" cy="122195"/>
          </a:xfrm>
          <a:custGeom>
            <a:avLst/>
            <a:gdLst/>
            <a:ahLst/>
            <a:cxnLst/>
            <a:rect l="l" t="t" r="r" b="b"/>
            <a:pathLst>
              <a:path w="122195" h="122195">
                <a:moveTo>
                  <a:pt x="0" y="0"/>
                </a:moveTo>
                <a:lnTo>
                  <a:pt x="122195" y="0"/>
                </a:lnTo>
                <a:lnTo>
                  <a:pt x="122195" y="122195"/>
                </a:lnTo>
                <a:lnTo>
                  <a:pt x="0" y="122195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66" name="Group 66"/>
          <p:cNvGrpSpPr/>
          <p:nvPr/>
        </p:nvGrpSpPr>
        <p:grpSpPr>
          <a:xfrm>
            <a:off x="8024090" y="1176887"/>
            <a:ext cx="3783568" cy="2410065"/>
            <a:chOff x="0" y="0"/>
            <a:chExt cx="1345269" cy="856912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1345269" cy="856912"/>
            </a:xfrm>
            <a:custGeom>
              <a:avLst/>
              <a:gdLst/>
              <a:ahLst/>
              <a:cxnLst/>
              <a:rect l="l" t="t" r="r" b="b"/>
              <a:pathLst>
                <a:path w="1345269" h="856912">
                  <a:moveTo>
                    <a:pt x="34785" y="0"/>
                  </a:moveTo>
                  <a:lnTo>
                    <a:pt x="1310483" y="0"/>
                  </a:lnTo>
                  <a:cubicBezTo>
                    <a:pt x="1319709" y="0"/>
                    <a:pt x="1328557" y="3665"/>
                    <a:pt x="1335080" y="10188"/>
                  </a:cubicBezTo>
                  <a:cubicBezTo>
                    <a:pt x="1341604" y="16712"/>
                    <a:pt x="1345269" y="25560"/>
                    <a:pt x="1345269" y="34785"/>
                  </a:cubicBezTo>
                  <a:lnTo>
                    <a:pt x="1345269" y="822127"/>
                  </a:lnTo>
                  <a:cubicBezTo>
                    <a:pt x="1345269" y="831352"/>
                    <a:pt x="1341604" y="840200"/>
                    <a:pt x="1335080" y="846724"/>
                  </a:cubicBezTo>
                  <a:cubicBezTo>
                    <a:pt x="1328557" y="853247"/>
                    <a:pt x="1319709" y="856912"/>
                    <a:pt x="1310483" y="856912"/>
                  </a:cubicBezTo>
                  <a:lnTo>
                    <a:pt x="34785" y="856912"/>
                  </a:lnTo>
                  <a:cubicBezTo>
                    <a:pt x="25560" y="856912"/>
                    <a:pt x="16712" y="853247"/>
                    <a:pt x="10188" y="846724"/>
                  </a:cubicBezTo>
                  <a:cubicBezTo>
                    <a:pt x="3665" y="840200"/>
                    <a:pt x="0" y="831352"/>
                    <a:pt x="0" y="822127"/>
                  </a:cubicBezTo>
                  <a:lnTo>
                    <a:pt x="0" y="34785"/>
                  </a:lnTo>
                  <a:cubicBezTo>
                    <a:pt x="0" y="25560"/>
                    <a:pt x="3665" y="16712"/>
                    <a:pt x="10188" y="10188"/>
                  </a:cubicBezTo>
                  <a:cubicBezTo>
                    <a:pt x="16712" y="3665"/>
                    <a:pt x="25560" y="0"/>
                    <a:pt x="34785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0" y="-47625"/>
              <a:ext cx="1345269" cy="9045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69" name="Freeform 69"/>
          <p:cNvSpPr/>
          <p:nvPr/>
        </p:nvSpPr>
        <p:spPr>
          <a:xfrm>
            <a:off x="11207490" y="1527800"/>
            <a:ext cx="244511" cy="195609"/>
          </a:xfrm>
          <a:custGeom>
            <a:avLst/>
            <a:gdLst/>
            <a:ahLst/>
            <a:cxnLst/>
            <a:rect l="l" t="t" r="r" b="b"/>
            <a:pathLst>
              <a:path w="244511" h="195609">
                <a:moveTo>
                  <a:pt x="0" y="0"/>
                </a:moveTo>
                <a:lnTo>
                  <a:pt x="244511" y="0"/>
                </a:lnTo>
                <a:lnTo>
                  <a:pt x="244511" y="195609"/>
                </a:lnTo>
                <a:lnTo>
                  <a:pt x="0" y="195609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70" name="Group 70"/>
          <p:cNvGrpSpPr/>
          <p:nvPr/>
        </p:nvGrpSpPr>
        <p:grpSpPr>
          <a:xfrm>
            <a:off x="8358119" y="2057685"/>
            <a:ext cx="482918" cy="482918"/>
            <a:chOff x="0" y="0"/>
            <a:chExt cx="171704" cy="171704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171704" cy="171704"/>
            </a:xfrm>
            <a:custGeom>
              <a:avLst/>
              <a:gdLst/>
              <a:ahLst/>
              <a:cxnLst/>
              <a:rect l="l" t="t" r="r" b="b"/>
              <a:pathLst>
                <a:path w="171704" h="171704">
                  <a:moveTo>
                    <a:pt x="85852" y="0"/>
                  </a:moveTo>
                  <a:lnTo>
                    <a:pt x="85852" y="0"/>
                  </a:lnTo>
                  <a:cubicBezTo>
                    <a:pt x="108621" y="0"/>
                    <a:pt x="130458" y="9045"/>
                    <a:pt x="146559" y="25145"/>
                  </a:cubicBezTo>
                  <a:cubicBezTo>
                    <a:pt x="162659" y="41246"/>
                    <a:pt x="171704" y="63083"/>
                    <a:pt x="171704" y="85852"/>
                  </a:cubicBezTo>
                  <a:lnTo>
                    <a:pt x="171704" y="85852"/>
                  </a:lnTo>
                  <a:cubicBezTo>
                    <a:pt x="171704" y="133267"/>
                    <a:pt x="133267" y="171704"/>
                    <a:pt x="85852" y="171704"/>
                  </a:cubicBezTo>
                  <a:lnTo>
                    <a:pt x="85852" y="171704"/>
                  </a:lnTo>
                  <a:cubicBezTo>
                    <a:pt x="38437" y="171704"/>
                    <a:pt x="0" y="133267"/>
                    <a:pt x="0" y="85852"/>
                  </a:cubicBezTo>
                  <a:lnTo>
                    <a:pt x="0" y="85852"/>
                  </a:lnTo>
                  <a:cubicBezTo>
                    <a:pt x="0" y="38437"/>
                    <a:pt x="38437" y="0"/>
                    <a:pt x="858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2" name="TextBox 72"/>
            <p:cNvSpPr txBox="1"/>
            <p:nvPr/>
          </p:nvSpPr>
          <p:spPr>
            <a:xfrm>
              <a:off x="0" y="-47625"/>
              <a:ext cx="171704" cy="2193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11045957" y="2106070"/>
            <a:ext cx="406044" cy="138740"/>
            <a:chOff x="0" y="0"/>
            <a:chExt cx="144371" cy="49330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144371" cy="49330"/>
            </a:xfrm>
            <a:custGeom>
              <a:avLst/>
              <a:gdLst/>
              <a:ahLst/>
              <a:cxnLst/>
              <a:rect l="l" t="t" r="r" b="b"/>
              <a:pathLst>
                <a:path w="144371" h="49330">
                  <a:moveTo>
                    <a:pt x="24665" y="0"/>
                  </a:moveTo>
                  <a:lnTo>
                    <a:pt x="119706" y="0"/>
                  </a:lnTo>
                  <a:cubicBezTo>
                    <a:pt x="126248" y="0"/>
                    <a:pt x="132521" y="2599"/>
                    <a:pt x="137147" y="7224"/>
                  </a:cubicBezTo>
                  <a:cubicBezTo>
                    <a:pt x="141773" y="11850"/>
                    <a:pt x="144371" y="18123"/>
                    <a:pt x="144371" y="24665"/>
                  </a:cubicBezTo>
                  <a:lnTo>
                    <a:pt x="144371" y="24665"/>
                  </a:lnTo>
                  <a:cubicBezTo>
                    <a:pt x="144371" y="38287"/>
                    <a:pt x="133328" y="49330"/>
                    <a:pt x="119706" y="49330"/>
                  </a:cubicBezTo>
                  <a:lnTo>
                    <a:pt x="24665" y="49330"/>
                  </a:lnTo>
                  <a:cubicBezTo>
                    <a:pt x="11043" y="49330"/>
                    <a:pt x="0" y="38287"/>
                    <a:pt x="0" y="24665"/>
                  </a:cubicBezTo>
                  <a:lnTo>
                    <a:pt x="0" y="24665"/>
                  </a:lnTo>
                  <a:cubicBezTo>
                    <a:pt x="0" y="11043"/>
                    <a:pt x="11043" y="0"/>
                    <a:pt x="2466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0" y="-47625"/>
              <a:ext cx="144371" cy="96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11268099" y="2083489"/>
            <a:ext cx="183902" cy="183902"/>
            <a:chOff x="0" y="0"/>
            <a:chExt cx="812800" cy="812800"/>
          </a:xfrm>
        </p:grpSpPr>
        <p:sp>
          <p:nvSpPr>
            <p:cNvPr id="77" name="Freeform 7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8E8E8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8" name="TextBox 7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8358119" y="2770283"/>
            <a:ext cx="482918" cy="482918"/>
            <a:chOff x="0" y="0"/>
            <a:chExt cx="171704" cy="171704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171704" cy="171704"/>
            </a:xfrm>
            <a:custGeom>
              <a:avLst/>
              <a:gdLst/>
              <a:ahLst/>
              <a:cxnLst/>
              <a:rect l="l" t="t" r="r" b="b"/>
              <a:pathLst>
                <a:path w="171704" h="171704">
                  <a:moveTo>
                    <a:pt x="85852" y="0"/>
                  </a:moveTo>
                  <a:lnTo>
                    <a:pt x="85852" y="0"/>
                  </a:lnTo>
                  <a:cubicBezTo>
                    <a:pt x="108621" y="0"/>
                    <a:pt x="130458" y="9045"/>
                    <a:pt x="146559" y="25145"/>
                  </a:cubicBezTo>
                  <a:cubicBezTo>
                    <a:pt x="162659" y="41246"/>
                    <a:pt x="171704" y="63083"/>
                    <a:pt x="171704" y="85852"/>
                  </a:cubicBezTo>
                  <a:lnTo>
                    <a:pt x="171704" y="85852"/>
                  </a:lnTo>
                  <a:cubicBezTo>
                    <a:pt x="171704" y="133267"/>
                    <a:pt x="133267" y="171704"/>
                    <a:pt x="85852" y="171704"/>
                  </a:cubicBezTo>
                  <a:lnTo>
                    <a:pt x="85852" y="171704"/>
                  </a:lnTo>
                  <a:cubicBezTo>
                    <a:pt x="38437" y="171704"/>
                    <a:pt x="0" y="133267"/>
                    <a:pt x="0" y="85852"/>
                  </a:cubicBezTo>
                  <a:lnTo>
                    <a:pt x="0" y="85852"/>
                  </a:lnTo>
                  <a:cubicBezTo>
                    <a:pt x="0" y="38437"/>
                    <a:pt x="38437" y="0"/>
                    <a:pt x="858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1" name="TextBox 81"/>
            <p:cNvSpPr txBox="1"/>
            <p:nvPr/>
          </p:nvSpPr>
          <p:spPr>
            <a:xfrm>
              <a:off x="0" y="-47625"/>
              <a:ext cx="171704" cy="2193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11045957" y="2818668"/>
            <a:ext cx="406044" cy="138740"/>
            <a:chOff x="0" y="0"/>
            <a:chExt cx="144371" cy="49330"/>
          </a:xfrm>
        </p:grpSpPr>
        <p:sp>
          <p:nvSpPr>
            <p:cNvPr id="83" name="Freeform 83"/>
            <p:cNvSpPr/>
            <p:nvPr/>
          </p:nvSpPr>
          <p:spPr>
            <a:xfrm>
              <a:off x="0" y="0"/>
              <a:ext cx="144371" cy="49330"/>
            </a:xfrm>
            <a:custGeom>
              <a:avLst/>
              <a:gdLst/>
              <a:ahLst/>
              <a:cxnLst/>
              <a:rect l="l" t="t" r="r" b="b"/>
              <a:pathLst>
                <a:path w="144371" h="49330">
                  <a:moveTo>
                    <a:pt x="24665" y="0"/>
                  </a:moveTo>
                  <a:lnTo>
                    <a:pt x="119706" y="0"/>
                  </a:lnTo>
                  <a:cubicBezTo>
                    <a:pt x="126248" y="0"/>
                    <a:pt x="132521" y="2599"/>
                    <a:pt x="137147" y="7224"/>
                  </a:cubicBezTo>
                  <a:cubicBezTo>
                    <a:pt x="141773" y="11850"/>
                    <a:pt x="144371" y="18123"/>
                    <a:pt x="144371" y="24665"/>
                  </a:cubicBezTo>
                  <a:lnTo>
                    <a:pt x="144371" y="24665"/>
                  </a:lnTo>
                  <a:cubicBezTo>
                    <a:pt x="144371" y="38287"/>
                    <a:pt x="133328" y="49330"/>
                    <a:pt x="119706" y="49330"/>
                  </a:cubicBezTo>
                  <a:lnTo>
                    <a:pt x="24665" y="49330"/>
                  </a:lnTo>
                  <a:cubicBezTo>
                    <a:pt x="11043" y="49330"/>
                    <a:pt x="0" y="38287"/>
                    <a:pt x="0" y="24665"/>
                  </a:cubicBezTo>
                  <a:lnTo>
                    <a:pt x="0" y="24665"/>
                  </a:lnTo>
                  <a:cubicBezTo>
                    <a:pt x="0" y="11043"/>
                    <a:pt x="11043" y="0"/>
                    <a:pt x="2466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4" name="TextBox 84"/>
            <p:cNvSpPr txBox="1"/>
            <p:nvPr/>
          </p:nvSpPr>
          <p:spPr>
            <a:xfrm>
              <a:off x="0" y="-47625"/>
              <a:ext cx="144371" cy="96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11268099" y="2796087"/>
            <a:ext cx="183902" cy="183902"/>
            <a:chOff x="0" y="0"/>
            <a:chExt cx="812800" cy="812800"/>
          </a:xfrm>
        </p:grpSpPr>
        <p:sp>
          <p:nvSpPr>
            <p:cNvPr id="86" name="Freeform 8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8E8E8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7" name="TextBox 8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8024090" y="3815552"/>
            <a:ext cx="3783568" cy="3268202"/>
            <a:chOff x="0" y="0"/>
            <a:chExt cx="1345269" cy="1162027"/>
          </a:xfrm>
        </p:grpSpPr>
        <p:sp>
          <p:nvSpPr>
            <p:cNvPr id="89" name="Freeform 89"/>
            <p:cNvSpPr/>
            <p:nvPr/>
          </p:nvSpPr>
          <p:spPr>
            <a:xfrm>
              <a:off x="0" y="0"/>
              <a:ext cx="1345269" cy="1162027"/>
            </a:xfrm>
            <a:custGeom>
              <a:avLst/>
              <a:gdLst/>
              <a:ahLst/>
              <a:cxnLst/>
              <a:rect l="l" t="t" r="r" b="b"/>
              <a:pathLst>
                <a:path w="1345269" h="1162027">
                  <a:moveTo>
                    <a:pt x="34785" y="0"/>
                  </a:moveTo>
                  <a:lnTo>
                    <a:pt x="1310483" y="0"/>
                  </a:lnTo>
                  <a:cubicBezTo>
                    <a:pt x="1319709" y="0"/>
                    <a:pt x="1328557" y="3665"/>
                    <a:pt x="1335080" y="10188"/>
                  </a:cubicBezTo>
                  <a:cubicBezTo>
                    <a:pt x="1341604" y="16712"/>
                    <a:pt x="1345269" y="25560"/>
                    <a:pt x="1345269" y="34785"/>
                  </a:cubicBezTo>
                  <a:lnTo>
                    <a:pt x="1345269" y="1127242"/>
                  </a:lnTo>
                  <a:cubicBezTo>
                    <a:pt x="1345269" y="1136468"/>
                    <a:pt x="1341604" y="1145315"/>
                    <a:pt x="1335080" y="1151839"/>
                  </a:cubicBezTo>
                  <a:cubicBezTo>
                    <a:pt x="1328557" y="1158362"/>
                    <a:pt x="1319709" y="1162027"/>
                    <a:pt x="1310483" y="1162027"/>
                  </a:cubicBezTo>
                  <a:lnTo>
                    <a:pt x="34785" y="1162027"/>
                  </a:lnTo>
                  <a:cubicBezTo>
                    <a:pt x="25560" y="1162027"/>
                    <a:pt x="16712" y="1158362"/>
                    <a:pt x="10188" y="1151839"/>
                  </a:cubicBezTo>
                  <a:cubicBezTo>
                    <a:pt x="3665" y="1145315"/>
                    <a:pt x="0" y="1136468"/>
                    <a:pt x="0" y="1127242"/>
                  </a:cubicBezTo>
                  <a:lnTo>
                    <a:pt x="0" y="34785"/>
                  </a:lnTo>
                  <a:cubicBezTo>
                    <a:pt x="0" y="25560"/>
                    <a:pt x="3665" y="16712"/>
                    <a:pt x="10188" y="10188"/>
                  </a:cubicBezTo>
                  <a:cubicBezTo>
                    <a:pt x="16712" y="3665"/>
                    <a:pt x="25560" y="0"/>
                    <a:pt x="34785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0" name="TextBox 90"/>
            <p:cNvSpPr txBox="1"/>
            <p:nvPr/>
          </p:nvSpPr>
          <p:spPr>
            <a:xfrm>
              <a:off x="0" y="-47625"/>
              <a:ext cx="1345269" cy="12096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91" name="Freeform 91"/>
          <p:cNvSpPr/>
          <p:nvPr/>
        </p:nvSpPr>
        <p:spPr>
          <a:xfrm>
            <a:off x="11352105" y="4177848"/>
            <a:ext cx="99896" cy="149348"/>
          </a:xfrm>
          <a:custGeom>
            <a:avLst/>
            <a:gdLst/>
            <a:ahLst/>
            <a:cxnLst/>
            <a:rect l="l" t="t" r="r" b="b"/>
            <a:pathLst>
              <a:path w="99896" h="149348">
                <a:moveTo>
                  <a:pt x="0" y="0"/>
                </a:moveTo>
                <a:lnTo>
                  <a:pt x="99896" y="0"/>
                </a:lnTo>
                <a:lnTo>
                  <a:pt x="99896" y="149347"/>
                </a:lnTo>
                <a:lnTo>
                  <a:pt x="0" y="149347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92" name="Freeform 92"/>
          <p:cNvSpPr/>
          <p:nvPr/>
        </p:nvSpPr>
        <p:spPr>
          <a:xfrm>
            <a:off x="8358119" y="4691904"/>
            <a:ext cx="3118820" cy="1547715"/>
          </a:xfrm>
          <a:custGeom>
            <a:avLst/>
            <a:gdLst/>
            <a:ahLst/>
            <a:cxnLst/>
            <a:rect l="l" t="t" r="r" b="b"/>
            <a:pathLst>
              <a:path w="3118820" h="1547715">
                <a:moveTo>
                  <a:pt x="0" y="0"/>
                </a:moveTo>
                <a:lnTo>
                  <a:pt x="3118821" y="0"/>
                </a:lnTo>
                <a:lnTo>
                  <a:pt x="3118821" y="1547715"/>
                </a:lnTo>
                <a:lnTo>
                  <a:pt x="0" y="1547715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93" name="Group 93"/>
          <p:cNvGrpSpPr/>
          <p:nvPr/>
        </p:nvGrpSpPr>
        <p:grpSpPr>
          <a:xfrm>
            <a:off x="8400982" y="6615819"/>
            <a:ext cx="93345" cy="93345"/>
            <a:chOff x="0" y="0"/>
            <a:chExt cx="688365" cy="688365"/>
          </a:xfrm>
        </p:grpSpPr>
        <p:sp>
          <p:nvSpPr>
            <p:cNvPr id="94" name="Freeform 94"/>
            <p:cNvSpPr/>
            <p:nvPr/>
          </p:nvSpPr>
          <p:spPr>
            <a:xfrm>
              <a:off x="0" y="0"/>
              <a:ext cx="688365" cy="688365"/>
            </a:xfrm>
            <a:custGeom>
              <a:avLst/>
              <a:gdLst/>
              <a:ahLst/>
              <a:cxnLst/>
              <a:rect l="l" t="t" r="r" b="b"/>
              <a:pathLst>
                <a:path w="688365" h="688365">
                  <a:moveTo>
                    <a:pt x="344183" y="0"/>
                  </a:moveTo>
                  <a:cubicBezTo>
                    <a:pt x="154096" y="0"/>
                    <a:pt x="0" y="154096"/>
                    <a:pt x="0" y="344183"/>
                  </a:cubicBezTo>
                  <a:cubicBezTo>
                    <a:pt x="0" y="534270"/>
                    <a:pt x="154096" y="688365"/>
                    <a:pt x="344183" y="688365"/>
                  </a:cubicBezTo>
                  <a:cubicBezTo>
                    <a:pt x="534270" y="688365"/>
                    <a:pt x="688365" y="534270"/>
                    <a:pt x="688365" y="344183"/>
                  </a:cubicBezTo>
                  <a:cubicBezTo>
                    <a:pt x="688365" y="154096"/>
                    <a:pt x="534270" y="0"/>
                    <a:pt x="344183" y="0"/>
                  </a:cubicBezTo>
                  <a:close/>
                </a:path>
              </a:pathLst>
            </a:custGeom>
            <a:solidFill>
              <a:srgbClr val="44489A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95" name="TextBox 95"/>
            <p:cNvSpPr txBox="1"/>
            <p:nvPr/>
          </p:nvSpPr>
          <p:spPr>
            <a:xfrm>
              <a:off x="64534" y="16909"/>
              <a:ext cx="559297" cy="606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96" name="Freeform 96"/>
          <p:cNvSpPr/>
          <p:nvPr/>
        </p:nvSpPr>
        <p:spPr>
          <a:xfrm>
            <a:off x="740667" y="1840094"/>
            <a:ext cx="131111" cy="131111"/>
          </a:xfrm>
          <a:custGeom>
            <a:avLst/>
            <a:gdLst/>
            <a:ahLst/>
            <a:cxnLst/>
            <a:rect l="l" t="t" r="r" b="b"/>
            <a:pathLst>
              <a:path w="131111" h="131111">
                <a:moveTo>
                  <a:pt x="0" y="0"/>
                </a:moveTo>
                <a:lnTo>
                  <a:pt x="131111" y="0"/>
                </a:lnTo>
                <a:lnTo>
                  <a:pt x="131111" y="131112"/>
                </a:lnTo>
                <a:lnTo>
                  <a:pt x="0" y="131112"/>
                </a:lnTo>
                <a:lnTo>
                  <a:pt x="0" y="0"/>
                </a:lnTo>
                <a:close/>
              </a:path>
            </a:pathLst>
          </a:custGeom>
          <a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97" name="Group 97"/>
          <p:cNvGrpSpPr/>
          <p:nvPr/>
        </p:nvGrpSpPr>
        <p:grpSpPr>
          <a:xfrm>
            <a:off x="10262764" y="6615819"/>
            <a:ext cx="93345" cy="93345"/>
            <a:chOff x="0" y="0"/>
            <a:chExt cx="688365" cy="688365"/>
          </a:xfrm>
        </p:grpSpPr>
        <p:sp>
          <p:nvSpPr>
            <p:cNvPr id="98" name="Freeform 98"/>
            <p:cNvSpPr/>
            <p:nvPr/>
          </p:nvSpPr>
          <p:spPr>
            <a:xfrm>
              <a:off x="0" y="0"/>
              <a:ext cx="688365" cy="688365"/>
            </a:xfrm>
            <a:custGeom>
              <a:avLst/>
              <a:gdLst/>
              <a:ahLst/>
              <a:cxnLst/>
              <a:rect l="l" t="t" r="r" b="b"/>
              <a:pathLst>
                <a:path w="688365" h="688365">
                  <a:moveTo>
                    <a:pt x="344183" y="0"/>
                  </a:moveTo>
                  <a:cubicBezTo>
                    <a:pt x="154096" y="0"/>
                    <a:pt x="0" y="154096"/>
                    <a:pt x="0" y="344183"/>
                  </a:cubicBezTo>
                  <a:cubicBezTo>
                    <a:pt x="0" y="534270"/>
                    <a:pt x="154096" y="688365"/>
                    <a:pt x="344183" y="688365"/>
                  </a:cubicBezTo>
                  <a:cubicBezTo>
                    <a:pt x="534270" y="688365"/>
                    <a:pt x="688365" y="534270"/>
                    <a:pt x="688365" y="344183"/>
                  </a:cubicBezTo>
                  <a:cubicBezTo>
                    <a:pt x="688365" y="154096"/>
                    <a:pt x="534270" y="0"/>
                    <a:pt x="344183" y="0"/>
                  </a:cubicBez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99" name="TextBox 99"/>
            <p:cNvSpPr txBox="1"/>
            <p:nvPr/>
          </p:nvSpPr>
          <p:spPr>
            <a:xfrm>
              <a:off x="64534" y="16909"/>
              <a:ext cx="559297" cy="606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00" name="Group 100"/>
          <p:cNvGrpSpPr/>
          <p:nvPr/>
        </p:nvGrpSpPr>
        <p:grpSpPr>
          <a:xfrm>
            <a:off x="8699302" y="5220887"/>
            <a:ext cx="93345" cy="93345"/>
            <a:chOff x="0" y="0"/>
            <a:chExt cx="688365" cy="688365"/>
          </a:xfrm>
        </p:grpSpPr>
        <p:sp>
          <p:nvSpPr>
            <p:cNvPr id="101" name="Freeform 101"/>
            <p:cNvSpPr/>
            <p:nvPr/>
          </p:nvSpPr>
          <p:spPr>
            <a:xfrm>
              <a:off x="0" y="0"/>
              <a:ext cx="688365" cy="688365"/>
            </a:xfrm>
            <a:custGeom>
              <a:avLst/>
              <a:gdLst/>
              <a:ahLst/>
              <a:cxnLst/>
              <a:rect l="l" t="t" r="r" b="b"/>
              <a:pathLst>
                <a:path w="688365" h="688365">
                  <a:moveTo>
                    <a:pt x="344183" y="0"/>
                  </a:moveTo>
                  <a:cubicBezTo>
                    <a:pt x="154096" y="0"/>
                    <a:pt x="0" y="154096"/>
                    <a:pt x="0" y="344183"/>
                  </a:cubicBezTo>
                  <a:cubicBezTo>
                    <a:pt x="0" y="534270"/>
                    <a:pt x="154096" y="688365"/>
                    <a:pt x="344183" y="688365"/>
                  </a:cubicBezTo>
                  <a:cubicBezTo>
                    <a:pt x="534270" y="688365"/>
                    <a:pt x="688365" y="534270"/>
                    <a:pt x="688365" y="344183"/>
                  </a:cubicBezTo>
                  <a:cubicBezTo>
                    <a:pt x="688365" y="154096"/>
                    <a:pt x="534270" y="0"/>
                    <a:pt x="344183" y="0"/>
                  </a:cubicBezTo>
                  <a:close/>
                </a:path>
              </a:pathLst>
            </a:custGeom>
            <a:solidFill>
              <a:srgbClr val="44489A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02" name="TextBox 102"/>
            <p:cNvSpPr txBox="1"/>
            <p:nvPr/>
          </p:nvSpPr>
          <p:spPr>
            <a:xfrm>
              <a:off x="64534" y="16909"/>
              <a:ext cx="559297" cy="606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03" name="Group 103"/>
          <p:cNvGrpSpPr/>
          <p:nvPr/>
        </p:nvGrpSpPr>
        <p:grpSpPr>
          <a:xfrm>
            <a:off x="11078955" y="5127542"/>
            <a:ext cx="93345" cy="93345"/>
            <a:chOff x="0" y="0"/>
            <a:chExt cx="688365" cy="688365"/>
          </a:xfrm>
        </p:grpSpPr>
        <p:sp>
          <p:nvSpPr>
            <p:cNvPr id="104" name="Freeform 104"/>
            <p:cNvSpPr/>
            <p:nvPr/>
          </p:nvSpPr>
          <p:spPr>
            <a:xfrm>
              <a:off x="0" y="0"/>
              <a:ext cx="688365" cy="688365"/>
            </a:xfrm>
            <a:custGeom>
              <a:avLst/>
              <a:gdLst/>
              <a:ahLst/>
              <a:cxnLst/>
              <a:rect l="l" t="t" r="r" b="b"/>
              <a:pathLst>
                <a:path w="688365" h="688365">
                  <a:moveTo>
                    <a:pt x="344183" y="0"/>
                  </a:moveTo>
                  <a:cubicBezTo>
                    <a:pt x="154096" y="0"/>
                    <a:pt x="0" y="154096"/>
                    <a:pt x="0" y="344183"/>
                  </a:cubicBezTo>
                  <a:cubicBezTo>
                    <a:pt x="0" y="534270"/>
                    <a:pt x="154096" y="688365"/>
                    <a:pt x="344183" y="688365"/>
                  </a:cubicBezTo>
                  <a:cubicBezTo>
                    <a:pt x="534270" y="688365"/>
                    <a:pt x="688365" y="534270"/>
                    <a:pt x="688365" y="344183"/>
                  </a:cubicBezTo>
                  <a:cubicBezTo>
                    <a:pt x="688365" y="154096"/>
                    <a:pt x="534270" y="0"/>
                    <a:pt x="344183" y="0"/>
                  </a:cubicBez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05" name="TextBox 105"/>
            <p:cNvSpPr txBox="1"/>
            <p:nvPr/>
          </p:nvSpPr>
          <p:spPr>
            <a:xfrm>
              <a:off x="64534" y="16909"/>
              <a:ext cx="559297" cy="606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06" name="Freeform 106"/>
          <p:cNvSpPr/>
          <p:nvPr/>
        </p:nvSpPr>
        <p:spPr>
          <a:xfrm>
            <a:off x="549099" y="6023846"/>
            <a:ext cx="150609" cy="145337"/>
          </a:xfrm>
          <a:custGeom>
            <a:avLst/>
            <a:gdLst/>
            <a:ahLst/>
            <a:cxnLst/>
            <a:rect l="l" t="t" r="r" b="b"/>
            <a:pathLst>
              <a:path w="150609" h="145337">
                <a:moveTo>
                  <a:pt x="0" y="0"/>
                </a:moveTo>
                <a:lnTo>
                  <a:pt x="150608" y="0"/>
                </a:lnTo>
                <a:lnTo>
                  <a:pt x="150608" y="145337"/>
                </a:lnTo>
                <a:lnTo>
                  <a:pt x="0" y="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07" name="Freeform 107"/>
          <p:cNvSpPr/>
          <p:nvPr/>
        </p:nvSpPr>
        <p:spPr>
          <a:xfrm>
            <a:off x="553802" y="6458685"/>
            <a:ext cx="141202" cy="156892"/>
          </a:xfrm>
          <a:custGeom>
            <a:avLst/>
            <a:gdLst/>
            <a:ahLst/>
            <a:cxnLst/>
            <a:rect l="l" t="t" r="r" b="b"/>
            <a:pathLst>
              <a:path w="141202" h="156892">
                <a:moveTo>
                  <a:pt x="0" y="0"/>
                </a:moveTo>
                <a:lnTo>
                  <a:pt x="141202" y="0"/>
                </a:lnTo>
                <a:lnTo>
                  <a:pt x="141202" y="156891"/>
                </a:lnTo>
                <a:lnTo>
                  <a:pt x="0" y="156891"/>
                </a:lnTo>
                <a:lnTo>
                  <a:pt x="0" y="0"/>
                </a:lnTo>
                <a:close/>
              </a:path>
            </a:pathLst>
          </a:custGeom>
          <a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08" name="Freeform 108"/>
          <p:cNvSpPr/>
          <p:nvPr/>
        </p:nvSpPr>
        <p:spPr>
          <a:xfrm>
            <a:off x="549099" y="6909972"/>
            <a:ext cx="150609" cy="135548"/>
          </a:xfrm>
          <a:custGeom>
            <a:avLst/>
            <a:gdLst/>
            <a:ahLst/>
            <a:cxnLst/>
            <a:rect l="l" t="t" r="r" b="b"/>
            <a:pathLst>
              <a:path w="150609" h="135548">
                <a:moveTo>
                  <a:pt x="0" y="0"/>
                </a:moveTo>
                <a:lnTo>
                  <a:pt x="150608" y="0"/>
                </a:lnTo>
                <a:lnTo>
                  <a:pt x="150608" y="135548"/>
                </a:lnTo>
                <a:lnTo>
                  <a:pt x="0" y="135548"/>
                </a:lnTo>
                <a:lnTo>
                  <a:pt x="0" y="0"/>
                </a:lnTo>
                <a:close/>
              </a:path>
            </a:pathLst>
          </a:custGeom>
          <a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09" name="Freeform 109"/>
          <p:cNvSpPr/>
          <p:nvPr/>
        </p:nvSpPr>
        <p:spPr>
          <a:xfrm>
            <a:off x="8456848" y="2147303"/>
            <a:ext cx="285459" cy="303680"/>
          </a:xfrm>
          <a:custGeom>
            <a:avLst/>
            <a:gdLst/>
            <a:ahLst/>
            <a:cxnLst/>
            <a:rect l="l" t="t" r="r" b="b"/>
            <a:pathLst>
              <a:path w="285459" h="303680">
                <a:moveTo>
                  <a:pt x="0" y="0"/>
                </a:moveTo>
                <a:lnTo>
                  <a:pt x="285460" y="0"/>
                </a:lnTo>
                <a:lnTo>
                  <a:pt x="285460" y="303680"/>
                </a:lnTo>
                <a:lnTo>
                  <a:pt x="0" y="303680"/>
                </a:lnTo>
                <a:lnTo>
                  <a:pt x="0" y="0"/>
                </a:lnTo>
                <a:close/>
              </a:path>
            </a:pathLst>
          </a:custGeom>
          <a:blipFill>
            <a:blip r:embed="rId56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10" name="Freeform 110"/>
          <p:cNvSpPr/>
          <p:nvPr/>
        </p:nvSpPr>
        <p:spPr>
          <a:xfrm>
            <a:off x="8456848" y="2859902"/>
            <a:ext cx="285459" cy="303680"/>
          </a:xfrm>
          <a:custGeom>
            <a:avLst/>
            <a:gdLst/>
            <a:ahLst/>
            <a:cxnLst/>
            <a:rect l="l" t="t" r="r" b="b"/>
            <a:pathLst>
              <a:path w="285459" h="303680">
                <a:moveTo>
                  <a:pt x="0" y="0"/>
                </a:moveTo>
                <a:lnTo>
                  <a:pt x="285460" y="0"/>
                </a:lnTo>
                <a:lnTo>
                  <a:pt x="285460" y="303680"/>
                </a:lnTo>
                <a:lnTo>
                  <a:pt x="0" y="303680"/>
                </a:lnTo>
                <a:lnTo>
                  <a:pt x="0" y="0"/>
                </a:lnTo>
                <a:close/>
              </a:path>
            </a:pathLst>
          </a:custGeom>
          <a:blipFill>
            <a:blip r:embed="rId56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111" name="Group 111"/>
          <p:cNvGrpSpPr>
            <a:grpSpLocks noChangeAspect="1"/>
          </p:cNvGrpSpPr>
          <p:nvPr/>
        </p:nvGrpSpPr>
        <p:grpSpPr>
          <a:xfrm>
            <a:off x="11476940" y="505190"/>
            <a:ext cx="330719" cy="330717"/>
            <a:chOff x="0" y="0"/>
            <a:chExt cx="6350000" cy="6349975"/>
          </a:xfrm>
        </p:grpSpPr>
        <p:sp>
          <p:nvSpPr>
            <p:cNvPr id="112" name="Freeform 1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7"/>
              <a:stretch>
                <a:fillRect l="-73773" r="-144597" b="-112380"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113" name="TextBox 113"/>
          <p:cNvSpPr txBox="1"/>
          <p:nvPr/>
        </p:nvSpPr>
        <p:spPr>
          <a:xfrm>
            <a:off x="3495734" y="1460224"/>
            <a:ext cx="1716821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My Saved Chart</a:t>
            </a:r>
          </a:p>
        </p:txBody>
      </p:sp>
      <p:pic>
        <p:nvPicPr>
          <p:cNvPr id="114" name="Picture 114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5081264" y="1360526"/>
            <a:ext cx="579378" cy="579378"/>
          </a:xfrm>
          <a:prstGeom prst="rect">
            <a:avLst/>
          </a:prstGeom>
        </p:spPr>
      </p:pic>
      <p:grpSp>
        <p:nvGrpSpPr>
          <p:cNvPr id="115" name="Group 115"/>
          <p:cNvGrpSpPr/>
          <p:nvPr/>
        </p:nvGrpSpPr>
        <p:grpSpPr>
          <a:xfrm>
            <a:off x="5179928" y="1459190"/>
            <a:ext cx="382051" cy="382051"/>
            <a:chOff x="0" y="0"/>
            <a:chExt cx="812800" cy="812800"/>
          </a:xfrm>
        </p:grpSpPr>
        <p:sp>
          <p:nvSpPr>
            <p:cNvPr id="116" name="Freeform 1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117" name="TextBox 1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18" name="Freeform 118"/>
          <p:cNvSpPr/>
          <p:nvPr/>
        </p:nvSpPr>
        <p:spPr>
          <a:xfrm>
            <a:off x="5286737" y="1534255"/>
            <a:ext cx="168433" cy="231921"/>
          </a:xfrm>
          <a:custGeom>
            <a:avLst/>
            <a:gdLst/>
            <a:ahLst/>
            <a:cxnLst/>
            <a:rect l="l" t="t" r="r" b="b"/>
            <a:pathLst>
              <a:path w="168433" h="231921">
                <a:moveTo>
                  <a:pt x="0" y="0"/>
                </a:moveTo>
                <a:lnTo>
                  <a:pt x="168433" y="0"/>
                </a:lnTo>
                <a:lnTo>
                  <a:pt x="168433" y="231921"/>
                </a:lnTo>
                <a:lnTo>
                  <a:pt x="0" y="231921"/>
                </a:lnTo>
                <a:lnTo>
                  <a:pt x="0" y="0"/>
                </a:lnTo>
                <a:close/>
              </a:path>
            </a:pathLst>
          </a:custGeom>
          <a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19" name="Picture 119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5740004" y="1374998"/>
            <a:ext cx="579378" cy="579378"/>
          </a:xfrm>
          <a:prstGeom prst="rect">
            <a:avLst/>
          </a:prstGeom>
        </p:spPr>
      </p:pic>
      <p:grpSp>
        <p:nvGrpSpPr>
          <p:cNvPr id="120" name="Group 120"/>
          <p:cNvGrpSpPr/>
          <p:nvPr/>
        </p:nvGrpSpPr>
        <p:grpSpPr>
          <a:xfrm>
            <a:off x="5838668" y="1473662"/>
            <a:ext cx="382051" cy="382051"/>
            <a:chOff x="0" y="0"/>
            <a:chExt cx="812800" cy="812800"/>
          </a:xfrm>
        </p:grpSpPr>
        <p:sp>
          <p:nvSpPr>
            <p:cNvPr id="121" name="Freeform 1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122" name="TextBox 1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23" name="Freeform 123"/>
          <p:cNvSpPr/>
          <p:nvPr/>
        </p:nvSpPr>
        <p:spPr>
          <a:xfrm>
            <a:off x="5920585" y="1554093"/>
            <a:ext cx="218217" cy="221189"/>
          </a:xfrm>
          <a:custGeom>
            <a:avLst/>
            <a:gdLst/>
            <a:ahLst/>
            <a:cxnLst/>
            <a:rect l="l" t="t" r="r" b="b"/>
            <a:pathLst>
              <a:path w="218217" h="221189">
                <a:moveTo>
                  <a:pt x="0" y="0"/>
                </a:moveTo>
                <a:lnTo>
                  <a:pt x="218217" y="0"/>
                </a:lnTo>
                <a:lnTo>
                  <a:pt x="218217" y="221190"/>
                </a:lnTo>
                <a:lnTo>
                  <a:pt x="0" y="221190"/>
                </a:lnTo>
                <a:lnTo>
                  <a:pt x="0" y="0"/>
                </a:lnTo>
                <a:close/>
              </a:path>
            </a:pathLst>
          </a:custGeom>
          <a:blipFill>
            <a:blip r:embed="rId62">
              <a:extLst>
                <a:ext uri="{96DAC541-7B7A-43D3-8B79-37D633B846F1}">
                  <asvg:svgBlip xmlns:asvg="http://schemas.microsoft.com/office/drawing/2016/SVG/main" r:embed="rId6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24" name="Freeform 124"/>
          <p:cNvSpPr/>
          <p:nvPr/>
        </p:nvSpPr>
        <p:spPr>
          <a:xfrm>
            <a:off x="6462116" y="1008137"/>
            <a:ext cx="323904" cy="302445"/>
          </a:xfrm>
          <a:custGeom>
            <a:avLst/>
            <a:gdLst/>
            <a:ahLst/>
            <a:cxnLst/>
            <a:rect l="l" t="t" r="r" b="b"/>
            <a:pathLst>
              <a:path w="323904" h="302445">
                <a:moveTo>
                  <a:pt x="0" y="0"/>
                </a:moveTo>
                <a:lnTo>
                  <a:pt x="323904" y="0"/>
                </a:lnTo>
                <a:lnTo>
                  <a:pt x="323904" y="302446"/>
                </a:lnTo>
                <a:lnTo>
                  <a:pt x="0" y="302446"/>
                </a:lnTo>
                <a:lnTo>
                  <a:pt x="0" y="0"/>
                </a:lnTo>
                <a:close/>
              </a:path>
            </a:pathLst>
          </a:custGeom>
          <a:blipFill>
            <a:blip r:embed="rId64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25" name="TextBox 125"/>
          <p:cNvSpPr txBox="1"/>
          <p:nvPr/>
        </p:nvSpPr>
        <p:spPr>
          <a:xfrm>
            <a:off x="715958" y="1351658"/>
            <a:ext cx="1646367" cy="488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FFFFFF"/>
                </a:solidFill>
                <a:latin typeface="Sukar Heavy"/>
                <a:ea typeface="Sukar Heavy"/>
                <a:cs typeface="Sukar Heavy"/>
                <a:sym typeface="Sukar Heavy"/>
              </a:rPr>
              <a:t>$ 2.000,-</a:t>
            </a:r>
          </a:p>
        </p:txBody>
      </p:sp>
      <p:sp>
        <p:nvSpPr>
          <p:cNvPr id="126" name="TextBox 126"/>
          <p:cNvSpPr txBox="1"/>
          <p:nvPr/>
        </p:nvSpPr>
        <p:spPr>
          <a:xfrm>
            <a:off x="1011665" y="1787559"/>
            <a:ext cx="866064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Balance</a:t>
            </a:r>
          </a:p>
        </p:txBody>
      </p:sp>
      <p:sp>
        <p:nvSpPr>
          <p:cNvPr id="127" name="TextBox 127"/>
          <p:cNvSpPr txBox="1"/>
          <p:nvPr/>
        </p:nvSpPr>
        <p:spPr>
          <a:xfrm>
            <a:off x="867856" y="2537920"/>
            <a:ext cx="1220953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Dashboard</a:t>
            </a:r>
          </a:p>
        </p:txBody>
      </p:sp>
      <p:sp>
        <p:nvSpPr>
          <p:cNvPr id="128" name="TextBox 128"/>
          <p:cNvSpPr txBox="1"/>
          <p:nvPr/>
        </p:nvSpPr>
        <p:spPr>
          <a:xfrm>
            <a:off x="867856" y="3065995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Insight</a:t>
            </a:r>
          </a:p>
        </p:txBody>
      </p:sp>
      <p:sp>
        <p:nvSpPr>
          <p:cNvPr id="129" name="TextBox 129"/>
          <p:cNvSpPr txBox="1"/>
          <p:nvPr/>
        </p:nvSpPr>
        <p:spPr>
          <a:xfrm>
            <a:off x="867856" y="3506610"/>
            <a:ext cx="1402073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Transaction</a:t>
            </a:r>
          </a:p>
        </p:txBody>
      </p:sp>
      <p:sp>
        <p:nvSpPr>
          <p:cNvPr id="130" name="TextBox 130"/>
          <p:cNvSpPr txBox="1"/>
          <p:nvPr/>
        </p:nvSpPr>
        <p:spPr>
          <a:xfrm>
            <a:off x="867856" y="3947226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Account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867856" y="4387842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Settings</a:t>
            </a:r>
          </a:p>
        </p:txBody>
      </p:sp>
      <p:sp>
        <p:nvSpPr>
          <p:cNvPr id="132" name="TextBox 132"/>
          <p:cNvSpPr txBox="1"/>
          <p:nvPr/>
        </p:nvSpPr>
        <p:spPr>
          <a:xfrm>
            <a:off x="867856" y="5942882"/>
            <a:ext cx="1494470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Add Account</a:t>
            </a:r>
          </a:p>
        </p:txBody>
      </p:sp>
      <p:sp>
        <p:nvSpPr>
          <p:cNvPr id="133" name="TextBox 133"/>
          <p:cNvSpPr txBox="1"/>
          <p:nvPr/>
        </p:nvSpPr>
        <p:spPr>
          <a:xfrm>
            <a:off x="867856" y="6383498"/>
            <a:ext cx="1731874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Switch Account</a:t>
            </a:r>
          </a:p>
        </p:txBody>
      </p:sp>
      <p:sp>
        <p:nvSpPr>
          <p:cNvPr id="134" name="TextBox 134"/>
          <p:cNvSpPr txBox="1"/>
          <p:nvPr/>
        </p:nvSpPr>
        <p:spPr>
          <a:xfrm>
            <a:off x="867856" y="6824113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Log Out</a:t>
            </a:r>
          </a:p>
        </p:txBody>
      </p:sp>
      <p:sp>
        <p:nvSpPr>
          <p:cNvPr id="135" name="TextBox 135"/>
          <p:cNvSpPr txBox="1"/>
          <p:nvPr/>
        </p:nvSpPr>
        <p:spPr>
          <a:xfrm>
            <a:off x="695004" y="498146"/>
            <a:ext cx="1847576" cy="250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38B6FF"/>
                </a:solidFill>
                <a:latin typeface="Lato Heavy"/>
                <a:ea typeface="Lato Heavy"/>
                <a:cs typeface="Lato Heavy"/>
                <a:sym typeface="Lato Heavy"/>
              </a:rPr>
              <a:t>Ingoude Company</a:t>
            </a:r>
          </a:p>
        </p:txBody>
      </p:sp>
      <p:sp>
        <p:nvSpPr>
          <p:cNvPr id="136" name="TextBox 136"/>
          <p:cNvSpPr txBox="1"/>
          <p:nvPr/>
        </p:nvSpPr>
        <p:spPr>
          <a:xfrm>
            <a:off x="3161705" y="488621"/>
            <a:ext cx="1454036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Dashboard</a:t>
            </a:r>
          </a:p>
        </p:txBody>
      </p:sp>
      <p:sp>
        <p:nvSpPr>
          <p:cNvPr id="137" name="TextBox 137"/>
          <p:cNvSpPr txBox="1"/>
          <p:nvPr/>
        </p:nvSpPr>
        <p:spPr>
          <a:xfrm>
            <a:off x="7298298" y="578474"/>
            <a:ext cx="963415" cy="1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>
                <a:solidFill>
                  <a:srgbClr val="8A8A8A"/>
                </a:solidFill>
                <a:latin typeface="Poppins Light"/>
                <a:ea typeface="Poppins Light"/>
                <a:cs typeface="Poppins Light"/>
                <a:sym typeface="Poppins Light"/>
              </a:rPr>
              <a:t>Search Here</a:t>
            </a:r>
          </a:p>
        </p:txBody>
      </p:sp>
      <p:sp>
        <p:nvSpPr>
          <p:cNvPr id="138" name="TextBox 138"/>
          <p:cNvSpPr txBox="1"/>
          <p:nvPr/>
        </p:nvSpPr>
        <p:spPr>
          <a:xfrm>
            <a:off x="10082905" y="485698"/>
            <a:ext cx="1256407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Claudia Alves</a:t>
            </a:r>
          </a:p>
        </p:txBody>
      </p:sp>
      <p:sp>
        <p:nvSpPr>
          <p:cNvPr id="139" name="TextBox 139"/>
          <p:cNvSpPr txBox="1"/>
          <p:nvPr/>
        </p:nvSpPr>
        <p:spPr>
          <a:xfrm>
            <a:off x="10235305" y="678272"/>
            <a:ext cx="1104007" cy="148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60"/>
              </a:lnSpc>
            </a:pPr>
            <a:r>
              <a:rPr lang="en-US" sz="900">
                <a:solidFill>
                  <a:srgbClr val="252525"/>
                </a:solidFill>
                <a:latin typeface="Poppins Light"/>
                <a:ea typeface="Poppins Light"/>
                <a:cs typeface="Poppins Light"/>
                <a:sym typeface="Poppins Light"/>
              </a:rPr>
              <a:t>Administrator</a:t>
            </a:r>
          </a:p>
        </p:txBody>
      </p:sp>
      <p:sp>
        <p:nvSpPr>
          <p:cNvPr id="140" name="TextBox 140"/>
          <p:cNvSpPr txBox="1"/>
          <p:nvPr/>
        </p:nvSpPr>
        <p:spPr>
          <a:xfrm>
            <a:off x="4116390" y="2019585"/>
            <a:ext cx="2474627" cy="27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Appointment / Contact</a:t>
            </a:r>
          </a:p>
        </p:txBody>
      </p:sp>
      <p:sp>
        <p:nvSpPr>
          <p:cNvPr id="141" name="TextBox 141"/>
          <p:cNvSpPr txBox="1"/>
          <p:nvPr/>
        </p:nvSpPr>
        <p:spPr>
          <a:xfrm>
            <a:off x="4116390" y="2332892"/>
            <a:ext cx="277180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1 Month Ago, 1 Region, 1 Company</a:t>
            </a:r>
          </a:p>
        </p:txBody>
      </p:sp>
      <p:sp>
        <p:nvSpPr>
          <p:cNvPr id="142" name="TextBox 142"/>
          <p:cNvSpPr txBox="1"/>
          <p:nvPr/>
        </p:nvSpPr>
        <p:spPr>
          <a:xfrm>
            <a:off x="7005549" y="2332892"/>
            <a:ext cx="453715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40%</a:t>
            </a:r>
          </a:p>
        </p:txBody>
      </p:sp>
      <p:sp>
        <p:nvSpPr>
          <p:cNvPr id="143" name="TextBox 143"/>
          <p:cNvSpPr txBox="1"/>
          <p:nvPr/>
        </p:nvSpPr>
        <p:spPr>
          <a:xfrm>
            <a:off x="4114564" y="2732183"/>
            <a:ext cx="2067930" cy="27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Call Attempt / Rep</a:t>
            </a:r>
          </a:p>
        </p:txBody>
      </p:sp>
      <p:sp>
        <p:nvSpPr>
          <p:cNvPr id="144" name="TextBox 144"/>
          <p:cNvSpPr txBox="1"/>
          <p:nvPr/>
        </p:nvSpPr>
        <p:spPr>
          <a:xfrm>
            <a:off x="4114564" y="3046328"/>
            <a:ext cx="2773626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1 Month Ago, 1 Region, 1 Company</a:t>
            </a:r>
          </a:p>
        </p:txBody>
      </p:sp>
      <p:sp>
        <p:nvSpPr>
          <p:cNvPr id="145" name="TextBox 145"/>
          <p:cNvSpPr txBox="1"/>
          <p:nvPr/>
        </p:nvSpPr>
        <p:spPr>
          <a:xfrm>
            <a:off x="6953125" y="3046328"/>
            <a:ext cx="504314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70%</a:t>
            </a:r>
          </a:p>
        </p:txBody>
      </p:sp>
      <p:sp>
        <p:nvSpPr>
          <p:cNvPr id="146" name="TextBox 146"/>
          <p:cNvSpPr txBox="1"/>
          <p:nvPr/>
        </p:nvSpPr>
        <p:spPr>
          <a:xfrm>
            <a:off x="4116390" y="3444436"/>
            <a:ext cx="2382534" cy="27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Allowed Call / Attempt</a:t>
            </a:r>
          </a:p>
        </p:txBody>
      </p:sp>
      <p:sp>
        <p:nvSpPr>
          <p:cNvPr id="147" name="TextBox 147"/>
          <p:cNvSpPr txBox="1"/>
          <p:nvPr/>
        </p:nvSpPr>
        <p:spPr>
          <a:xfrm>
            <a:off x="4116390" y="3758582"/>
            <a:ext cx="277180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1 Month Ago, 1 Region, 1 Company</a:t>
            </a:r>
          </a:p>
        </p:txBody>
      </p:sp>
      <p:sp>
        <p:nvSpPr>
          <p:cNvPr id="148" name="TextBox 148"/>
          <p:cNvSpPr txBox="1"/>
          <p:nvPr/>
        </p:nvSpPr>
        <p:spPr>
          <a:xfrm>
            <a:off x="6953125" y="3758582"/>
            <a:ext cx="50614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90%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3495734" y="4808943"/>
            <a:ext cx="162397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Bar Chart</a:t>
            </a:r>
          </a:p>
        </p:txBody>
      </p:sp>
      <p:sp>
        <p:nvSpPr>
          <p:cNvPr id="150" name="TextBox 150"/>
          <p:cNvSpPr txBox="1"/>
          <p:nvPr/>
        </p:nvSpPr>
        <p:spPr>
          <a:xfrm>
            <a:off x="8358119" y="1460224"/>
            <a:ext cx="2347799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Advanced Statistic</a:t>
            </a:r>
          </a:p>
        </p:txBody>
      </p:sp>
      <p:sp>
        <p:nvSpPr>
          <p:cNvPr id="151" name="TextBox 151"/>
          <p:cNvSpPr txBox="1"/>
          <p:nvPr/>
        </p:nvSpPr>
        <p:spPr>
          <a:xfrm>
            <a:off x="8972681" y="2019585"/>
            <a:ext cx="943193" cy="27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Task A</a:t>
            </a:r>
          </a:p>
        </p:txBody>
      </p:sp>
      <p:sp>
        <p:nvSpPr>
          <p:cNvPr id="152" name="TextBox 152"/>
          <p:cNvSpPr txBox="1"/>
          <p:nvPr/>
        </p:nvSpPr>
        <p:spPr>
          <a:xfrm>
            <a:off x="10235305" y="2332994"/>
            <a:ext cx="1216696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i="1">
                <a:solidFill>
                  <a:srgbClr val="38B6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On Progress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8972681" y="2332994"/>
            <a:ext cx="944848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dirty="0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+ $ 200.00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8972681" y="2732183"/>
            <a:ext cx="881624" cy="27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Task B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10305738" y="3045593"/>
            <a:ext cx="1146263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i="1">
                <a:solidFill>
                  <a:srgbClr val="38B6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On Progress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8972681" y="3045593"/>
            <a:ext cx="944848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+ $ 200.00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8358119" y="4098889"/>
            <a:ext cx="1496186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By Country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8561455" y="6544400"/>
            <a:ext cx="1430294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252525"/>
                </a:solidFill>
                <a:latin typeface="Poppins"/>
                <a:ea typeface="Poppins"/>
                <a:cs typeface="Poppins"/>
                <a:sym typeface="Poppins"/>
              </a:rPr>
              <a:t>50% in Borcelle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10423237" y="6544400"/>
            <a:ext cx="1261367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252525"/>
                </a:solidFill>
                <a:latin typeface="Poppins"/>
                <a:ea typeface="Poppins"/>
                <a:cs typeface="Poppins"/>
                <a:sym typeface="Poppins"/>
              </a:rPr>
              <a:t>50% in Fauget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83821" cy="7620000"/>
            <a:chOff x="0" y="0"/>
            <a:chExt cx="98980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89803" cy="2709333"/>
            </a:xfrm>
            <a:custGeom>
              <a:avLst/>
              <a:gdLst/>
              <a:ahLst/>
              <a:cxnLst/>
              <a:rect l="l" t="t" r="r" b="b"/>
              <a:pathLst>
                <a:path w="989803" h="2709333">
                  <a:moveTo>
                    <a:pt x="0" y="0"/>
                  </a:moveTo>
                  <a:lnTo>
                    <a:pt x="989803" y="0"/>
                  </a:lnTo>
                  <a:lnTo>
                    <a:pt x="9898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98980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80863" y="536246"/>
            <a:ext cx="176551" cy="212016"/>
          </a:xfrm>
          <a:custGeom>
            <a:avLst/>
            <a:gdLst/>
            <a:ahLst/>
            <a:cxnLst/>
            <a:rect l="l" t="t" r="r" b="b"/>
            <a:pathLst>
              <a:path w="176551" h="212016">
                <a:moveTo>
                  <a:pt x="0" y="0"/>
                </a:moveTo>
                <a:lnTo>
                  <a:pt x="176551" y="0"/>
                </a:lnTo>
                <a:lnTo>
                  <a:pt x="176551" y="212016"/>
                </a:lnTo>
                <a:lnTo>
                  <a:pt x="0" y="212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6" name="Freeform 6"/>
          <p:cNvSpPr/>
          <p:nvPr/>
        </p:nvSpPr>
        <p:spPr>
          <a:xfrm>
            <a:off x="445013" y="536246"/>
            <a:ext cx="104683" cy="212016"/>
          </a:xfrm>
          <a:custGeom>
            <a:avLst/>
            <a:gdLst/>
            <a:ahLst/>
            <a:cxnLst/>
            <a:rect l="l" t="t" r="r" b="b"/>
            <a:pathLst>
              <a:path w="104683" h="212016">
                <a:moveTo>
                  <a:pt x="0" y="0"/>
                </a:moveTo>
                <a:lnTo>
                  <a:pt x="104683" y="0"/>
                </a:lnTo>
                <a:lnTo>
                  <a:pt x="104683" y="212016"/>
                </a:lnTo>
                <a:lnTo>
                  <a:pt x="0" y="2120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7" name="Group 7"/>
          <p:cNvGrpSpPr/>
          <p:nvPr/>
        </p:nvGrpSpPr>
        <p:grpSpPr>
          <a:xfrm>
            <a:off x="380863" y="1176887"/>
            <a:ext cx="2021958" cy="1050200"/>
            <a:chOff x="0" y="0"/>
            <a:chExt cx="718918" cy="3734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18918" cy="373405"/>
            </a:xfrm>
            <a:custGeom>
              <a:avLst/>
              <a:gdLst/>
              <a:ahLst/>
              <a:cxnLst/>
              <a:rect l="l" t="t" r="r" b="b"/>
              <a:pathLst>
                <a:path w="718918" h="373405">
                  <a:moveTo>
                    <a:pt x="76578" y="0"/>
                  </a:moveTo>
                  <a:lnTo>
                    <a:pt x="642340" y="0"/>
                  </a:lnTo>
                  <a:cubicBezTo>
                    <a:pt x="662650" y="0"/>
                    <a:pt x="682128" y="8068"/>
                    <a:pt x="696489" y="22429"/>
                  </a:cubicBezTo>
                  <a:cubicBezTo>
                    <a:pt x="710850" y="36791"/>
                    <a:pt x="718918" y="56269"/>
                    <a:pt x="718918" y="76578"/>
                  </a:cubicBezTo>
                  <a:lnTo>
                    <a:pt x="718918" y="296826"/>
                  </a:lnTo>
                  <a:cubicBezTo>
                    <a:pt x="718918" y="317136"/>
                    <a:pt x="710850" y="336614"/>
                    <a:pt x="696489" y="350975"/>
                  </a:cubicBezTo>
                  <a:cubicBezTo>
                    <a:pt x="682128" y="365337"/>
                    <a:pt x="662650" y="373405"/>
                    <a:pt x="642340" y="373405"/>
                  </a:cubicBezTo>
                  <a:lnTo>
                    <a:pt x="76578" y="373405"/>
                  </a:lnTo>
                  <a:cubicBezTo>
                    <a:pt x="56269" y="373405"/>
                    <a:pt x="36791" y="365337"/>
                    <a:pt x="22429" y="350975"/>
                  </a:cubicBezTo>
                  <a:cubicBezTo>
                    <a:pt x="8068" y="336614"/>
                    <a:pt x="0" y="317136"/>
                    <a:pt x="0" y="296826"/>
                  </a:cubicBezTo>
                  <a:lnTo>
                    <a:pt x="0" y="76578"/>
                  </a:lnTo>
                  <a:cubicBezTo>
                    <a:pt x="0" y="56269"/>
                    <a:pt x="8068" y="36791"/>
                    <a:pt x="22429" y="22429"/>
                  </a:cubicBezTo>
                  <a:cubicBezTo>
                    <a:pt x="36791" y="8068"/>
                    <a:pt x="56269" y="0"/>
                    <a:pt x="7657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718918" cy="4019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80863" y="2455687"/>
            <a:ext cx="2021958" cy="471731"/>
            <a:chOff x="0" y="0"/>
            <a:chExt cx="718918" cy="16772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18918" cy="167727"/>
            </a:xfrm>
            <a:custGeom>
              <a:avLst/>
              <a:gdLst/>
              <a:ahLst/>
              <a:cxnLst/>
              <a:rect l="l" t="t" r="r" b="b"/>
              <a:pathLst>
                <a:path w="718918" h="167727">
                  <a:moveTo>
                    <a:pt x="83863" y="0"/>
                  </a:moveTo>
                  <a:lnTo>
                    <a:pt x="635055" y="0"/>
                  </a:lnTo>
                  <a:cubicBezTo>
                    <a:pt x="657297" y="0"/>
                    <a:pt x="678628" y="8836"/>
                    <a:pt x="694355" y="24563"/>
                  </a:cubicBezTo>
                  <a:cubicBezTo>
                    <a:pt x="710083" y="40290"/>
                    <a:pt x="718918" y="61621"/>
                    <a:pt x="718918" y="83863"/>
                  </a:cubicBezTo>
                  <a:lnTo>
                    <a:pt x="718918" y="83863"/>
                  </a:lnTo>
                  <a:cubicBezTo>
                    <a:pt x="718918" y="106105"/>
                    <a:pt x="710083" y="127436"/>
                    <a:pt x="694355" y="143164"/>
                  </a:cubicBezTo>
                  <a:cubicBezTo>
                    <a:pt x="678628" y="158891"/>
                    <a:pt x="657297" y="167727"/>
                    <a:pt x="635055" y="167727"/>
                  </a:cubicBezTo>
                  <a:lnTo>
                    <a:pt x="83863" y="167727"/>
                  </a:lnTo>
                  <a:cubicBezTo>
                    <a:pt x="61621" y="167727"/>
                    <a:pt x="40290" y="158891"/>
                    <a:pt x="24563" y="143164"/>
                  </a:cubicBezTo>
                  <a:cubicBezTo>
                    <a:pt x="8836" y="127436"/>
                    <a:pt x="0" y="106105"/>
                    <a:pt x="0" y="83863"/>
                  </a:cubicBezTo>
                  <a:lnTo>
                    <a:pt x="0" y="83863"/>
                  </a:lnTo>
                  <a:cubicBezTo>
                    <a:pt x="0" y="61621"/>
                    <a:pt x="8836" y="40290"/>
                    <a:pt x="24563" y="24563"/>
                  </a:cubicBezTo>
                  <a:cubicBezTo>
                    <a:pt x="40290" y="8836"/>
                    <a:pt x="61621" y="0"/>
                    <a:pt x="8386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718918" cy="1963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18395" y="2585545"/>
            <a:ext cx="212016" cy="212016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557775" y="2634920"/>
            <a:ext cx="133255" cy="113267"/>
          </a:xfrm>
          <a:custGeom>
            <a:avLst/>
            <a:gdLst/>
            <a:ahLst/>
            <a:cxnLst/>
            <a:rect l="l" t="t" r="r" b="b"/>
            <a:pathLst>
              <a:path w="133255" h="113267">
                <a:moveTo>
                  <a:pt x="0" y="0"/>
                </a:moveTo>
                <a:lnTo>
                  <a:pt x="133255" y="0"/>
                </a:lnTo>
                <a:lnTo>
                  <a:pt x="133255" y="113266"/>
                </a:lnTo>
                <a:lnTo>
                  <a:pt x="0" y="1132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7" name="Freeform 17"/>
          <p:cNvSpPr/>
          <p:nvPr/>
        </p:nvSpPr>
        <p:spPr>
          <a:xfrm>
            <a:off x="564395" y="3159620"/>
            <a:ext cx="120015" cy="120015"/>
          </a:xfrm>
          <a:custGeom>
            <a:avLst/>
            <a:gdLst/>
            <a:ahLst/>
            <a:cxnLst/>
            <a:rect l="l" t="t" r="r" b="b"/>
            <a:pathLst>
              <a:path w="120015" h="120015">
                <a:moveTo>
                  <a:pt x="0" y="0"/>
                </a:moveTo>
                <a:lnTo>
                  <a:pt x="120015" y="0"/>
                </a:lnTo>
                <a:lnTo>
                  <a:pt x="120015" y="120015"/>
                </a:lnTo>
                <a:lnTo>
                  <a:pt x="0" y="1200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8" name="Freeform 18"/>
          <p:cNvSpPr/>
          <p:nvPr/>
        </p:nvSpPr>
        <p:spPr>
          <a:xfrm>
            <a:off x="564395" y="3586952"/>
            <a:ext cx="120015" cy="146583"/>
          </a:xfrm>
          <a:custGeom>
            <a:avLst/>
            <a:gdLst/>
            <a:ahLst/>
            <a:cxnLst/>
            <a:rect l="l" t="t" r="r" b="b"/>
            <a:pathLst>
              <a:path w="120015" h="146583">
                <a:moveTo>
                  <a:pt x="0" y="0"/>
                </a:moveTo>
                <a:lnTo>
                  <a:pt x="120015" y="0"/>
                </a:lnTo>
                <a:lnTo>
                  <a:pt x="120015" y="146583"/>
                </a:lnTo>
                <a:lnTo>
                  <a:pt x="0" y="1465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9" name="Freeform 19"/>
          <p:cNvSpPr/>
          <p:nvPr/>
        </p:nvSpPr>
        <p:spPr>
          <a:xfrm>
            <a:off x="570854" y="4020041"/>
            <a:ext cx="107097" cy="144239"/>
          </a:xfrm>
          <a:custGeom>
            <a:avLst/>
            <a:gdLst/>
            <a:ahLst/>
            <a:cxnLst/>
            <a:rect l="l" t="t" r="r" b="b"/>
            <a:pathLst>
              <a:path w="107097" h="144239">
                <a:moveTo>
                  <a:pt x="0" y="0"/>
                </a:moveTo>
                <a:lnTo>
                  <a:pt x="107097" y="0"/>
                </a:lnTo>
                <a:lnTo>
                  <a:pt x="107097" y="144238"/>
                </a:lnTo>
                <a:lnTo>
                  <a:pt x="0" y="1442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20" name="Freeform 20"/>
          <p:cNvSpPr/>
          <p:nvPr/>
        </p:nvSpPr>
        <p:spPr>
          <a:xfrm>
            <a:off x="549099" y="4466170"/>
            <a:ext cx="150609" cy="150609"/>
          </a:xfrm>
          <a:custGeom>
            <a:avLst/>
            <a:gdLst/>
            <a:ahLst/>
            <a:cxnLst/>
            <a:rect l="l" t="t" r="r" b="b"/>
            <a:pathLst>
              <a:path w="150609" h="150609">
                <a:moveTo>
                  <a:pt x="0" y="0"/>
                </a:moveTo>
                <a:lnTo>
                  <a:pt x="150608" y="0"/>
                </a:lnTo>
                <a:lnTo>
                  <a:pt x="150608" y="150609"/>
                </a:lnTo>
                <a:lnTo>
                  <a:pt x="0" y="15060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21" name="AutoShape 21"/>
          <p:cNvSpPr/>
          <p:nvPr/>
        </p:nvSpPr>
        <p:spPr>
          <a:xfrm>
            <a:off x="432435" y="5318995"/>
            <a:ext cx="1970386" cy="0"/>
          </a:xfrm>
          <a:prstGeom prst="line">
            <a:avLst/>
          </a:prstGeom>
          <a:ln w="9525" cap="rnd">
            <a:solidFill>
              <a:srgbClr val="E8E8E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grpSp>
        <p:nvGrpSpPr>
          <p:cNvPr id="22" name="Group 22"/>
          <p:cNvGrpSpPr/>
          <p:nvPr/>
        </p:nvGrpSpPr>
        <p:grpSpPr>
          <a:xfrm>
            <a:off x="6887506" y="505190"/>
            <a:ext cx="2112192" cy="330717"/>
            <a:chOff x="0" y="0"/>
            <a:chExt cx="751002" cy="11758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751002" cy="117588"/>
            </a:xfrm>
            <a:custGeom>
              <a:avLst/>
              <a:gdLst/>
              <a:ahLst/>
              <a:cxnLst/>
              <a:rect l="l" t="t" r="r" b="b"/>
              <a:pathLst>
                <a:path w="751002" h="117588">
                  <a:moveTo>
                    <a:pt x="58794" y="0"/>
                  </a:moveTo>
                  <a:lnTo>
                    <a:pt x="692207" y="0"/>
                  </a:lnTo>
                  <a:cubicBezTo>
                    <a:pt x="724678" y="0"/>
                    <a:pt x="751002" y="26323"/>
                    <a:pt x="751002" y="58794"/>
                  </a:cubicBezTo>
                  <a:lnTo>
                    <a:pt x="751002" y="58794"/>
                  </a:lnTo>
                  <a:cubicBezTo>
                    <a:pt x="751002" y="91265"/>
                    <a:pt x="724678" y="117588"/>
                    <a:pt x="692207" y="117588"/>
                  </a:cubicBezTo>
                  <a:lnTo>
                    <a:pt x="58794" y="117588"/>
                  </a:lnTo>
                  <a:cubicBezTo>
                    <a:pt x="26323" y="117588"/>
                    <a:pt x="0" y="91265"/>
                    <a:pt x="0" y="58794"/>
                  </a:cubicBezTo>
                  <a:lnTo>
                    <a:pt x="0" y="58794"/>
                  </a:lnTo>
                  <a:cubicBezTo>
                    <a:pt x="0" y="26323"/>
                    <a:pt x="26323" y="0"/>
                    <a:pt x="5879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28575"/>
              <a:ext cx="751002" cy="1461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7024245" y="603164"/>
            <a:ext cx="145098" cy="145098"/>
          </a:xfrm>
          <a:custGeom>
            <a:avLst/>
            <a:gdLst/>
            <a:ahLst/>
            <a:cxnLst/>
            <a:rect l="l" t="t" r="r" b="b"/>
            <a:pathLst>
              <a:path w="145098" h="145098">
                <a:moveTo>
                  <a:pt x="0" y="0"/>
                </a:moveTo>
                <a:lnTo>
                  <a:pt x="145097" y="0"/>
                </a:lnTo>
                <a:lnTo>
                  <a:pt x="145097" y="145098"/>
                </a:lnTo>
                <a:lnTo>
                  <a:pt x="0" y="1450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26" name="Freeform 26"/>
          <p:cNvSpPr/>
          <p:nvPr/>
        </p:nvSpPr>
        <p:spPr>
          <a:xfrm>
            <a:off x="9620121" y="533998"/>
            <a:ext cx="234184" cy="273101"/>
          </a:xfrm>
          <a:custGeom>
            <a:avLst/>
            <a:gdLst/>
            <a:ahLst/>
            <a:cxnLst/>
            <a:rect l="l" t="t" r="r" b="b"/>
            <a:pathLst>
              <a:path w="234184" h="273101">
                <a:moveTo>
                  <a:pt x="0" y="0"/>
                </a:moveTo>
                <a:lnTo>
                  <a:pt x="234184" y="0"/>
                </a:lnTo>
                <a:lnTo>
                  <a:pt x="234184" y="273101"/>
                </a:lnTo>
                <a:lnTo>
                  <a:pt x="0" y="27310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27" name="Freeform 27"/>
          <p:cNvSpPr/>
          <p:nvPr/>
        </p:nvSpPr>
        <p:spPr>
          <a:xfrm>
            <a:off x="9230902" y="560525"/>
            <a:ext cx="255869" cy="220047"/>
          </a:xfrm>
          <a:custGeom>
            <a:avLst/>
            <a:gdLst/>
            <a:ahLst/>
            <a:cxnLst/>
            <a:rect l="l" t="t" r="r" b="b"/>
            <a:pathLst>
              <a:path w="255869" h="220047">
                <a:moveTo>
                  <a:pt x="0" y="0"/>
                </a:moveTo>
                <a:lnTo>
                  <a:pt x="255869" y="0"/>
                </a:lnTo>
                <a:lnTo>
                  <a:pt x="255869" y="220047"/>
                </a:lnTo>
                <a:lnTo>
                  <a:pt x="0" y="22004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28" name="Group 28"/>
          <p:cNvGrpSpPr/>
          <p:nvPr/>
        </p:nvGrpSpPr>
        <p:grpSpPr>
          <a:xfrm>
            <a:off x="3161705" y="1176887"/>
            <a:ext cx="4629763" cy="4142108"/>
            <a:chOff x="0" y="0"/>
            <a:chExt cx="1646138" cy="147274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646138" cy="1472749"/>
            </a:xfrm>
            <a:custGeom>
              <a:avLst/>
              <a:gdLst/>
              <a:ahLst/>
              <a:cxnLst/>
              <a:rect l="l" t="t" r="r" b="b"/>
              <a:pathLst>
                <a:path w="1646138" h="1472749">
                  <a:moveTo>
                    <a:pt x="28428" y="0"/>
                  </a:moveTo>
                  <a:lnTo>
                    <a:pt x="1617710" y="0"/>
                  </a:lnTo>
                  <a:cubicBezTo>
                    <a:pt x="1633411" y="0"/>
                    <a:pt x="1646138" y="12727"/>
                    <a:pt x="1646138" y="28428"/>
                  </a:cubicBezTo>
                  <a:lnTo>
                    <a:pt x="1646138" y="1444322"/>
                  </a:lnTo>
                  <a:cubicBezTo>
                    <a:pt x="1646138" y="1451861"/>
                    <a:pt x="1643143" y="1459092"/>
                    <a:pt x="1637812" y="1464423"/>
                  </a:cubicBezTo>
                  <a:cubicBezTo>
                    <a:pt x="1632480" y="1469754"/>
                    <a:pt x="1625250" y="1472749"/>
                    <a:pt x="1617710" y="1472749"/>
                  </a:cubicBezTo>
                  <a:lnTo>
                    <a:pt x="28428" y="1472749"/>
                  </a:lnTo>
                  <a:cubicBezTo>
                    <a:pt x="12727" y="1472749"/>
                    <a:pt x="0" y="1460022"/>
                    <a:pt x="0" y="1444322"/>
                  </a:cubicBezTo>
                  <a:lnTo>
                    <a:pt x="0" y="28428"/>
                  </a:lnTo>
                  <a:cubicBezTo>
                    <a:pt x="0" y="12727"/>
                    <a:pt x="12727" y="0"/>
                    <a:pt x="2842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646138" cy="15203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49278" y="2009403"/>
            <a:ext cx="579378" cy="579378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>
            <a:off x="3547942" y="2108067"/>
            <a:ext cx="382051" cy="382051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7154409" y="2120114"/>
            <a:ext cx="239576" cy="143745"/>
          </a:xfrm>
          <a:custGeom>
            <a:avLst/>
            <a:gdLst/>
            <a:ahLst/>
            <a:cxnLst/>
            <a:rect l="l" t="t" r="r" b="b"/>
            <a:pathLst>
              <a:path w="239576" h="143745">
                <a:moveTo>
                  <a:pt x="0" y="0"/>
                </a:moveTo>
                <a:lnTo>
                  <a:pt x="239576" y="0"/>
                </a:lnTo>
                <a:lnTo>
                  <a:pt x="239576" y="143746"/>
                </a:lnTo>
                <a:lnTo>
                  <a:pt x="0" y="14374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47369" y="2721918"/>
            <a:ext cx="580384" cy="580384"/>
          </a:xfrm>
          <a:prstGeom prst="rect">
            <a:avLst/>
          </a:prstGeom>
        </p:spPr>
      </p:pic>
      <p:grpSp>
        <p:nvGrpSpPr>
          <p:cNvPr id="37" name="Group 37"/>
          <p:cNvGrpSpPr/>
          <p:nvPr/>
        </p:nvGrpSpPr>
        <p:grpSpPr>
          <a:xfrm>
            <a:off x="3546204" y="2820752"/>
            <a:ext cx="382714" cy="382714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 flipV="1">
            <a:off x="7152583" y="2832713"/>
            <a:ext cx="239576" cy="143745"/>
          </a:xfrm>
          <a:custGeom>
            <a:avLst/>
            <a:gdLst/>
            <a:ahLst/>
            <a:cxnLst/>
            <a:rect l="l" t="t" r="r" b="b"/>
            <a:pathLst>
              <a:path w="239576" h="143745">
                <a:moveTo>
                  <a:pt x="0" y="143745"/>
                </a:moveTo>
                <a:lnTo>
                  <a:pt x="239576" y="143745"/>
                </a:lnTo>
                <a:lnTo>
                  <a:pt x="239576" y="0"/>
                </a:lnTo>
                <a:lnTo>
                  <a:pt x="0" y="0"/>
                </a:lnTo>
                <a:lnTo>
                  <a:pt x="0" y="143745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41" name="Picture 4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449195" y="3434171"/>
            <a:ext cx="580384" cy="580384"/>
          </a:xfrm>
          <a:prstGeom prst="rect">
            <a:avLst/>
          </a:prstGeom>
        </p:spPr>
      </p:pic>
      <p:grpSp>
        <p:nvGrpSpPr>
          <p:cNvPr id="42" name="Group 42"/>
          <p:cNvGrpSpPr/>
          <p:nvPr/>
        </p:nvGrpSpPr>
        <p:grpSpPr>
          <a:xfrm>
            <a:off x="3548030" y="3533006"/>
            <a:ext cx="382714" cy="382714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45" name="Freeform 45"/>
          <p:cNvSpPr/>
          <p:nvPr/>
        </p:nvSpPr>
        <p:spPr>
          <a:xfrm flipV="1">
            <a:off x="7154409" y="3544966"/>
            <a:ext cx="239576" cy="143745"/>
          </a:xfrm>
          <a:custGeom>
            <a:avLst/>
            <a:gdLst/>
            <a:ahLst/>
            <a:cxnLst/>
            <a:rect l="l" t="t" r="r" b="b"/>
            <a:pathLst>
              <a:path w="239576" h="143745">
                <a:moveTo>
                  <a:pt x="0" y="143745"/>
                </a:moveTo>
                <a:lnTo>
                  <a:pt x="239576" y="143745"/>
                </a:lnTo>
                <a:lnTo>
                  <a:pt x="239576" y="0"/>
                </a:lnTo>
                <a:lnTo>
                  <a:pt x="0" y="0"/>
                </a:lnTo>
                <a:lnTo>
                  <a:pt x="0" y="143745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6" name="Freeform 46"/>
          <p:cNvSpPr/>
          <p:nvPr/>
        </p:nvSpPr>
        <p:spPr>
          <a:xfrm>
            <a:off x="7359369" y="1539183"/>
            <a:ext cx="99896" cy="149348"/>
          </a:xfrm>
          <a:custGeom>
            <a:avLst/>
            <a:gdLst/>
            <a:ahLst/>
            <a:cxnLst/>
            <a:rect l="l" t="t" r="r" b="b"/>
            <a:pathLst>
              <a:path w="99896" h="149348">
                <a:moveTo>
                  <a:pt x="0" y="0"/>
                </a:moveTo>
                <a:lnTo>
                  <a:pt x="99895" y="0"/>
                </a:lnTo>
                <a:lnTo>
                  <a:pt x="99895" y="149347"/>
                </a:lnTo>
                <a:lnTo>
                  <a:pt x="0" y="149347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47" name="Group 47"/>
          <p:cNvGrpSpPr/>
          <p:nvPr/>
        </p:nvGrpSpPr>
        <p:grpSpPr>
          <a:xfrm>
            <a:off x="8024090" y="1176887"/>
            <a:ext cx="3783568" cy="2410065"/>
            <a:chOff x="0" y="0"/>
            <a:chExt cx="1345269" cy="856912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345269" cy="856912"/>
            </a:xfrm>
            <a:custGeom>
              <a:avLst/>
              <a:gdLst/>
              <a:ahLst/>
              <a:cxnLst/>
              <a:rect l="l" t="t" r="r" b="b"/>
              <a:pathLst>
                <a:path w="1345269" h="856912">
                  <a:moveTo>
                    <a:pt x="34785" y="0"/>
                  </a:moveTo>
                  <a:lnTo>
                    <a:pt x="1310483" y="0"/>
                  </a:lnTo>
                  <a:cubicBezTo>
                    <a:pt x="1319709" y="0"/>
                    <a:pt x="1328557" y="3665"/>
                    <a:pt x="1335080" y="10188"/>
                  </a:cubicBezTo>
                  <a:cubicBezTo>
                    <a:pt x="1341604" y="16712"/>
                    <a:pt x="1345269" y="25560"/>
                    <a:pt x="1345269" y="34785"/>
                  </a:cubicBezTo>
                  <a:lnTo>
                    <a:pt x="1345269" y="822127"/>
                  </a:lnTo>
                  <a:cubicBezTo>
                    <a:pt x="1345269" y="831352"/>
                    <a:pt x="1341604" y="840200"/>
                    <a:pt x="1335080" y="846724"/>
                  </a:cubicBezTo>
                  <a:cubicBezTo>
                    <a:pt x="1328557" y="853247"/>
                    <a:pt x="1319709" y="856912"/>
                    <a:pt x="1310483" y="856912"/>
                  </a:cubicBezTo>
                  <a:lnTo>
                    <a:pt x="34785" y="856912"/>
                  </a:lnTo>
                  <a:cubicBezTo>
                    <a:pt x="25560" y="856912"/>
                    <a:pt x="16712" y="853247"/>
                    <a:pt x="10188" y="846724"/>
                  </a:cubicBezTo>
                  <a:cubicBezTo>
                    <a:pt x="3665" y="840200"/>
                    <a:pt x="0" y="831352"/>
                    <a:pt x="0" y="822127"/>
                  </a:cubicBezTo>
                  <a:lnTo>
                    <a:pt x="0" y="34785"/>
                  </a:lnTo>
                  <a:cubicBezTo>
                    <a:pt x="0" y="25560"/>
                    <a:pt x="3665" y="16712"/>
                    <a:pt x="10188" y="10188"/>
                  </a:cubicBezTo>
                  <a:cubicBezTo>
                    <a:pt x="16712" y="3665"/>
                    <a:pt x="25560" y="0"/>
                    <a:pt x="34785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47625"/>
              <a:ext cx="1345269" cy="9045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0" name="Freeform 50"/>
          <p:cNvSpPr/>
          <p:nvPr/>
        </p:nvSpPr>
        <p:spPr>
          <a:xfrm>
            <a:off x="11207490" y="1527800"/>
            <a:ext cx="244511" cy="195609"/>
          </a:xfrm>
          <a:custGeom>
            <a:avLst/>
            <a:gdLst/>
            <a:ahLst/>
            <a:cxnLst/>
            <a:rect l="l" t="t" r="r" b="b"/>
            <a:pathLst>
              <a:path w="244511" h="195609">
                <a:moveTo>
                  <a:pt x="0" y="0"/>
                </a:moveTo>
                <a:lnTo>
                  <a:pt x="244511" y="0"/>
                </a:lnTo>
                <a:lnTo>
                  <a:pt x="244511" y="195609"/>
                </a:lnTo>
                <a:lnTo>
                  <a:pt x="0" y="195609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51" name="Group 51"/>
          <p:cNvGrpSpPr/>
          <p:nvPr/>
        </p:nvGrpSpPr>
        <p:grpSpPr>
          <a:xfrm>
            <a:off x="8358119" y="2057685"/>
            <a:ext cx="482918" cy="482918"/>
            <a:chOff x="0" y="0"/>
            <a:chExt cx="171704" cy="171704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171704" cy="171704"/>
            </a:xfrm>
            <a:custGeom>
              <a:avLst/>
              <a:gdLst/>
              <a:ahLst/>
              <a:cxnLst/>
              <a:rect l="l" t="t" r="r" b="b"/>
              <a:pathLst>
                <a:path w="171704" h="171704">
                  <a:moveTo>
                    <a:pt x="85852" y="0"/>
                  </a:moveTo>
                  <a:lnTo>
                    <a:pt x="85852" y="0"/>
                  </a:lnTo>
                  <a:cubicBezTo>
                    <a:pt x="108621" y="0"/>
                    <a:pt x="130458" y="9045"/>
                    <a:pt x="146559" y="25145"/>
                  </a:cubicBezTo>
                  <a:cubicBezTo>
                    <a:pt x="162659" y="41246"/>
                    <a:pt x="171704" y="63083"/>
                    <a:pt x="171704" y="85852"/>
                  </a:cubicBezTo>
                  <a:lnTo>
                    <a:pt x="171704" y="85852"/>
                  </a:lnTo>
                  <a:cubicBezTo>
                    <a:pt x="171704" y="133267"/>
                    <a:pt x="133267" y="171704"/>
                    <a:pt x="85852" y="171704"/>
                  </a:cubicBezTo>
                  <a:lnTo>
                    <a:pt x="85852" y="171704"/>
                  </a:lnTo>
                  <a:cubicBezTo>
                    <a:pt x="38437" y="171704"/>
                    <a:pt x="0" y="133267"/>
                    <a:pt x="0" y="85852"/>
                  </a:cubicBezTo>
                  <a:lnTo>
                    <a:pt x="0" y="85852"/>
                  </a:lnTo>
                  <a:cubicBezTo>
                    <a:pt x="0" y="38437"/>
                    <a:pt x="38437" y="0"/>
                    <a:pt x="858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0" y="-47625"/>
              <a:ext cx="171704" cy="2193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11045957" y="2106070"/>
            <a:ext cx="406044" cy="138740"/>
            <a:chOff x="0" y="0"/>
            <a:chExt cx="144371" cy="4933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44371" cy="49330"/>
            </a:xfrm>
            <a:custGeom>
              <a:avLst/>
              <a:gdLst/>
              <a:ahLst/>
              <a:cxnLst/>
              <a:rect l="l" t="t" r="r" b="b"/>
              <a:pathLst>
                <a:path w="144371" h="49330">
                  <a:moveTo>
                    <a:pt x="24665" y="0"/>
                  </a:moveTo>
                  <a:lnTo>
                    <a:pt x="119706" y="0"/>
                  </a:lnTo>
                  <a:cubicBezTo>
                    <a:pt x="126248" y="0"/>
                    <a:pt x="132521" y="2599"/>
                    <a:pt x="137147" y="7224"/>
                  </a:cubicBezTo>
                  <a:cubicBezTo>
                    <a:pt x="141773" y="11850"/>
                    <a:pt x="144371" y="18123"/>
                    <a:pt x="144371" y="24665"/>
                  </a:cubicBezTo>
                  <a:lnTo>
                    <a:pt x="144371" y="24665"/>
                  </a:lnTo>
                  <a:cubicBezTo>
                    <a:pt x="144371" y="38287"/>
                    <a:pt x="133328" y="49330"/>
                    <a:pt x="119706" y="49330"/>
                  </a:cubicBezTo>
                  <a:lnTo>
                    <a:pt x="24665" y="49330"/>
                  </a:lnTo>
                  <a:cubicBezTo>
                    <a:pt x="11043" y="49330"/>
                    <a:pt x="0" y="38287"/>
                    <a:pt x="0" y="24665"/>
                  </a:cubicBezTo>
                  <a:lnTo>
                    <a:pt x="0" y="24665"/>
                  </a:lnTo>
                  <a:cubicBezTo>
                    <a:pt x="0" y="11043"/>
                    <a:pt x="11043" y="0"/>
                    <a:pt x="2466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0" y="-47625"/>
              <a:ext cx="144371" cy="96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11268099" y="2083489"/>
            <a:ext cx="183902" cy="183902"/>
            <a:chOff x="0" y="0"/>
            <a:chExt cx="812800" cy="812800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8E8E8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8358119" y="2770283"/>
            <a:ext cx="482918" cy="482918"/>
            <a:chOff x="0" y="0"/>
            <a:chExt cx="171704" cy="171704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171704" cy="171704"/>
            </a:xfrm>
            <a:custGeom>
              <a:avLst/>
              <a:gdLst/>
              <a:ahLst/>
              <a:cxnLst/>
              <a:rect l="l" t="t" r="r" b="b"/>
              <a:pathLst>
                <a:path w="171704" h="171704">
                  <a:moveTo>
                    <a:pt x="85852" y="0"/>
                  </a:moveTo>
                  <a:lnTo>
                    <a:pt x="85852" y="0"/>
                  </a:lnTo>
                  <a:cubicBezTo>
                    <a:pt x="108621" y="0"/>
                    <a:pt x="130458" y="9045"/>
                    <a:pt x="146559" y="25145"/>
                  </a:cubicBezTo>
                  <a:cubicBezTo>
                    <a:pt x="162659" y="41246"/>
                    <a:pt x="171704" y="63083"/>
                    <a:pt x="171704" y="85852"/>
                  </a:cubicBezTo>
                  <a:lnTo>
                    <a:pt x="171704" y="85852"/>
                  </a:lnTo>
                  <a:cubicBezTo>
                    <a:pt x="171704" y="133267"/>
                    <a:pt x="133267" y="171704"/>
                    <a:pt x="85852" y="171704"/>
                  </a:cubicBezTo>
                  <a:lnTo>
                    <a:pt x="85852" y="171704"/>
                  </a:lnTo>
                  <a:cubicBezTo>
                    <a:pt x="38437" y="171704"/>
                    <a:pt x="0" y="133267"/>
                    <a:pt x="0" y="85852"/>
                  </a:cubicBezTo>
                  <a:lnTo>
                    <a:pt x="0" y="85852"/>
                  </a:lnTo>
                  <a:cubicBezTo>
                    <a:pt x="0" y="38437"/>
                    <a:pt x="38437" y="0"/>
                    <a:pt x="858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0" y="-47625"/>
              <a:ext cx="171704" cy="2193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11045957" y="2818668"/>
            <a:ext cx="406044" cy="138740"/>
            <a:chOff x="0" y="0"/>
            <a:chExt cx="144371" cy="49330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144371" cy="49330"/>
            </a:xfrm>
            <a:custGeom>
              <a:avLst/>
              <a:gdLst/>
              <a:ahLst/>
              <a:cxnLst/>
              <a:rect l="l" t="t" r="r" b="b"/>
              <a:pathLst>
                <a:path w="144371" h="49330">
                  <a:moveTo>
                    <a:pt x="24665" y="0"/>
                  </a:moveTo>
                  <a:lnTo>
                    <a:pt x="119706" y="0"/>
                  </a:lnTo>
                  <a:cubicBezTo>
                    <a:pt x="126248" y="0"/>
                    <a:pt x="132521" y="2599"/>
                    <a:pt x="137147" y="7224"/>
                  </a:cubicBezTo>
                  <a:cubicBezTo>
                    <a:pt x="141773" y="11850"/>
                    <a:pt x="144371" y="18123"/>
                    <a:pt x="144371" y="24665"/>
                  </a:cubicBezTo>
                  <a:lnTo>
                    <a:pt x="144371" y="24665"/>
                  </a:lnTo>
                  <a:cubicBezTo>
                    <a:pt x="144371" y="38287"/>
                    <a:pt x="133328" y="49330"/>
                    <a:pt x="119706" y="49330"/>
                  </a:cubicBezTo>
                  <a:lnTo>
                    <a:pt x="24665" y="49330"/>
                  </a:lnTo>
                  <a:cubicBezTo>
                    <a:pt x="11043" y="49330"/>
                    <a:pt x="0" y="38287"/>
                    <a:pt x="0" y="24665"/>
                  </a:cubicBezTo>
                  <a:lnTo>
                    <a:pt x="0" y="24665"/>
                  </a:lnTo>
                  <a:cubicBezTo>
                    <a:pt x="0" y="11043"/>
                    <a:pt x="11043" y="0"/>
                    <a:pt x="2466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0" y="-47625"/>
              <a:ext cx="144371" cy="96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11268099" y="2796087"/>
            <a:ext cx="183902" cy="183902"/>
            <a:chOff x="0" y="0"/>
            <a:chExt cx="812800" cy="81280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8E8E8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69" name="Freeform 69"/>
          <p:cNvSpPr/>
          <p:nvPr/>
        </p:nvSpPr>
        <p:spPr>
          <a:xfrm>
            <a:off x="740667" y="1840094"/>
            <a:ext cx="131111" cy="131111"/>
          </a:xfrm>
          <a:custGeom>
            <a:avLst/>
            <a:gdLst/>
            <a:ahLst/>
            <a:cxnLst/>
            <a:rect l="l" t="t" r="r" b="b"/>
            <a:pathLst>
              <a:path w="131111" h="131111">
                <a:moveTo>
                  <a:pt x="0" y="0"/>
                </a:moveTo>
                <a:lnTo>
                  <a:pt x="131111" y="0"/>
                </a:lnTo>
                <a:lnTo>
                  <a:pt x="131111" y="131112"/>
                </a:lnTo>
                <a:lnTo>
                  <a:pt x="0" y="131112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70" name="Freeform 70"/>
          <p:cNvSpPr/>
          <p:nvPr/>
        </p:nvSpPr>
        <p:spPr>
          <a:xfrm>
            <a:off x="549099" y="6023846"/>
            <a:ext cx="150609" cy="145337"/>
          </a:xfrm>
          <a:custGeom>
            <a:avLst/>
            <a:gdLst/>
            <a:ahLst/>
            <a:cxnLst/>
            <a:rect l="l" t="t" r="r" b="b"/>
            <a:pathLst>
              <a:path w="150609" h="145337">
                <a:moveTo>
                  <a:pt x="0" y="0"/>
                </a:moveTo>
                <a:lnTo>
                  <a:pt x="150608" y="0"/>
                </a:lnTo>
                <a:lnTo>
                  <a:pt x="150608" y="145337"/>
                </a:lnTo>
                <a:lnTo>
                  <a:pt x="0" y="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71" name="Freeform 71"/>
          <p:cNvSpPr/>
          <p:nvPr/>
        </p:nvSpPr>
        <p:spPr>
          <a:xfrm>
            <a:off x="553802" y="6458685"/>
            <a:ext cx="141202" cy="156892"/>
          </a:xfrm>
          <a:custGeom>
            <a:avLst/>
            <a:gdLst/>
            <a:ahLst/>
            <a:cxnLst/>
            <a:rect l="l" t="t" r="r" b="b"/>
            <a:pathLst>
              <a:path w="141202" h="156892">
                <a:moveTo>
                  <a:pt x="0" y="0"/>
                </a:moveTo>
                <a:lnTo>
                  <a:pt x="141202" y="0"/>
                </a:lnTo>
                <a:lnTo>
                  <a:pt x="141202" y="156891"/>
                </a:lnTo>
                <a:lnTo>
                  <a:pt x="0" y="156891"/>
                </a:lnTo>
                <a:lnTo>
                  <a:pt x="0" y="0"/>
                </a:lnTo>
                <a:close/>
              </a:path>
            </a:pathLst>
          </a:custGeom>
          <a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72" name="Freeform 72"/>
          <p:cNvSpPr/>
          <p:nvPr/>
        </p:nvSpPr>
        <p:spPr>
          <a:xfrm>
            <a:off x="549099" y="6909972"/>
            <a:ext cx="150609" cy="135548"/>
          </a:xfrm>
          <a:custGeom>
            <a:avLst/>
            <a:gdLst/>
            <a:ahLst/>
            <a:cxnLst/>
            <a:rect l="l" t="t" r="r" b="b"/>
            <a:pathLst>
              <a:path w="150609" h="135548">
                <a:moveTo>
                  <a:pt x="0" y="0"/>
                </a:moveTo>
                <a:lnTo>
                  <a:pt x="150608" y="0"/>
                </a:lnTo>
                <a:lnTo>
                  <a:pt x="150608" y="135548"/>
                </a:lnTo>
                <a:lnTo>
                  <a:pt x="0" y="135548"/>
                </a:lnTo>
                <a:lnTo>
                  <a:pt x="0" y="0"/>
                </a:lnTo>
                <a:close/>
              </a:path>
            </a:pathLst>
          </a:custGeom>
          <a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73" name="Freeform 73"/>
          <p:cNvSpPr/>
          <p:nvPr/>
        </p:nvSpPr>
        <p:spPr>
          <a:xfrm>
            <a:off x="8456848" y="2147303"/>
            <a:ext cx="285459" cy="303680"/>
          </a:xfrm>
          <a:custGeom>
            <a:avLst/>
            <a:gdLst/>
            <a:ahLst/>
            <a:cxnLst/>
            <a:rect l="l" t="t" r="r" b="b"/>
            <a:pathLst>
              <a:path w="285459" h="303680">
                <a:moveTo>
                  <a:pt x="0" y="0"/>
                </a:moveTo>
                <a:lnTo>
                  <a:pt x="285460" y="0"/>
                </a:lnTo>
                <a:lnTo>
                  <a:pt x="285460" y="303680"/>
                </a:lnTo>
                <a:lnTo>
                  <a:pt x="0" y="303680"/>
                </a:lnTo>
                <a:lnTo>
                  <a:pt x="0" y="0"/>
                </a:lnTo>
                <a:close/>
              </a:path>
            </a:pathLst>
          </a:custGeom>
          <a:blipFill>
            <a:blip r:embed="rId41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74" name="Freeform 74"/>
          <p:cNvSpPr/>
          <p:nvPr/>
        </p:nvSpPr>
        <p:spPr>
          <a:xfrm>
            <a:off x="8456848" y="2859902"/>
            <a:ext cx="285459" cy="303680"/>
          </a:xfrm>
          <a:custGeom>
            <a:avLst/>
            <a:gdLst/>
            <a:ahLst/>
            <a:cxnLst/>
            <a:rect l="l" t="t" r="r" b="b"/>
            <a:pathLst>
              <a:path w="285459" h="303680">
                <a:moveTo>
                  <a:pt x="0" y="0"/>
                </a:moveTo>
                <a:lnTo>
                  <a:pt x="285460" y="0"/>
                </a:lnTo>
                <a:lnTo>
                  <a:pt x="285460" y="303680"/>
                </a:lnTo>
                <a:lnTo>
                  <a:pt x="0" y="303680"/>
                </a:lnTo>
                <a:lnTo>
                  <a:pt x="0" y="0"/>
                </a:lnTo>
                <a:close/>
              </a:path>
            </a:pathLst>
          </a:custGeom>
          <a:blipFill>
            <a:blip r:embed="rId41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75" name="Group 75"/>
          <p:cNvGrpSpPr>
            <a:grpSpLocks noChangeAspect="1"/>
          </p:cNvGrpSpPr>
          <p:nvPr/>
        </p:nvGrpSpPr>
        <p:grpSpPr>
          <a:xfrm>
            <a:off x="11476940" y="505190"/>
            <a:ext cx="330719" cy="330717"/>
            <a:chOff x="0" y="0"/>
            <a:chExt cx="6350000" cy="6349975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2"/>
              <a:stretch>
                <a:fillRect l="-73773" r="-144597" b="-112380"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pic>
        <p:nvPicPr>
          <p:cNvPr id="77" name="Picture 77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3447452" y="4146509"/>
            <a:ext cx="579378" cy="579378"/>
          </a:xfrm>
          <a:prstGeom prst="rect">
            <a:avLst/>
          </a:prstGeom>
        </p:spPr>
      </p:pic>
      <p:grpSp>
        <p:nvGrpSpPr>
          <p:cNvPr id="78" name="Group 78"/>
          <p:cNvGrpSpPr/>
          <p:nvPr/>
        </p:nvGrpSpPr>
        <p:grpSpPr>
          <a:xfrm>
            <a:off x="3546116" y="4245172"/>
            <a:ext cx="382051" cy="382051"/>
            <a:chOff x="0" y="0"/>
            <a:chExt cx="812800" cy="812800"/>
          </a:xfrm>
        </p:grpSpPr>
        <p:sp>
          <p:nvSpPr>
            <p:cNvPr id="79" name="Freeform 7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80" name="TextBox 8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81" name="Freeform 81"/>
          <p:cNvSpPr/>
          <p:nvPr/>
        </p:nvSpPr>
        <p:spPr>
          <a:xfrm>
            <a:off x="3655171" y="2183132"/>
            <a:ext cx="168433" cy="231921"/>
          </a:xfrm>
          <a:custGeom>
            <a:avLst/>
            <a:gdLst/>
            <a:ahLst/>
            <a:cxnLst/>
            <a:rect l="l" t="t" r="r" b="b"/>
            <a:pathLst>
              <a:path w="168433" h="231921">
                <a:moveTo>
                  <a:pt x="0" y="0"/>
                </a:moveTo>
                <a:lnTo>
                  <a:pt x="168432" y="0"/>
                </a:lnTo>
                <a:lnTo>
                  <a:pt x="168432" y="231921"/>
                </a:lnTo>
                <a:lnTo>
                  <a:pt x="0" y="231921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82" name="Freeform 82"/>
          <p:cNvSpPr/>
          <p:nvPr/>
        </p:nvSpPr>
        <p:spPr>
          <a:xfrm>
            <a:off x="3630279" y="2901515"/>
            <a:ext cx="218217" cy="221189"/>
          </a:xfrm>
          <a:custGeom>
            <a:avLst/>
            <a:gdLst/>
            <a:ahLst/>
            <a:cxnLst/>
            <a:rect l="l" t="t" r="r" b="b"/>
            <a:pathLst>
              <a:path w="218217" h="221189">
                <a:moveTo>
                  <a:pt x="0" y="0"/>
                </a:moveTo>
                <a:lnTo>
                  <a:pt x="218216" y="0"/>
                </a:lnTo>
                <a:lnTo>
                  <a:pt x="218216" y="221189"/>
                </a:lnTo>
                <a:lnTo>
                  <a:pt x="0" y="221189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83" name="Freeform 83"/>
          <p:cNvSpPr/>
          <p:nvPr/>
        </p:nvSpPr>
        <p:spPr>
          <a:xfrm>
            <a:off x="3630279" y="4318615"/>
            <a:ext cx="241655" cy="225646"/>
          </a:xfrm>
          <a:custGeom>
            <a:avLst/>
            <a:gdLst/>
            <a:ahLst/>
            <a:cxnLst/>
            <a:rect l="l" t="t" r="r" b="b"/>
            <a:pathLst>
              <a:path w="241655" h="225646">
                <a:moveTo>
                  <a:pt x="0" y="0"/>
                </a:moveTo>
                <a:lnTo>
                  <a:pt x="241655" y="0"/>
                </a:lnTo>
                <a:lnTo>
                  <a:pt x="241655" y="225645"/>
                </a:lnTo>
                <a:lnTo>
                  <a:pt x="0" y="225645"/>
                </a:lnTo>
                <a:lnTo>
                  <a:pt x="0" y="0"/>
                </a:lnTo>
                <a:close/>
              </a:path>
            </a:pathLst>
          </a:custGeom>
          <a:blipFill>
            <a:blip r:embed="rId48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84" name="Freeform 84"/>
          <p:cNvSpPr/>
          <p:nvPr/>
        </p:nvSpPr>
        <p:spPr>
          <a:xfrm>
            <a:off x="3612775" y="3591435"/>
            <a:ext cx="253224" cy="253224"/>
          </a:xfrm>
          <a:custGeom>
            <a:avLst/>
            <a:gdLst/>
            <a:ahLst/>
            <a:cxnLst/>
            <a:rect l="l" t="t" r="r" b="b"/>
            <a:pathLst>
              <a:path w="253224" h="253224">
                <a:moveTo>
                  <a:pt x="0" y="0"/>
                </a:moveTo>
                <a:lnTo>
                  <a:pt x="253224" y="0"/>
                </a:lnTo>
                <a:lnTo>
                  <a:pt x="253224" y="253224"/>
                </a:lnTo>
                <a:lnTo>
                  <a:pt x="0" y="253224"/>
                </a:lnTo>
                <a:lnTo>
                  <a:pt x="0" y="0"/>
                </a:lnTo>
                <a:close/>
              </a:path>
            </a:pathLst>
          </a:custGeom>
          <a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85" name="Freeform 85"/>
          <p:cNvSpPr/>
          <p:nvPr/>
        </p:nvSpPr>
        <p:spPr>
          <a:xfrm flipV="1">
            <a:off x="7152583" y="4252041"/>
            <a:ext cx="239576" cy="143745"/>
          </a:xfrm>
          <a:custGeom>
            <a:avLst/>
            <a:gdLst/>
            <a:ahLst/>
            <a:cxnLst/>
            <a:rect l="l" t="t" r="r" b="b"/>
            <a:pathLst>
              <a:path w="239576" h="143745">
                <a:moveTo>
                  <a:pt x="0" y="143745"/>
                </a:moveTo>
                <a:lnTo>
                  <a:pt x="239576" y="143745"/>
                </a:lnTo>
                <a:lnTo>
                  <a:pt x="239576" y="0"/>
                </a:lnTo>
                <a:lnTo>
                  <a:pt x="0" y="0"/>
                </a:lnTo>
                <a:lnTo>
                  <a:pt x="0" y="143745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86" name="Freeform 86"/>
          <p:cNvSpPr/>
          <p:nvPr/>
        </p:nvSpPr>
        <p:spPr>
          <a:xfrm>
            <a:off x="6542065" y="4946661"/>
            <a:ext cx="257021" cy="194869"/>
          </a:xfrm>
          <a:custGeom>
            <a:avLst/>
            <a:gdLst/>
            <a:ahLst/>
            <a:cxnLst/>
            <a:rect l="l" t="t" r="r" b="b"/>
            <a:pathLst>
              <a:path w="257021" h="194869">
                <a:moveTo>
                  <a:pt x="0" y="0"/>
                </a:moveTo>
                <a:lnTo>
                  <a:pt x="257022" y="0"/>
                </a:lnTo>
                <a:lnTo>
                  <a:pt x="257022" y="194869"/>
                </a:lnTo>
                <a:lnTo>
                  <a:pt x="0" y="194869"/>
                </a:lnTo>
                <a:lnTo>
                  <a:pt x="0" y="0"/>
                </a:lnTo>
                <a:close/>
              </a:path>
            </a:pathLst>
          </a:custGeom>
          <a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PH"/>
          </a:p>
        </p:txBody>
      </p:sp>
      <p:sp>
        <p:nvSpPr>
          <p:cNvPr id="87" name="TextBox 87"/>
          <p:cNvSpPr txBox="1"/>
          <p:nvPr/>
        </p:nvSpPr>
        <p:spPr>
          <a:xfrm>
            <a:off x="3495734" y="1460224"/>
            <a:ext cx="1716821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My Saved Chart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715958" y="1351658"/>
            <a:ext cx="1646367" cy="488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dirty="0">
                <a:solidFill>
                  <a:srgbClr val="FFFFFF"/>
                </a:solidFill>
                <a:latin typeface="Sukar Heavy"/>
                <a:ea typeface="Sukar Heavy"/>
                <a:cs typeface="Sukar Heavy"/>
                <a:sym typeface="Sukar Heavy"/>
              </a:rPr>
              <a:t>$ 2.000,-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1011665" y="1787559"/>
            <a:ext cx="866064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Balance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867856" y="2537920"/>
            <a:ext cx="1220953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Dashboard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867856" y="3065995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Insight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867856" y="3506610"/>
            <a:ext cx="1402073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Transaction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867856" y="3947226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Account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867856" y="4387842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Settings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867856" y="5942882"/>
            <a:ext cx="1494470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Add Account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867856" y="6383498"/>
            <a:ext cx="1731874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Switch Account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867856" y="6824113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Log Out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695004" y="498146"/>
            <a:ext cx="1847576" cy="250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38B6FF"/>
                </a:solidFill>
                <a:latin typeface="Lato Heavy"/>
                <a:ea typeface="Lato Heavy"/>
                <a:cs typeface="Lato Heavy"/>
                <a:sym typeface="Lato Heavy"/>
              </a:rPr>
              <a:t>Ingoude Company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3161705" y="488621"/>
            <a:ext cx="1454036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Dashboard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7298298" y="578474"/>
            <a:ext cx="963415" cy="1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>
                <a:solidFill>
                  <a:srgbClr val="8A8A8A"/>
                </a:solidFill>
                <a:latin typeface="Poppins Light"/>
                <a:ea typeface="Poppins Light"/>
                <a:cs typeface="Poppins Light"/>
                <a:sym typeface="Poppins Light"/>
              </a:rPr>
              <a:t>Search Here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10082905" y="485698"/>
            <a:ext cx="1256407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Claudia Alves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10235305" y="678272"/>
            <a:ext cx="1104007" cy="148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60"/>
              </a:lnSpc>
            </a:pPr>
            <a:r>
              <a:rPr lang="en-US" sz="900">
                <a:solidFill>
                  <a:srgbClr val="252525"/>
                </a:solidFill>
                <a:latin typeface="Poppins Light"/>
                <a:ea typeface="Poppins Light"/>
                <a:cs typeface="Poppins Light"/>
                <a:sym typeface="Poppins Light"/>
              </a:rPr>
              <a:t>Administrator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4116390" y="2019585"/>
            <a:ext cx="2474627" cy="273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Trips Made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4116390" y="2332892"/>
            <a:ext cx="277180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1 Month Ago, 1 Region, 1 Company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7005549" y="2332892"/>
            <a:ext cx="453715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40%</a:t>
            </a:r>
          </a:p>
        </p:txBody>
      </p:sp>
      <p:sp>
        <p:nvSpPr>
          <p:cNvPr id="106" name="TextBox 106"/>
          <p:cNvSpPr txBox="1"/>
          <p:nvPr/>
        </p:nvSpPr>
        <p:spPr>
          <a:xfrm>
            <a:off x="4114564" y="2732183"/>
            <a:ext cx="2067930" cy="273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Hours Operated</a:t>
            </a:r>
          </a:p>
        </p:txBody>
      </p:sp>
      <p:sp>
        <p:nvSpPr>
          <p:cNvPr id="107" name="TextBox 107"/>
          <p:cNvSpPr txBox="1"/>
          <p:nvPr/>
        </p:nvSpPr>
        <p:spPr>
          <a:xfrm>
            <a:off x="4114564" y="3046328"/>
            <a:ext cx="2773626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1 Month Ago, 1 Region, 1 Company</a:t>
            </a:r>
          </a:p>
        </p:txBody>
      </p:sp>
      <p:sp>
        <p:nvSpPr>
          <p:cNvPr id="108" name="TextBox 108"/>
          <p:cNvSpPr txBox="1"/>
          <p:nvPr/>
        </p:nvSpPr>
        <p:spPr>
          <a:xfrm>
            <a:off x="6953125" y="3046328"/>
            <a:ext cx="504314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70%</a:t>
            </a:r>
          </a:p>
        </p:txBody>
      </p:sp>
      <p:sp>
        <p:nvSpPr>
          <p:cNvPr id="109" name="TextBox 109"/>
          <p:cNvSpPr txBox="1"/>
          <p:nvPr/>
        </p:nvSpPr>
        <p:spPr>
          <a:xfrm>
            <a:off x="4116390" y="3444436"/>
            <a:ext cx="2382534" cy="273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Operators</a:t>
            </a:r>
          </a:p>
        </p:txBody>
      </p:sp>
      <p:sp>
        <p:nvSpPr>
          <p:cNvPr id="110" name="TextBox 110"/>
          <p:cNvSpPr txBox="1"/>
          <p:nvPr/>
        </p:nvSpPr>
        <p:spPr>
          <a:xfrm>
            <a:off x="4116390" y="3758582"/>
            <a:ext cx="277180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1 Month Ago, 1 Region, 1 Company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6953125" y="3758582"/>
            <a:ext cx="50614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90%</a:t>
            </a:r>
          </a:p>
        </p:txBody>
      </p:sp>
      <p:sp>
        <p:nvSpPr>
          <p:cNvPr id="112" name="TextBox 112"/>
          <p:cNvSpPr txBox="1"/>
          <p:nvPr/>
        </p:nvSpPr>
        <p:spPr>
          <a:xfrm>
            <a:off x="8358119" y="1460224"/>
            <a:ext cx="2347799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Advanced Statistic</a:t>
            </a:r>
          </a:p>
        </p:txBody>
      </p:sp>
      <p:sp>
        <p:nvSpPr>
          <p:cNvPr id="113" name="TextBox 113"/>
          <p:cNvSpPr txBox="1"/>
          <p:nvPr/>
        </p:nvSpPr>
        <p:spPr>
          <a:xfrm>
            <a:off x="8972681" y="2019585"/>
            <a:ext cx="943193" cy="27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Task A</a:t>
            </a:r>
          </a:p>
        </p:txBody>
      </p:sp>
      <p:sp>
        <p:nvSpPr>
          <p:cNvPr id="114" name="TextBox 114"/>
          <p:cNvSpPr txBox="1"/>
          <p:nvPr/>
        </p:nvSpPr>
        <p:spPr>
          <a:xfrm>
            <a:off x="10235305" y="2332994"/>
            <a:ext cx="1216696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i="1">
                <a:solidFill>
                  <a:srgbClr val="38B6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On Progress</a:t>
            </a:r>
          </a:p>
        </p:txBody>
      </p:sp>
      <p:sp>
        <p:nvSpPr>
          <p:cNvPr id="115" name="TextBox 115"/>
          <p:cNvSpPr txBox="1"/>
          <p:nvPr/>
        </p:nvSpPr>
        <p:spPr>
          <a:xfrm>
            <a:off x="8972681" y="2332994"/>
            <a:ext cx="944848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+ $ 200.00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8972681" y="2732183"/>
            <a:ext cx="881624" cy="27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Task B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10305738" y="3045593"/>
            <a:ext cx="1146263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i="1">
                <a:solidFill>
                  <a:srgbClr val="38B6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On Progress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8972681" y="3045593"/>
            <a:ext cx="944848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+ $ 200.00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4114564" y="4151511"/>
            <a:ext cx="2382534" cy="273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Days Worked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4114564" y="4465656"/>
            <a:ext cx="277180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1 Month Ago, 1 Region, 1 Company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6951299" y="4465656"/>
            <a:ext cx="50614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90%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191</Words>
  <Application>Microsoft Office PowerPoint</Application>
  <PresentationFormat>Custom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Poppins Italics</vt:lpstr>
      <vt:lpstr>Poppins Medium</vt:lpstr>
      <vt:lpstr>Sukar Heavy</vt:lpstr>
      <vt:lpstr>Poppins</vt:lpstr>
      <vt:lpstr>Poppins Semi-Bold</vt:lpstr>
      <vt:lpstr>Lato Heavy</vt:lpstr>
      <vt:lpstr>Arial</vt:lpstr>
      <vt:lpstr>Calibri</vt:lpstr>
      <vt:lpstr>Poppins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Bold Blue Modern Accounting Platform Dashboard Desktop Prototype</dc:title>
  <cp:lastModifiedBy>Neil Andrews Dojeta</cp:lastModifiedBy>
  <cp:revision>1</cp:revision>
  <dcterms:created xsi:type="dcterms:W3CDTF">2006-08-16T00:00:00Z</dcterms:created>
  <dcterms:modified xsi:type="dcterms:W3CDTF">2025-01-23T01:29:55Z</dcterms:modified>
  <dc:identifier>DAGc7B8gfYc</dc:identifier>
</cp:coreProperties>
</file>