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7620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 Heavy" panose="020B0604020202020204" charset="0"/>
      <p:regular r:id="rId8"/>
    </p:embeddedFont>
    <p:embeddedFont>
      <p:font typeface="Poppins" panose="00000500000000000000" pitchFamily="2" charset="0"/>
      <p:regular r:id="rId9"/>
    </p:embeddedFont>
    <p:embeddedFont>
      <p:font typeface="Poppins Italics" panose="020B0604020202020204" charset="0"/>
      <p:regular r:id="rId10"/>
    </p:embeddedFont>
    <p:embeddedFont>
      <p:font typeface="Poppins Light" panose="00000400000000000000" pitchFamily="2" charset="0"/>
      <p:regular r:id="rId11"/>
    </p:embeddedFont>
    <p:embeddedFont>
      <p:font typeface="Poppins Medium" panose="00000600000000000000" pitchFamily="2" charset="0"/>
      <p:regular r:id="rId12"/>
    </p:embeddedFont>
    <p:embeddedFont>
      <p:font typeface="Poppins Semi-Bold" panose="020B0604020202020204" charset="0"/>
      <p:regular r:id="rId13"/>
    </p:embeddedFont>
    <p:embeddedFont>
      <p:font typeface="Sukar Heavy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10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49" Type="http://schemas.openxmlformats.org/officeDocument/2006/relationships/image" Target="../media/image48.svg"/><Relationship Id="rId57" Type="http://schemas.openxmlformats.org/officeDocument/2006/relationships/image" Target="../media/image56.jpe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53.png"/><Relationship Id="rId21" Type="http://schemas.openxmlformats.org/officeDocument/2006/relationships/image" Target="../media/image20.svg"/><Relationship Id="rId34" Type="http://schemas.openxmlformats.org/officeDocument/2006/relationships/image" Target="../media/image48.svg"/><Relationship Id="rId42" Type="http://schemas.openxmlformats.org/officeDocument/2006/relationships/image" Target="../media/image56.jpeg"/><Relationship Id="rId47" Type="http://schemas.openxmlformats.org/officeDocument/2006/relationships/image" Target="../media/image62.svg"/><Relationship Id="rId50" Type="http://schemas.openxmlformats.org/officeDocument/2006/relationships/image" Target="../media/image6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34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4.svg"/><Relationship Id="rId37" Type="http://schemas.openxmlformats.org/officeDocument/2006/relationships/image" Target="../media/image51.png"/><Relationship Id="rId40" Type="http://schemas.openxmlformats.org/officeDocument/2006/relationships/image" Target="../media/image54.svg"/><Relationship Id="rId45" Type="http://schemas.openxmlformats.org/officeDocument/2006/relationships/image" Target="../media/image5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66.png"/><Relationship Id="rId36" Type="http://schemas.openxmlformats.org/officeDocument/2006/relationships/image" Target="../media/image50.svg"/><Relationship Id="rId49" Type="http://schemas.openxmlformats.org/officeDocument/2006/relationships/image" Target="../media/image68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png"/><Relationship Id="rId44" Type="http://schemas.openxmlformats.org/officeDocument/2006/relationships/image" Target="../media/image58.png"/><Relationship Id="rId52" Type="http://schemas.openxmlformats.org/officeDocument/2006/relationships/image" Target="../media/image7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64.png"/><Relationship Id="rId27" Type="http://schemas.openxmlformats.org/officeDocument/2006/relationships/image" Target="../media/image26.svg"/><Relationship Id="rId30" Type="http://schemas.openxmlformats.org/officeDocument/2006/relationships/image" Target="../media/image35.svg"/><Relationship Id="rId35" Type="http://schemas.openxmlformats.org/officeDocument/2006/relationships/image" Target="../media/image49.png"/><Relationship Id="rId43" Type="http://schemas.openxmlformats.org/officeDocument/2006/relationships/image" Target="../media/image67.png"/><Relationship Id="rId48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7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65.png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61.png"/><Relationship Id="rId20" Type="http://schemas.openxmlformats.org/officeDocument/2006/relationships/image" Target="../media/image19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3120119"/>
            <a:chOff x="0" y="0"/>
            <a:chExt cx="1646138" cy="110937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109376"/>
            </a:xfrm>
            <a:custGeom>
              <a:avLst/>
              <a:gdLst/>
              <a:ahLst/>
              <a:cxnLst/>
              <a:rect l="l" t="t" r="r" b="b"/>
              <a:pathLst>
                <a:path w="1646138" h="1109376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080948"/>
                  </a:lnTo>
                  <a:cubicBezTo>
                    <a:pt x="1646138" y="1096648"/>
                    <a:pt x="1633411" y="1109376"/>
                    <a:pt x="1617710" y="1109376"/>
                  </a:cubicBezTo>
                  <a:lnTo>
                    <a:pt x="28428" y="1109376"/>
                  </a:lnTo>
                  <a:cubicBezTo>
                    <a:pt x="20888" y="1109376"/>
                    <a:pt x="13657" y="1106381"/>
                    <a:pt x="8326" y="1101049"/>
                  </a:cubicBezTo>
                  <a:cubicBezTo>
                    <a:pt x="2995" y="1095718"/>
                    <a:pt x="0" y="1088488"/>
                    <a:pt x="0" y="1080948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1570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3592990" y="3577966"/>
            <a:ext cx="292793" cy="292793"/>
          </a:xfrm>
          <a:custGeom>
            <a:avLst/>
            <a:gdLst/>
            <a:ahLst/>
            <a:cxnLst/>
            <a:rect l="l" t="t" r="r" b="b"/>
            <a:pathLst>
              <a:path w="292793" h="292793">
                <a:moveTo>
                  <a:pt x="0" y="0"/>
                </a:moveTo>
                <a:lnTo>
                  <a:pt x="292794" y="0"/>
                </a:lnTo>
                <a:lnTo>
                  <a:pt x="292794" y="292793"/>
                </a:lnTo>
                <a:lnTo>
                  <a:pt x="0" y="29279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6" name="Freeform 46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7" name="Freeform 47"/>
          <p:cNvSpPr/>
          <p:nvPr/>
        </p:nvSpPr>
        <p:spPr>
          <a:xfrm>
            <a:off x="3624667" y="2880000"/>
            <a:ext cx="225787" cy="264219"/>
          </a:xfrm>
          <a:custGeom>
            <a:avLst/>
            <a:gdLst/>
            <a:ahLst/>
            <a:cxnLst/>
            <a:rect l="l" t="t" r="r" b="b"/>
            <a:pathLst>
              <a:path w="225787" h="264219">
                <a:moveTo>
                  <a:pt x="0" y="0"/>
                </a:moveTo>
                <a:lnTo>
                  <a:pt x="225788" y="0"/>
                </a:lnTo>
                <a:lnTo>
                  <a:pt x="225788" y="264219"/>
                </a:lnTo>
                <a:lnTo>
                  <a:pt x="0" y="2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8" name="Freeform 48"/>
          <p:cNvSpPr/>
          <p:nvPr/>
        </p:nvSpPr>
        <p:spPr>
          <a:xfrm>
            <a:off x="3652726" y="2169847"/>
            <a:ext cx="172483" cy="258489"/>
          </a:xfrm>
          <a:custGeom>
            <a:avLst/>
            <a:gdLst/>
            <a:ahLst/>
            <a:cxnLst/>
            <a:rect l="l" t="t" r="r" b="b"/>
            <a:pathLst>
              <a:path w="172483" h="258489">
                <a:moveTo>
                  <a:pt x="0" y="0"/>
                </a:moveTo>
                <a:lnTo>
                  <a:pt x="172483" y="0"/>
                </a:lnTo>
                <a:lnTo>
                  <a:pt x="172483" y="258490"/>
                </a:lnTo>
                <a:lnTo>
                  <a:pt x="0" y="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9" name="Freeform 49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50" name="Group 50"/>
          <p:cNvGrpSpPr/>
          <p:nvPr/>
        </p:nvGrpSpPr>
        <p:grpSpPr>
          <a:xfrm>
            <a:off x="3161705" y="4525606"/>
            <a:ext cx="4629763" cy="2558148"/>
            <a:chOff x="0" y="0"/>
            <a:chExt cx="1646138" cy="90956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646138" cy="909564"/>
            </a:xfrm>
            <a:custGeom>
              <a:avLst/>
              <a:gdLst/>
              <a:ahLst/>
              <a:cxnLst/>
              <a:rect l="l" t="t" r="r" b="b"/>
              <a:pathLst>
                <a:path w="1646138" h="909564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881136"/>
                  </a:lnTo>
                  <a:cubicBezTo>
                    <a:pt x="1646138" y="888676"/>
                    <a:pt x="1643143" y="895906"/>
                    <a:pt x="1637812" y="901237"/>
                  </a:cubicBezTo>
                  <a:cubicBezTo>
                    <a:pt x="1632480" y="906569"/>
                    <a:pt x="1625250" y="909564"/>
                    <a:pt x="1617710" y="909564"/>
                  </a:cubicBezTo>
                  <a:lnTo>
                    <a:pt x="28428" y="909564"/>
                  </a:lnTo>
                  <a:cubicBezTo>
                    <a:pt x="20888" y="909564"/>
                    <a:pt x="13657" y="906569"/>
                    <a:pt x="8326" y="901237"/>
                  </a:cubicBezTo>
                  <a:cubicBezTo>
                    <a:pt x="2995" y="895906"/>
                    <a:pt x="0" y="888676"/>
                    <a:pt x="0" y="881136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1646138" cy="957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099381" y="5005605"/>
            <a:ext cx="4756236" cy="2145365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>
            <a:off x="7245423" y="4856568"/>
            <a:ext cx="212016" cy="212016"/>
            <a:chOff x="0" y="0"/>
            <a:chExt cx="83651" cy="8365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993266" y="4856568"/>
            <a:ext cx="212016" cy="212016"/>
            <a:chOff x="0" y="0"/>
            <a:chExt cx="83651" cy="8365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6741109" y="4856568"/>
            <a:ext cx="212016" cy="212016"/>
            <a:chOff x="0" y="0"/>
            <a:chExt cx="83651" cy="8365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3" name="Freeform 63"/>
          <p:cNvSpPr/>
          <p:nvPr/>
        </p:nvSpPr>
        <p:spPr>
          <a:xfrm>
            <a:off x="6786020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4" name="Freeform 64"/>
          <p:cNvSpPr/>
          <p:nvPr/>
        </p:nvSpPr>
        <p:spPr>
          <a:xfrm>
            <a:off x="7040509" y="4901478"/>
            <a:ext cx="117530" cy="122195"/>
          </a:xfrm>
          <a:custGeom>
            <a:avLst/>
            <a:gdLst/>
            <a:ahLst/>
            <a:cxnLst/>
            <a:rect l="l" t="t" r="r" b="b"/>
            <a:pathLst>
              <a:path w="117530" h="122195">
                <a:moveTo>
                  <a:pt x="0" y="0"/>
                </a:moveTo>
                <a:lnTo>
                  <a:pt x="117530" y="0"/>
                </a:lnTo>
                <a:lnTo>
                  <a:pt x="117530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5" name="Freeform 65"/>
          <p:cNvSpPr/>
          <p:nvPr/>
        </p:nvSpPr>
        <p:spPr>
          <a:xfrm>
            <a:off x="7290333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66" name="Group 66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0" name="Group 70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2" name="TextBox 7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4" name="TextBox 84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87" name="TextBox 8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8024090" y="3815552"/>
            <a:ext cx="3783568" cy="3268202"/>
            <a:chOff x="0" y="0"/>
            <a:chExt cx="1345269" cy="1162027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345269" cy="1162027"/>
            </a:xfrm>
            <a:custGeom>
              <a:avLst/>
              <a:gdLst/>
              <a:ahLst/>
              <a:cxnLst/>
              <a:rect l="l" t="t" r="r" b="b"/>
              <a:pathLst>
                <a:path w="1345269" h="1162027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1127242"/>
                  </a:lnTo>
                  <a:cubicBezTo>
                    <a:pt x="1345269" y="1136468"/>
                    <a:pt x="1341604" y="1145315"/>
                    <a:pt x="1335080" y="1151839"/>
                  </a:cubicBezTo>
                  <a:cubicBezTo>
                    <a:pt x="1328557" y="1158362"/>
                    <a:pt x="1319709" y="1162027"/>
                    <a:pt x="1310483" y="1162027"/>
                  </a:cubicBezTo>
                  <a:lnTo>
                    <a:pt x="34785" y="1162027"/>
                  </a:lnTo>
                  <a:cubicBezTo>
                    <a:pt x="25560" y="1162027"/>
                    <a:pt x="16712" y="1158362"/>
                    <a:pt x="10188" y="1151839"/>
                  </a:cubicBezTo>
                  <a:cubicBezTo>
                    <a:pt x="3665" y="1145315"/>
                    <a:pt x="0" y="1136468"/>
                    <a:pt x="0" y="1127242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90" name="TextBox 90"/>
            <p:cNvSpPr txBox="1"/>
            <p:nvPr/>
          </p:nvSpPr>
          <p:spPr>
            <a:xfrm>
              <a:off x="0" y="-47625"/>
              <a:ext cx="1345269" cy="1209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1" name="Freeform 91"/>
          <p:cNvSpPr/>
          <p:nvPr/>
        </p:nvSpPr>
        <p:spPr>
          <a:xfrm>
            <a:off x="11352105" y="4177848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6" y="0"/>
                </a:lnTo>
                <a:lnTo>
                  <a:pt x="99896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92" name="Freeform 92"/>
          <p:cNvSpPr/>
          <p:nvPr/>
        </p:nvSpPr>
        <p:spPr>
          <a:xfrm>
            <a:off x="8358119" y="4691904"/>
            <a:ext cx="3118820" cy="1547715"/>
          </a:xfrm>
          <a:custGeom>
            <a:avLst/>
            <a:gdLst/>
            <a:ahLst/>
            <a:cxnLst/>
            <a:rect l="l" t="t" r="r" b="b"/>
            <a:pathLst>
              <a:path w="3118820" h="1547715">
                <a:moveTo>
                  <a:pt x="0" y="0"/>
                </a:moveTo>
                <a:lnTo>
                  <a:pt x="3118821" y="0"/>
                </a:lnTo>
                <a:lnTo>
                  <a:pt x="3118821" y="1547715"/>
                </a:lnTo>
                <a:lnTo>
                  <a:pt x="0" y="1547715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93" name="Group 93"/>
          <p:cNvGrpSpPr/>
          <p:nvPr/>
        </p:nvGrpSpPr>
        <p:grpSpPr>
          <a:xfrm>
            <a:off x="8400982" y="6615819"/>
            <a:ext cx="93345" cy="93345"/>
            <a:chOff x="0" y="0"/>
            <a:chExt cx="688365" cy="688365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95" name="TextBox 9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6" name="Freeform 96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97" name="Group 97"/>
          <p:cNvGrpSpPr/>
          <p:nvPr/>
        </p:nvGrpSpPr>
        <p:grpSpPr>
          <a:xfrm>
            <a:off x="10262764" y="6615819"/>
            <a:ext cx="93345" cy="93345"/>
            <a:chOff x="0" y="0"/>
            <a:chExt cx="688365" cy="688365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99" name="TextBox 99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8699302" y="5220887"/>
            <a:ext cx="93345" cy="93345"/>
            <a:chOff x="0" y="0"/>
            <a:chExt cx="688365" cy="688365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2" name="TextBox 102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11078955" y="5127542"/>
            <a:ext cx="93345" cy="93345"/>
            <a:chOff x="0" y="0"/>
            <a:chExt cx="688365" cy="688365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5" name="TextBox 10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06" name="Freeform 106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7" name="Freeform 107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8" name="Freeform 108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09" name="Freeform 109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10" name="Freeform 110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111" name="Group 111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7"/>
              <a:stretch>
                <a:fillRect l="-73773" r="-144597" b="-112380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sp>
        <p:nvSpPr>
          <p:cNvPr id="113" name="TextBox 113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081264" y="1360526"/>
            <a:ext cx="579378" cy="579378"/>
          </a:xfrm>
          <a:prstGeom prst="rect">
            <a:avLst/>
          </a:prstGeom>
        </p:spPr>
      </p:pic>
      <p:grpSp>
        <p:nvGrpSpPr>
          <p:cNvPr id="115" name="Group 115"/>
          <p:cNvGrpSpPr/>
          <p:nvPr/>
        </p:nvGrpSpPr>
        <p:grpSpPr>
          <a:xfrm>
            <a:off x="5179928" y="1459190"/>
            <a:ext cx="382051" cy="382051"/>
            <a:chOff x="0" y="0"/>
            <a:chExt cx="812800" cy="812800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18" name="Freeform 118"/>
          <p:cNvSpPr/>
          <p:nvPr/>
        </p:nvSpPr>
        <p:spPr>
          <a:xfrm>
            <a:off x="5286737" y="1534255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3" y="0"/>
                </a:lnTo>
                <a:lnTo>
                  <a:pt x="168433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740004" y="1374998"/>
            <a:ext cx="579378" cy="579378"/>
          </a:xfrm>
          <a:prstGeom prst="rect">
            <a:avLst/>
          </a:prstGeom>
        </p:spPr>
      </p:pic>
      <p:grpSp>
        <p:nvGrpSpPr>
          <p:cNvPr id="120" name="Group 120"/>
          <p:cNvGrpSpPr/>
          <p:nvPr/>
        </p:nvGrpSpPr>
        <p:grpSpPr>
          <a:xfrm>
            <a:off x="5838668" y="1473662"/>
            <a:ext cx="382051" cy="382051"/>
            <a:chOff x="0" y="0"/>
            <a:chExt cx="812800" cy="81280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2" name="TextBox 1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3" name="Freeform 123"/>
          <p:cNvSpPr/>
          <p:nvPr/>
        </p:nvSpPr>
        <p:spPr>
          <a:xfrm>
            <a:off x="5920585" y="1554093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7" y="0"/>
                </a:lnTo>
                <a:lnTo>
                  <a:pt x="218217" y="221190"/>
                </a:lnTo>
                <a:lnTo>
                  <a:pt x="0" y="221190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24" name="Freeform 124"/>
          <p:cNvSpPr/>
          <p:nvPr/>
        </p:nvSpPr>
        <p:spPr>
          <a:xfrm>
            <a:off x="6462116" y="1008137"/>
            <a:ext cx="323904" cy="302445"/>
          </a:xfrm>
          <a:custGeom>
            <a:avLst/>
            <a:gdLst/>
            <a:ahLst/>
            <a:cxnLst/>
            <a:rect l="l" t="t" r="r" b="b"/>
            <a:pathLst>
              <a:path w="323904" h="302445">
                <a:moveTo>
                  <a:pt x="0" y="0"/>
                </a:moveTo>
                <a:lnTo>
                  <a:pt x="323904" y="0"/>
                </a:lnTo>
                <a:lnTo>
                  <a:pt x="323904" y="302446"/>
                </a:lnTo>
                <a:lnTo>
                  <a:pt x="0" y="302446"/>
                </a:lnTo>
                <a:lnTo>
                  <a:pt x="0" y="0"/>
                </a:lnTo>
                <a:close/>
              </a:path>
            </a:pathLst>
          </a:custGeom>
          <a:blipFill>
            <a:blip r:embed="rId64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25" name="TextBox 125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4116390" y="2019585"/>
            <a:ext cx="2474627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Appointment / Contact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4114564" y="2732183"/>
            <a:ext cx="2067930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Call Attempt / Rep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4116390" y="3444436"/>
            <a:ext cx="238253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Allowed Call / Attempt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3495734" y="4808943"/>
            <a:ext cx="162397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Bar Chart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8358119" y="4098889"/>
            <a:ext cx="1496186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Country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561455" y="6544400"/>
            <a:ext cx="143029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Borcelle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0423237" y="6544400"/>
            <a:ext cx="126136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Fauget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4142108"/>
            <a:chOff x="0" y="0"/>
            <a:chExt cx="1646138" cy="14727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472749"/>
            </a:xfrm>
            <a:custGeom>
              <a:avLst/>
              <a:gdLst/>
              <a:ahLst/>
              <a:cxnLst/>
              <a:rect l="l" t="t" r="r" b="b"/>
              <a:pathLst>
                <a:path w="1646138" h="1472749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444322"/>
                  </a:lnTo>
                  <a:cubicBezTo>
                    <a:pt x="1646138" y="1451861"/>
                    <a:pt x="1643143" y="1459092"/>
                    <a:pt x="1637812" y="1464423"/>
                  </a:cubicBezTo>
                  <a:cubicBezTo>
                    <a:pt x="1632480" y="1469754"/>
                    <a:pt x="1625250" y="1472749"/>
                    <a:pt x="1617710" y="1472749"/>
                  </a:cubicBezTo>
                  <a:lnTo>
                    <a:pt x="28428" y="1472749"/>
                  </a:lnTo>
                  <a:cubicBezTo>
                    <a:pt x="12727" y="1472749"/>
                    <a:pt x="0" y="1460022"/>
                    <a:pt x="0" y="1444322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520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46" name="Freeform 46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47" name="Group 47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51" name="Group 51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0" name="Freeform 70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1" name="Freeform 71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2" name="Freeform 72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3" name="Freeform 73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74" name="Freeform 74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grpSp>
        <p:nvGrpSpPr>
          <p:cNvPr id="75" name="Group 75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2"/>
              <a:stretch>
                <a:fillRect l="-73773" r="-144597" b="-112380"/>
              </a:stretch>
            </a:blipFill>
          </p:spPr>
          <p:txBody>
            <a:bodyPr/>
            <a:lstStyle/>
            <a:p>
              <a:endParaRPr lang="en-PH"/>
            </a:p>
          </p:txBody>
        </p:sp>
      </p:grpSp>
      <p:pic>
        <p:nvPicPr>
          <p:cNvPr id="77" name="Picture 7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447452" y="4146509"/>
            <a:ext cx="579378" cy="579378"/>
          </a:xfrm>
          <a:prstGeom prst="rect">
            <a:avLst/>
          </a:prstGeom>
        </p:spPr>
      </p:pic>
      <p:grpSp>
        <p:nvGrpSpPr>
          <p:cNvPr id="78" name="Group 78"/>
          <p:cNvGrpSpPr/>
          <p:nvPr/>
        </p:nvGrpSpPr>
        <p:grpSpPr>
          <a:xfrm>
            <a:off x="3546116" y="4245172"/>
            <a:ext cx="382051" cy="382051"/>
            <a:chOff x="0" y="0"/>
            <a:chExt cx="812800" cy="812800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PH"/>
            </a:p>
          </p:txBody>
        </p:sp>
        <p:sp>
          <p:nvSpPr>
            <p:cNvPr id="80" name="TextBox 8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1" name="Freeform 81"/>
          <p:cNvSpPr/>
          <p:nvPr/>
        </p:nvSpPr>
        <p:spPr>
          <a:xfrm>
            <a:off x="3655171" y="2183132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2" y="0"/>
                </a:lnTo>
                <a:lnTo>
                  <a:pt x="168432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2" name="Freeform 82"/>
          <p:cNvSpPr/>
          <p:nvPr/>
        </p:nvSpPr>
        <p:spPr>
          <a:xfrm>
            <a:off x="3630279" y="2901515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6" y="0"/>
                </a:lnTo>
                <a:lnTo>
                  <a:pt x="218216" y="221189"/>
                </a:lnTo>
                <a:lnTo>
                  <a:pt x="0" y="221189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3" name="Freeform 83"/>
          <p:cNvSpPr/>
          <p:nvPr/>
        </p:nvSpPr>
        <p:spPr>
          <a:xfrm>
            <a:off x="3630279" y="4318615"/>
            <a:ext cx="241655" cy="225646"/>
          </a:xfrm>
          <a:custGeom>
            <a:avLst/>
            <a:gdLst/>
            <a:ahLst/>
            <a:cxnLst/>
            <a:rect l="l" t="t" r="r" b="b"/>
            <a:pathLst>
              <a:path w="241655" h="225646">
                <a:moveTo>
                  <a:pt x="0" y="0"/>
                </a:moveTo>
                <a:lnTo>
                  <a:pt x="241655" y="0"/>
                </a:lnTo>
                <a:lnTo>
                  <a:pt x="241655" y="225645"/>
                </a:lnTo>
                <a:lnTo>
                  <a:pt x="0" y="225645"/>
                </a:lnTo>
                <a:lnTo>
                  <a:pt x="0" y="0"/>
                </a:lnTo>
                <a:close/>
              </a:path>
            </a:pathLst>
          </a:custGeom>
          <a:blipFill>
            <a:blip r:embed="rId48"/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4" name="Freeform 84"/>
          <p:cNvSpPr/>
          <p:nvPr/>
        </p:nvSpPr>
        <p:spPr>
          <a:xfrm>
            <a:off x="3612775" y="3591435"/>
            <a:ext cx="253224" cy="253224"/>
          </a:xfrm>
          <a:custGeom>
            <a:avLst/>
            <a:gdLst/>
            <a:ahLst/>
            <a:cxnLst/>
            <a:rect l="l" t="t" r="r" b="b"/>
            <a:pathLst>
              <a:path w="253224" h="253224">
                <a:moveTo>
                  <a:pt x="0" y="0"/>
                </a:moveTo>
                <a:lnTo>
                  <a:pt x="253224" y="0"/>
                </a:lnTo>
                <a:lnTo>
                  <a:pt x="253224" y="253224"/>
                </a:lnTo>
                <a:lnTo>
                  <a:pt x="0" y="253224"/>
                </a:lnTo>
                <a:lnTo>
                  <a:pt x="0" y="0"/>
                </a:lnTo>
                <a:close/>
              </a:path>
            </a:pathLst>
          </a:custGeom>
          <a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5" name="Freeform 85"/>
          <p:cNvSpPr/>
          <p:nvPr/>
        </p:nvSpPr>
        <p:spPr>
          <a:xfrm flipV="1">
            <a:off x="7152583" y="4252041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H"/>
          </a:p>
        </p:txBody>
      </p:sp>
      <p:sp>
        <p:nvSpPr>
          <p:cNvPr id="86" name="Freeform 86"/>
          <p:cNvSpPr/>
          <p:nvPr/>
        </p:nvSpPr>
        <p:spPr>
          <a:xfrm>
            <a:off x="6542065" y="4946661"/>
            <a:ext cx="257021" cy="194869"/>
          </a:xfrm>
          <a:custGeom>
            <a:avLst/>
            <a:gdLst/>
            <a:ahLst/>
            <a:cxnLst/>
            <a:rect l="l" t="t" r="r" b="b"/>
            <a:pathLst>
              <a:path w="257021" h="194869">
                <a:moveTo>
                  <a:pt x="0" y="0"/>
                </a:moveTo>
                <a:lnTo>
                  <a:pt x="257022" y="0"/>
                </a:lnTo>
                <a:lnTo>
                  <a:pt x="257022" y="194869"/>
                </a:lnTo>
                <a:lnTo>
                  <a:pt x="0" y="194869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PH"/>
          </a:p>
        </p:txBody>
      </p:sp>
      <p:sp>
        <p:nvSpPr>
          <p:cNvPr id="87" name="TextBox 87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4116390" y="2019585"/>
            <a:ext cx="2474627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Trips Made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4114564" y="2732183"/>
            <a:ext cx="2067930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Hours Operated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4116390" y="3444436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Operators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114564" y="4151511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Days Worked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4114564" y="4465656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951299" y="4465656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191</Words>
  <Application>Microsoft Office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Sukar Heavy</vt:lpstr>
      <vt:lpstr>Arial</vt:lpstr>
      <vt:lpstr>Poppins Light</vt:lpstr>
      <vt:lpstr>Calibri</vt:lpstr>
      <vt:lpstr>Poppins Italics</vt:lpstr>
      <vt:lpstr>Poppins Medium</vt:lpstr>
      <vt:lpstr>Poppins Semi-Bold</vt:lpstr>
      <vt:lpstr>Poppins</vt:lpstr>
      <vt:lpstr>Lato Heavy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Blue Modern Accounting Platform Dashboard Desktop Prototype</dc:title>
  <cp:lastModifiedBy>Neil Dojeta</cp:lastModifiedBy>
  <cp:revision>1</cp:revision>
  <dcterms:created xsi:type="dcterms:W3CDTF">2006-08-16T00:00:00Z</dcterms:created>
  <dcterms:modified xsi:type="dcterms:W3CDTF">2025-01-24T03:10:07Z</dcterms:modified>
  <dc:identifier>DAGc7B8gfYc</dc:identifier>
</cp:coreProperties>
</file>