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1pPr>
    <a:lvl2pPr marL="0" marR="0" indent="3429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2pPr>
    <a:lvl3pPr marL="0" marR="0" indent="6858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3pPr>
    <a:lvl4pPr marL="0" marR="0" indent="10287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4pPr>
    <a:lvl5pPr marL="0" marR="0" indent="13716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5pPr>
    <a:lvl6pPr marL="0" marR="0" indent="17145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6pPr>
    <a:lvl7pPr marL="0" marR="0" indent="20574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7pPr>
    <a:lvl8pPr marL="0" marR="0" indent="24003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8pPr>
    <a:lvl9pPr marL="0" marR="0" indent="274320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noFill/>
        </a:fill>
      </a:tcStyle>
    </a:wholeTbl>
    <a:band2H>
      <a:tcTxStyle/>
      <a:tcStyle>
        <a:tcBdr/>
        <a:fill>
          <a:solidFill>
            <a:srgbClr val="CBCBCB">
              <a:alpha val="25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solidFill>
            <a:srgbClr val="CBCBCB">
              <a:alpha val="36000"/>
            </a:srgbClr>
          </a:solidFill>
        </a:fill>
      </a:tcStyle>
    </a:firstCol>
    <a:la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EBEBEB"/>
              </a:solidFill>
              <a:prstDash val="solid"/>
              <a:miter lim="400000"/>
            </a:ln>
          </a:insideH>
          <a:insideV>
            <a:ln w="12700" cap="flat">
              <a:noFill/>
              <a:miter lim="400000"/>
            </a:ln>
          </a:insideV>
        </a:tcBdr>
        <a:fill>
          <a:solidFill>
            <a:schemeClr val="accent1">
              <a:hueOff val="-522454"/>
              <a:satOff val="1153"/>
              <a:lumOff val="13444"/>
            </a:schemeClr>
          </a:solidFill>
        </a:fill>
      </a:tcStyle>
    </a:firstRow>
  </a:tblStyle>
  <a:tblStyle styleId="{C7B018BB-80A7-4F77-B60F-C8B233D01FF8}" styleName="">
    <a:tblBg/>
    <a:wholeTbl>
      <a:tcTxStyle b="off" i="off">
        <a:font>
          <a:latin typeface="Iowan Old Style"/>
          <a:ea typeface="Iowan Old Style"/>
          <a:cs typeface="Iowan Old Style"/>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wholeTbl>
    <a:band2H>
      <a:tcTxStyle/>
      <a:tcStyle>
        <a:tcBdr/>
        <a:fill>
          <a:solidFill>
            <a:srgbClr val="A8A861">
              <a:alpha val="27000"/>
            </a:srgbClr>
          </a:solidFill>
        </a:fill>
      </a:tcStyle>
    </a:band2H>
    <a:firstCol>
      <a:tcTxStyle b="off" i="off">
        <a:font>
          <a:latin typeface="DIN Alternate"/>
          <a:ea typeface="DIN Alternate"/>
          <a:cs typeface="DIN Alternate"/>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Col>
    <a:lastRow>
      <a:tcTxStyle b="off" i="off">
        <a:font>
          <a:latin typeface="DIN Alternate"/>
          <a:ea typeface="DIN Alternate"/>
          <a:cs typeface="DIN Alternate"/>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508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lastRow>
    <a:firstRow>
      <a:tcTxStyle b="off" i="off">
        <a:font>
          <a:latin typeface="DIN Alternate"/>
          <a:ea typeface="DIN Alternate"/>
          <a:cs typeface="DIN Alternate"/>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Row>
  </a:tblStyle>
  <a:tblStyle styleId="{EEE7283C-3CF3-47DC-8721-378D4A62B228}" styleName="">
    <a:tblBg/>
    <a:wholeTbl>
      <a:tcTxStyle b="off" i="off">
        <a:font>
          <a:latin typeface="Iowan Old Style"/>
          <a:ea typeface="Iowan Old Style"/>
          <a:cs typeface="Iowan Old Styl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wholeTbl>
    <a:band2H>
      <a:tcTxStyle/>
      <a:tcStyle>
        <a:tcBdr/>
        <a:fill>
          <a:solidFill>
            <a:srgbClr val="A8A861">
              <a:alpha val="27000"/>
            </a:srgbClr>
          </a:solidFill>
        </a:fill>
      </a:tcStyle>
    </a:band2H>
    <a:firstCol>
      <a:tcTxStyle b="off" i="off">
        <a:font>
          <a:latin typeface="DIN Alternate"/>
          <a:ea typeface="DIN Alternate"/>
          <a:cs typeface="DIN Alternate"/>
        </a:font>
        <a:srgbClr val="FFFFFF"/>
      </a:tcTxStyle>
      <a:tcStyle>
        <a:tcBdr>
          <a:left>
            <a:ln w="12700" cap="flat">
              <a:solidFill>
                <a:srgbClr val="FFFDEF"/>
              </a:solidFill>
              <a:prstDash val="solid"/>
              <a:miter lim="400000"/>
            </a:ln>
          </a:left>
          <a:right>
            <a:ln w="12700" cap="flat">
              <a:solidFill>
                <a:srgbClr val="FFFDEF"/>
              </a:solidFill>
              <a:prstDash val="solid"/>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wholeTbl>
    <a:band2H>
      <a:tcTxStyle/>
      <a:tcStyle>
        <a:tcBdr/>
        <a:fill>
          <a:solidFill>
            <a:srgbClr val="CBCBCB">
              <a:alpha val="36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25400" cap="flat">
              <a:solidFill>
                <a:schemeClr val="accent3">
                  <a:hueOff val="-256224"/>
                  <a:satOff val="-13732"/>
                  <a:lumOff val="-19712"/>
                  <a:alpha val="61000"/>
                </a:schemeClr>
              </a:solidFill>
              <a:prstDash val="solid"/>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12700" cap="flat">
              <a:noFill/>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wholeTbl>
    <a:band2H>
      <a:tcTxStyle/>
      <a:tcStyle>
        <a:tcBdr/>
        <a:fill>
          <a:solidFill>
            <a:srgbClr val="AEAEAE">
              <a:alpha val="25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solidFill>
                <a:srgbClr val="797B80"/>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firstRow>
  </a:tblStyle>
  <a:tblStyle styleId="{2708684C-4D16-4618-839F-0558EEFCDFE6}"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wholeTbl>
    <a:band2H>
      <a:tcTxStyle/>
      <a:tcStyle>
        <a:tcBdr/>
        <a:fill>
          <a:solidFill>
            <a:srgbClr val="EDEEEE"/>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solidFill>
                <a:srgbClr val="5C5C5C"/>
              </a:solidFill>
              <a:prstDash val="solid"/>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firstCol>
    <a:la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custDash>
                <a:ds d="200000" sp="200000"/>
              </a:custDash>
              <a:miter lim="400000"/>
            </a:ln>
          </a:insideH>
          <a:insideV>
            <a:ln w="12700" cap="flat">
              <a:noFill/>
              <a:miter lim="400000"/>
            </a:ln>
          </a:insideV>
        </a:tcBdr>
        <a:fill>
          <a:noFill/>
        </a:fill>
      </a:tcStyle>
    </a:lastRow>
    <a:fir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noFill/>
              <a:miter lim="400000"/>
            </a:ln>
          </a:top>
          <a:bottom>
            <a:ln w="12700" cap="flat">
              <a:solidFill>
                <a:srgbClr val="5C5C5C"/>
              </a:solidFill>
              <a:prstDash val="solid"/>
              <a:miter lim="400000"/>
            </a:ln>
          </a:bottom>
          <a:insideH>
            <a:ln w="12700" cap="flat">
              <a:solidFill>
                <a:srgbClr val="5C5C5C"/>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p:restoredTop sz="94692"/>
  </p:normalViewPr>
  <p:slideViewPr>
    <p:cSldViewPr snapToGrid="0" snapToObjects="1">
      <p:cViewPr varScale="1">
        <p:scale>
          <a:sx n="66" d="100"/>
          <a:sy n="66" d="100"/>
        </p:scale>
        <p:origin x="140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Line"/>
          <p:cNvSpPr>
            <a:spLocks noGrp="1"/>
          </p:cNvSpPr>
          <p:nvPr>
            <p:ph type="body" sz="quarter" idx="13"/>
          </p:nvPr>
        </p:nvSpPr>
        <p:spPr>
          <a:xfrm>
            <a:off x="571500" y="5588000"/>
            <a:ext cx="11875780" cy="3"/>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endParaRPr/>
          </a:p>
        </p:txBody>
      </p:sp>
      <p:sp>
        <p:nvSpPr>
          <p:cNvPr id="12" name="Title Text"/>
          <p:cNvSpPr txBox="1">
            <a:spLocks noGrp="1"/>
          </p:cNvSpPr>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r>
              <a:t>Title Text</a:t>
            </a:r>
          </a:p>
        </p:txBody>
      </p:sp>
      <p:sp>
        <p:nvSpPr>
          <p:cNvPr id="13" name="Body Level One…"/>
          <p:cNvSpPr txBox="1">
            <a:spLocks noGrp="1"/>
          </p:cNvSpPr>
          <p:nvPr>
            <p:ph type="body" sz="half" idx="1"/>
          </p:nvPr>
        </p:nvSpPr>
        <p:spPr>
          <a:xfrm>
            <a:off x="571500" y="5676900"/>
            <a:ext cx="11861800" cy="3263900"/>
          </a:xfrm>
          <a:prstGeom prst="rect">
            <a:avLst/>
          </a:prstGeom>
        </p:spPr>
        <p:txBody>
          <a:bodyPr/>
          <a:lstStyle>
            <a:lvl1pPr marL="0" indent="0" algn="ctr">
              <a:lnSpc>
                <a:spcPct val="70000"/>
              </a:lnSpc>
              <a:spcBef>
                <a:spcPts val="0"/>
              </a:spcBef>
              <a:buSzTx/>
              <a:buFontTx/>
              <a:buNone/>
              <a:defRPr sz="4800" i="1">
                <a:solidFill>
                  <a:srgbClr val="747676"/>
                </a:solidFill>
              </a:defRPr>
            </a:lvl1pPr>
            <a:lvl2pPr marL="0" indent="0" algn="ctr">
              <a:lnSpc>
                <a:spcPct val="70000"/>
              </a:lnSpc>
              <a:spcBef>
                <a:spcPts val="0"/>
              </a:spcBef>
              <a:buSzTx/>
              <a:buFontTx/>
              <a:buNone/>
              <a:defRPr sz="4800" i="1">
                <a:solidFill>
                  <a:srgbClr val="747676"/>
                </a:solidFill>
              </a:defRPr>
            </a:lvl2pPr>
            <a:lvl3pPr marL="0" indent="0" algn="ctr">
              <a:lnSpc>
                <a:spcPct val="70000"/>
              </a:lnSpc>
              <a:spcBef>
                <a:spcPts val="0"/>
              </a:spcBef>
              <a:buSzTx/>
              <a:buFontTx/>
              <a:buNone/>
              <a:defRPr sz="4800" i="1">
                <a:solidFill>
                  <a:srgbClr val="747676"/>
                </a:solidFill>
              </a:defRPr>
            </a:lvl3pPr>
            <a:lvl4pPr marL="0" indent="0" algn="ctr">
              <a:lnSpc>
                <a:spcPct val="70000"/>
              </a:lnSpc>
              <a:spcBef>
                <a:spcPts val="0"/>
              </a:spcBef>
              <a:buSzTx/>
              <a:buFontTx/>
              <a:buNone/>
              <a:defRPr sz="4800" i="1">
                <a:solidFill>
                  <a:srgbClr val="747676"/>
                </a:solidFill>
              </a:defRPr>
            </a:lvl4pPr>
            <a:lvl5pPr marL="0" indent="0" algn="ctr">
              <a:lnSpc>
                <a:spcPct val="70000"/>
              </a:lnSpc>
              <a:spcBef>
                <a:spcPts val="0"/>
              </a:spcBef>
              <a:buSzTx/>
              <a:buFontTx/>
              <a:buNone/>
              <a:defRPr sz="4800" i="1">
                <a:solidFill>
                  <a:srgbClr val="747676"/>
                </a:solidFill>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xfrm>
            <a:off x="12088552" y="9189156"/>
            <a:ext cx="309365" cy="3429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01" name="“"/>
          <p:cNvSpPr txBox="1"/>
          <p:nvPr/>
        </p:nvSpPr>
        <p:spPr>
          <a:xfrm>
            <a:off x="508000" y="1771650"/>
            <a:ext cx="1697832" cy="3175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8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0" b="1" i="0" spc="0">
                <a:solidFill>
                  <a:srgbClr val="E4E4E4"/>
                </a:solidFill>
                <a:latin typeface="Baskerville"/>
                <a:ea typeface="Baskerville"/>
                <a:cs typeface="Baskerville"/>
                <a:sym typeface="Baskerville"/>
              </a:defRPr>
            </a:lvl1pPr>
          </a:lstStyle>
          <a:p>
            <a:r>
              <a:t>“</a:t>
            </a:r>
          </a:p>
        </p:txBody>
      </p:sp>
      <p:sp>
        <p:nvSpPr>
          <p:cNvPr id="102" name="Type a quote here."/>
          <p:cNvSpPr txBox="1">
            <a:spLocks noGrp="1"/>
          </p:cNvSpPr>
          <p:nvPr>
            <p:ph type="body" sz="quarter" idx="13"/>
          </p:nvPr>
        </p:nvSpPr>
        <p:spPr>
          <a:xfrm>
            <a:off x="1943100" y="3870536"/>
            <a:ext cx="10490200" cy="939801"/>
          </a:xfrm>
          <a:prstGeom prst="rect">
            <a:avLst/>
          </a:prstGeom>
        </p:spPr>
        <p:txBody>
          <a:bodyPr>
            <a:spAutoFit/>
          </a:bodyPr>
          <a:lstStyle>
            <a:lvl1pPr marL="0" indent="0">
              <a:spcBef>
                <a:spcPts val="1600"/>
              </a:spcBef>
              <a:buSzTx/>
              <a:buFontTx/>
              <a:buNone/>
              <a:defRPr sz="4800">
                <a:solidFill>
                  <a:srgbClr val="747676"/>
                </a:solidFill>
              </a:defRPr>
            </a:lvl1pPr>
          </a:lstStyle>
          <a:p>
            <a:r>
              <a:t>Type a quote here.</a:t>
            </a:r>
          </a:p>
        </p:txBody>
      </p:sp>
      <p:sp>
        <p:nvSpPr>
          <p:cNvPr id="103" name="-Johnny Appleseed"/>
          <p:cNvSpPr txBox="1">
            <a:spLocks noGrp="1"/>
          </p:cNvSpPr>
          <p:nvPr>
            <p:ph type="body" sz="quarter" idx="14"/>
          </p:nvPr>
        </p:nvSpPr>
        <p:spPr>
          <a:xfrm>
            <a:off x="1943100" y="7772400"/>
            <a:ext cx="10490200" cy="939800"/>
          </a:xfrm>
          <a:prstGeom prst="rect">
            <a:avLst/>
          </a:prstGeom>
        </p:spPr>
        <p:txBody>
          <a:bodyPr>
            <a:spAutoFit/>
          </a:bodyPr>
          <a:lstStyle>
            <a:lvl1pPr marL="0" indent="0" algn="r">
              <a:lnSpc>
                <a:spcPct val="70000"/>
              </a:lnSpc>
              <a:spcBef>
                <a:spcPts val="1600"/>
              </a:spcBef>
              <a:buSzTx/>
              <a:buFontTx/>
              <a:buNone/>
              <a:defRPr sz="4800" i="1">
                <a:solidFill>
                  <a:srgbClr val="6B6D6D"/>
                </a:solidFill>
              </a:defRPr>
            </a:lvl1pPr>
          </a:lstStyle>
          <a:p>
            <a:r>
              <a:t>-Johnny Appleseed</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11" name="118295074_2675x2907.jpeg"/>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112" name="Slide Number"/>
          <p:cNvSpPr txBox="1">
            <a:spLocks noGrp="1"/>
          </p:cNvSpPr>
          <p:nvPr>
            <p:ph type="sldNum" sz="quarter" idx="2"/>
          </p:nvPr>
        </p:nvSpPr>
        <p:spPr>
          <a:prstGeom prst="rect">
            <a:avLst/>
          </a:prstGeom>
        </p:spPr>
        <p:txBody>
          <a:bodyPr/>
          <a:lstStyle>
            <a:lvl1pPr>
              <a:defRPr>
                <a:solidFill>
                  <a:srgbClr val="CBCBCB"/>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1" name="118295074_2675x2907.jpeg"/>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22" name="Rectangle"/>
          <p:cNvSpPr>
            <a:spLocks noGrp="1"/>
          </p:cNvSpPr>
          <p:nvPr>
            <p:ph type="body" sz="half" idx="14"/>
          </p:nvPr>
        </p:nvSpPr>
        <p:spPr>
          <a:xfrm>
            <a:off x="0" y="5422900"/>
            <a:ext cx="13004800" cy="3606800"/>
          </a:xfrm>
          <a:prstGeom prst="rect">
            <a:avLst/>
          </a:prstGeom>
          <a:solidFill>
            <a:srgbClr val="FFFFFF"/>
          </a:solidFill>
        </p:spPr>
        <p:txBody>
          <a:bodyPr anchor="ctr">
            <a:noAutofit/>
          </a:bodyPr>
          <a:lstStyle/>
          <a:p>
            <a:pPr marL="0" indent="0" algn="ctr">
              <a:spcBef>
                <a:spcPts val="0"/>
              </a:spcBef>
              <a:buSzTx/>
              <a:buFontTx/>
              <a:buNone/>
              <a:defRPr sz="2400">
                <a:latin typeface="DIN Alternate"/>
                <a:ea typeface="DIN Alternate"/>
                <a:cs typeface="DIN Alternate"/>
                <a:sym typeface="DIN Alternate"/>
              </a:defRPr>
            </a:pPr>
            <a:endParaRPr/>
          </a:p>
        </p:txBody>
      </p:sp>
      <p:sp>
        <p:nvSpPr>
          <p:cNvPr id="23" name="Line"/>
          <p:cNvSpPr>
            <a:spLocks noGrp="1"/>
          </p:cNvSpPr>
          <p:nvPr>
            <p:ph type="body" sz="quarter" idx="15"/>
          </p:nvPr>
        </p:nvSpPr>
        <p:spPr>
          <a:xfrm flipV="1">
            <a:off x="571500" y="7619996"/>
            <a:ext cx="11874500" cy="4"/>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endParaRPr/>
          </a:p>
        </p:txBody>
      </p:sp>
      <p:sp>
        <p:nvSpPr>
          <p:cNvPr id="24" name="Title Text"/>
          <p:cNvSpPr txBox="1">
            <a:spLocks noGrp="1"/>
          </p:cNvSpPr>
          <p:nvPr>
            <p:ph type="title"/>
          </p:nvPr>
        </p:nvSpPr>
        <p:spPr>
          <a:xfrm>
            <a:off x="571500" y="5562600"/>
            <a:ext cx="11861800" cy="2209800"/>
          </a:xfrm>
          <a:prstGeom prst="rect">
            <a:avLst/>
          </a:prstGeom>
        </p:spPr>
        <p:txBody>
          <a:bodyPr anchor="b"/>
          <a:lstStyle>
            <a:lvl1pPr algn="r">
              <a:lnSpc>
                <a:spcPct val="80000"/>
              </a:lnSpc>
              <a:spcBef>
                <a:spcPts val="0"/>
              </a:spcBef>
              <a:defRPr sz="12100">
                <a:solidFill>
                  <a:srgbClr val="5C5C5C"/>
                </a:solidFill>
              </a:defRPr>
            </a:lvl1pPr>
          </a:lstStyle>
          <a:p>
            <a:r>
              <a:t>Title Text</a:t>
            </a:r>
          </a:p>
        </p:txBody>
      </p:sp>
      <p:sp>
        <p:nvSpPr>
          <p:cNvPr id="25" name="Body Level One…"/>
          <p:cNvSpPr txBox="1">
            <a:spLocks noGrp="1"/>
          </p:cNvSpPr>
          <p:nvPr>
            <p:ph type="body" sz="quarter" idx="1"/>
          </p:nvPr>
        </p:nvSpPr>
        <p:spPr>
          <a:xfrm>
            <a:off x="571500" y="7670800"/>
            <a:ext cx="11861800" cy="1231900"/>
          </a:xfrm>
          <a:prstGeom prst="rect">
            <a:avLst/>
          </a:prstGeom>
        </p:spPr>
        <p:txBody>
          <a:bodyPr/>
          <a:lstStyle>
            <a:lvl1pPr marL="0" indent="0" algn="r">
              <a:lnSpc>
                <a:spcPct val="70000"/>
              </a:lnSpc>
              <a:spcBef>
                <a:spcPts val="600"/>
              </a:spcBef>
              <a:buSzTx/>
              <a:buFontTx/>
              <a:buNone/>
              <a:defRPr sz="4800" i="1">
                <a:solidFill>
                  <a:srgbClr val="747676"/>
                </a:solidFill>
              </a:defRPr>
            </a:lvl1pPr>
            <a:lvl2pPr marL="0" indent="0" algn="r">
              <a:lnSpc>
                <a:spcPct val="70000"/>
              </a:lnSpc>
              <a:spcBef>
                <a:spcPts val="600"/>
              </a:spcBef>
              <a:buSzTx/>
              <a:buFontTx/>
              <a:buNone/>
              <a:defRPr sz="4800" i="1">
                <a:solidFill>
                  <a:srgbClr val="747676"/>
                </a:solidFill>
              </a:defRPr>
            </a:lvl2pPr>
            <a:lvl3pPr marL="0" indent="0" algn="r">
              <a:lnSpc>
                <a:spcPct val="70000"/>
              </a:lnSpc>
              <a:spcBef>
                <a:spcPts val="600"/>
              </a:spcBef>
              <a:buSzTx/>
              <a:buFontTx/>
              <a:buNone/>
              <a:defRPr sz="4800" i="1">
                <a:solidFill>
                  <a:srgbClr val="747676"/>
                </a:solidFill>
              </a:defRPr>
            </a:lvl3pPr>
            <a:lvl4pPr marL="0" indent="0" algn="r">
              <a:lnSpc>
                <a:spcPct val="70000"/>
              </a:lnSpc>
              <a:spcBef>
                <a:spcPts val="600"/>
              </a:spcBef>
              <a:buSzTx/>
              <a:buFontTx/>
              <a:buNone/>
              <a:defRPr sz="4800" i="1">
                <a:solidFill>
                  <a:srgbClr val="747676"/>
                </a:solidFill>
              </a:defRPr>
            </a:lvl4pPr>
            <a:lvl5pPr marL="0" indent="0" algn="r">
              <a:lnSpc>
                <a:spcPct val="70000"/>
              </a:lnSpc>
              <a:spcBef>
                <a:spcPts val="600"/>
              </a:spcBef>
              <a:buSzTx/>
              <a:buFontTx/>
              <a:buNone/>
              <a:defRPr sz="4800" i="1">
                <a:solidFill>
                  <a:srgbClr val="747676"/>
                </a:solidFill>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xfrm>
            <a:off x="12092513" y="9194800"/>
            <a:ext cx="309365" cy="342900"/>
          </a:xfrm>
          <a:prstGeom prst="rect">
            <a:avLst/>
          </a:prstGeom>
        </p:spPr>
        <p:txBody>
          <a:bodyPr/>
          <a:lstStyle>
            <a:lvl1pPr>
              <a:defRPr>
                <a:solidFill>
                  <a:srgbClr val="CBCBCB"/>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r>
              <a:t>Title Text</a:t>
            </a:r>
          </a:p>
        </p:txBody>
      </p:sp>
      <p:sp>
        <p:nvSpPr>
          <p:cNvPr id="34" name="Slide Number"/>
          <p:cNvSpPr txBox="1">
            <a:spLocks noGrp="1"/>
          </p:cNvSpPr>
          <p:nvPr>
            <p:ph type="sldNum" sz="quarter" idx="2"/>
          </p:nvPr>
        </p:nvSpPr>
        <p:spPr>
          <a:xfrm>
            <a:off x="12083465" y="9189156"/>
            <a:ext cx="309365" cy="3429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41" name="182429520_1646x1646.jpeg"/>
          <p:cNvSpPr>
            <a:spLocks noGrp="1"/>
          </p:cNvSpPr>
          <p:nvPr>
            <p:ph type="pic" idx="13"/>
          </p:nvPr>
        </p:nvSpPr>
        <p:spPr>
          <a:xfrm>
            <a:off x="7531100" y="0"/>
            <a:ext cx="5473700" cy="9753600"/>
          </a:xfrm>
          <a:prstGeom prst="rect">
            <a:avLst/>
          </a:prstGeom>
        </p:spPr>
        <p:txBody>
          <a:bodyPr lIns="91439" tIns="45719" rIns="91439" bIns="45719">
            <a:noAutofit/>
          </a:bodyPr>
          <a:lstStyle/>
          <a:p>
            <a:endParaRPr/>
          </a:p>
        </p:txBody>
      </p:sp>
      <p:sp>
        <p:nvSpPr>
          <p:cNvPr id="42" name="Line"/>
          <p:cNvSpPr>
            <a:spLocks noGrp="1"/>
          </p:cNvSpPr>
          <p:nvPr>
            <p:ph type="body" sz="quarter" idx="14"/>
          </p:nvPr>
        </p:nvSpPr>
        <p:spPr>
          <a:xfrm flipV="1">
            <a:off x="571500" y="7619998"/>
            <a:ext cx="6451600" cy="3"/>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endParaRPr/>
          </a:p>
        </p:txBody>
      </p:sp>
      <p:sp>
        <p:nvSpPr>
          <p:cNvPr id="43" name="Title Text"/>
          <p:cNvSpPr txBox="1">
            <a:spLocks noGrp="1"/>
          </p:cNvSpPr>
          <p:nvPr>
            <p:ph type="title"/>
          </p:nvPr>
        </p:nvSpPr>
        <p:spPr>
          <a:xfrm>
            <a:off x="571500" y="571500"/>
            <a:ext cx="6451600" cy="7213600"/>
          </a:xfrm>
          <a:prstGeom prst="rect">
            <a:avLst/>
          </a:prstGeom>
        </p:spPr>
        <p:txBody>
          <a:bodyPr anchor="b"/>
          <a:lstStyle>
            <a:lvl1pPr algn="r">
              <a:lnSpc>
                <a:spcPct val="80000"/>
              </a:lnSpc>
              <a:spcBef>
                <a:spcPts val="0"/>
              </a:spcBef>
              <a:defRPr sz="12100">
                <a:solidFill>
                  <a:srgbClr val="5C5C5C"/>
                </a:solidFill>
              </a:defRPr>
            </a:lvl1pPr>
          </a:lstStyle>
          <a:p>
            <a:r>
              <a:t>Title Text</a:t>
            </a:r>
          </a:p>
        </p:txBody>
      </p:sp>
      <p:sp>
        <p:nvSpPr>
          <p:cNvPr id="44" name="Body Level One…"/>
          <p:cNvSpPr txBox="1">
            <a:spLocks noGrp="1"/>
          </p:cNvSpPr>
          <p:nvPr>
            <p:ph type="body" sz="quarter" idx="1"/>
          </p:nvPr>
        </p:nvSpPr>
        <p:spPr>
          <a:xfrm>
            <a:off x="571500" y="7670800"/>
            <a:ext cx="6451600" cy="1358900"/>
          </a:xfrm>
          <a:prstGeom prst="rect">
            <a:avLst/>
          </a:prstGeom>
        </p:spPr>
        <p:txBody>
          <a:bodyPr/>
          <a:lstStyle>
            <a:lvl1pPr marL="0" indent="0" algn="r">
              <a:lnSpc>
                <a:spcPct val="70000"/>
              </a:lnSpc>
              <a:spcBef>
                <a:spcPts val="600"/>
              </a:spcBef>
              <a:buSzTx/>
              <a:buFontTx/>
              <a:buNone/>
              <a:defRPr sz="4800" i="1">
                <a:solidFill>
                  <a:srgbClr val="747676"/>
                </a:solidFill>
              </a:defRPr>
            </a:lvl1pPr>
            <a:lvl2pPr marL="0" indent="0" algn="r">
              <a:lnSpc>
                <a:spcPct val="70000"/>
              </a:lnSpc>
              <a:spcBef>
                <a:spcPts val="600"/>
              </a:spcBef>
              <a:buSzTx/>
              <a:buFontTx/>
              <a:buNone/>
              <a:defRPr sz="4800" i="1">
                <a:solidFill>
                  <a:srgbClr val="747676"/>
                </a:solidFill>
              </a:defRPr>
            </a:lvl2pPr>
            <a:lvl3pPr marL="0" indent="0" algn="r">
              <a:lnSpc>
                <a:spcPct val="70000"/>
              </a:lnSpc>
              <a:spcBef>
                <a:spcPts val="600"/>
              </a:spcBef>
              <a:buSzTx/>
              <a:buFontTx/>
              <a:buNone/>
              <a:defRPr sz="4800" i="1">
                <a:solidFill>
                  <a:srgbClr val="747676"/>
                </a:solidFill>
              </a:defRPr>
            </a:lvl3pPr>
            <a:lvl4pPr marL="0" indent="0" algn="r">
              <a:lnSpc>
                <a:spcPct val="70000"/>
              </a:lnSpc>
              <a:spcBef>
                <a:spcPts val="600"/>
              </a:spcBef>
              <a:buSzTx/>
              <a:buFontTx/>
              <a:buNone/>
              <a:defRPr sz="4800" i="1">
                <a:solidFill>
                  <a:srgbClr val="747676"/>
                </a:solidFill>
              </a:defRPr>
            </a:lvl4pPr>
            <a:lvl5pPr marL="0" indent="0" algn="r">
              <a:lnSpc>
                <a:spcPct val="70000"/>
              </a:lnSpc>
              <a:spcBef>
                <a:spcPts val="600"/>
              </a:spcBef>
              <a:buSzTx/>
              <a:buFontTx/>
              <a:buNone/>
              <a:defRPr sz="4800" i="1">
                <a:solidFill>
                  <a:srgbClr val="747676"/>
                </a:solidFill>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xfrm>
            <a:off x="12092513" y="9194800"/>
            <a:ext cx="309365" cy="342900"/>
          </a:xfrm>
          <a:prstGeom prst="rect">
            <a:avLst/>
          </a:prstGeom>
        </p:spPr>
        <p:txBody>
          <a:bodyPr/>
          <a:lstStyle>
            <a:lvl1pPr>
              <a:defRPr>
                <a:solidFill>
                  <a:srgbClr val="CBCBCB"/>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Line"/>
          <p:cNvSpPr>
            <a:spLocks noGrp="1"/>
          </p:cNvSpPr>
          <p:nvPr>
            <p:ph type="body" sz="quarter" idx="13"/>
          </p:nvPr>
        </p:nvSpPr>
        <p:spPr>
          <a:xfrm>
            <a:off x="571500" y="1574800"/>
            <a:ext cx="118618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endParaRPr/>
          </a:p>
        </p:txBody>
      </p:sp>
      <p:sp>
        <p:nvSpPr>
          <p:cNvPr id="53" name="Title Text"/>
          <p:cNvSpPr txBox="1">
            <a:spLocks noGrp="1"/>
          </p:cNvSpPr>
          <p:nvPr>
            <p:ph type="title"/>
          </p:nvPr>
        </p:nvSpPr>
        <p:spPr>
          <a:prstGeom prst="rect">
            <a:avLst/>
          </a:prstGeom>
        </p:spPr>
        <p:txBody>
          <a:bodyPr/>
          <a:lstStyle/>
          <a:p>
            <a:r>
              <a:t>Title Text</a:t>
            </a: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1" name="Line"/>
          <p:cNvSpPr>
            <a:spLocks noGrp="1"/>
          </p:cNvSpPr>
          <p:nvPr>
            <p:ph type="body" sz="quarter" idx="13"/>
          </p:nvPr>
        </p:nvSpPr>
        <p:spPr>
          <a:xfrm>
            <a:off x="571500" y="1574800"/>
            <a:ext cx="118618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endParaRPr/>
          </a:p>
        </p:txBody>
      </p:sp>
      <p:sp>
        <p:nvSpPr>
          <p:cNvPr id="62" name="Title Text"/>
          <p:cNvSpPr txBox="1">
            <a:spLocks noGrp="1"/>
          </p:cNvSpPr>
          <p:nvPr>
            <p:ph type="title"/>
          </p:nvPr>
        </p:nvSpPr>
        <p:spPr>
          <a:prstGeom prst="rect">
            <a:avLst/>
          </a:prstGeom>
        </p:spPr>
        <p:txBody>
          <a:bodyPr/>
          <a:lstStyle/>
          <a:p>
            <a:r>
              <a:t>Title Text</a:t>
            </a:r>
          </a:p>
        </p:txBody>
      </p:sp>
      <p:sp>
        <p:nvSpPr>
          <p:cNvPr id="6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71" name="118295074_2675x2907.jpeg"/>
          <p:cNvSpPr>
            <a:spLocks noGrp="1"/>
          </p:cNvSpPr>
          <p:nvPr>
            <p:ph type="pic" idx="13"/>
          </p:nvPr>
        </p:nvSpPr>
        <p:spPr>
          <a:xfrm>
            <a:off x="0" y="0"/>
            <a:ext cx="6438900" cy="9753600"/>
          </a:xfrm>
          <a:prstGeom prst="rect">
            <a:avLst/>
          </a:prstGeom>
        </p:spPr>
        <p:txBody>
          <a:bodyPr lIns="91439" tIns="45719" rIns="91439" bIns="45719">
            <a:noAutofit/>
          </a:bodyPr>
          <a:lstStyle/>
          <a:p>
            <a:endParaRPr/>
          </a:p>
        </p:txBody>
      </p:sp>
      <p:sp>
        <p:nvSpPr>
          <p:cNvPr id="72" name="Line"/>
          <p:cNvSpPr>
            <a:spLocks noGrp="1"/>
          </p:cNvSpPr>
          <p:nvPr>
            <p:ph type="body" sz="quarter" idx="14"/>
          </p:nvPr>
        </p:nvSpPr>
        <p:spPr>
          <a:xfrm>
            <a:off x="7023100" y="1574800"/>
            <a:ext cx="53975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endParaRPr/>
          </a:p>
        </p:txBody>
      </p:sp>
      <p:sp>
        <p:nvSpPr>
          <p:cNvPr id="73" name="Title Text"/>
          <p:cNvSpPr txBox="1">
            <a:spLocks noGrp="1"/>
          </p:cNvSpPr>
          <p:nvPr>
            <p:ph type="title"/>
          </p:nvPr>
        </p:nvSpPr>
        <p:spPr>
          <a:xfrm>
            <a:off x="7023100" y="723900"/>
            <a:ext cx="5397500" cy="723900"/>
          </a:xfrm>
          <a:prstGeom prst="rect">
            <a:avLst/>
          </a:prstGeom>
        </p:spPr>
        <p:txBody>
          <a:bodyPr/>
          <a:lstStyle/>
          <a:p>
            <a:r>
              <a:t>Title Text</a:t>
            </a:r>
          </a:p>
        </p:txBody>
      </p:sp>
      <p:sp>
        <p:nvSpPr>
          <p:cNvPr id="74" name="Body Level One…"/>
          <p:cNvSpPr txBox="1">
            <a:spLocks noGrp="1"/>
          </p:cNvSpPr>
          <p:nvPr>
            <p:ph type="body" sz="half" idx="1"/>
          </p:nvPr>
        </p:nvSpPr>
        <p:spPr>
          <a:xfrm>
            <a:off x="7023100" y="1803400"/>
            <a:ext cx="5397500" cy="7226300"/>
          </a:xfrm>
          <a:prstGeom prst="rect">
            <a:avLst/>
          </a:prstGeom>
        </p:spPr>
        <p:txBody>
          <a:bodyPr/>
          <a:lstStyle>
            <a:lvl1pPr marL="406400" indent="-406400">
              <a:defRPr sz="2800"/>
            </a:lvl1pPr>
            <a:lvl2pPr marL="812800" indent="-406400">
              <a:defRPr sz="2800"/>
            </a:lvl2pPr>
            <a:lvl3pPr marL="1219200" indent="-406400">
              <a:defRPr sz="2800"/>
            </a:lvl3pPr>
            <a:lvl4pPr marL="1625600" indent="-406400">
              <a:defRPr sz="2800"/>
            </a:lvl4pPr>
            <a:lvl5pPr marL="2032000" indent="-406400">
              <a:defRPr sz="2800"/>
            </a:lvl5pPr>
          </a:lstStyle>
          <a:p>
            <a:r>
              <a:t>Body Level One</a:t>
            </a:r>
          </a:p>
          <a:p>
            <a:pPr lvl="1"/>
            <a:r>
              <a:t>Body Level Two</a:t>
            </a:r>
          </a:p>
          <a:p>
            <a:pPr lvl="2"/>
            <a:r>
              <a:t>Body Level Three</a:t>
            </a:r>
          </a:p>
          <a:p>
            <a:pPr lvl="3"/>
            <a:r>
              <a:t>Body Level Four</a:t>
            </a:r>
          </a:p>
          <a:p>
            <a:pPr lvl="4"/>
            <a:r>
              <a:t>Body Level Five</a:t>
            </a: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8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90" name="118295074_2675x2907.jpeg"/>
          <p:cNvSpPr>
            <a:spLocks noGrp="1"/>
          </p:cNvSpPr>
          <p:nvPr>
            <p:ph type="pic" idx="13"/>
          </p:nvPr>
        </p:nvSpPr>
        <p:spPr>
          <a:xfrm>
            <a:off x="571500" y="571500"/>
            <a:ext cx="7429500" cy="7315200"/>
          </a:xfrm>
          <a:prstGeom prst="rect">
            <a:avLst/>
          </a:prstGeom>
        </p:spPr>
        <p:txBody>
          <a:bodyPr lIns="91439" tIns="45719" rIns="91439" bIns="45719">
            <a:noAutofit/>
          </a:bodyPr>
          <a:lstStyle/>
          <a:p>
            <a:endParaRPr/>
          </a:p>
        </p:txBody>
      </p:sp>
      <p:sp>
        <p:nvSpPr>
          <p:cNvPr id="91" name="182741592_1098x949.jpeg"/>
          <p:cNvSpPr>
            <a:spLocks noGrp="1"/>
          </p:cNvSpPr>
          <p:nvPr>
            <p:ph type="pic" sz="quarter" idx="14"/>
          </p:nvPr>
        </p:nvSpPr>
        <p:spPr>
          <a:xfrm>
            <a:off x="8128000" y="571500"/>
            <a:ext cx="4305300" cy="3594100"/>
          </a:xfrm>
          <a:prstGeom prst="rect">
            <a:avLst/>
          </a:prstGeom>
        </p:spPr>
        <p:txBody>
          <a:bodyPr lIns="91439" tIns="45719" rIns="91439" bIns="45719">
            <a:noAutofit/>
          </a:bodyPr>
          <a:lstStyle/>
          <a:p>
            <a:endParaRPr/>
          </a:p>
        </p:txBody>
      </p:sp>
      <p:sp>
        <p:nvSpPr>
          <p:cNvPr id="92" name="182429520_1646x1646.jpeg"/>
          <p:cNvSpPr>
            <a:spLocks noGrp="1"/>
          </p:cNvSpPr>
          <p:nvPr>
            <p:ph type="pic" sz="quarter" idx="15"/>
          </p:nvPr>
        </p:nvSpPr>
        <p:spPr>
          <a:xfrm>
            <a:off x="8128000" y="4292600"/>
            <a:ext cx="4305300" cy="3594100"/>
          </a:xfrm>
          <a:prstGeom prst="rect">
            <a:avLst/>
          </a:prstGeom>
        </p:spPr>
        <p:txBody>
          <a:bodyPr lIns="91439" tIns="45719" rIns="91439" bIns="45719">
            <a:noAutofit/>
          </a:bodyPr>
          <a:lstStyle/>
          <a:p>
            <a:endParaRPr/>
          </a:p>
        </p:txBody>
      </p:sp>
      <p:sp>
        <p:nvSpPr>
          <p:cNvPr id="93" name="Body Level One…"/>
          <p:cNvSpPr txBox="1">
            <a:spLocks noGrp="1"/>
          </p:cNvSpPr>
          <p:nvPr>
            <p:ph type="body" sz="quarter" idx="1"/>
          </p:nvPr>
        </p:nvSpPr>
        <p:spPr>
          <a:xfrm>
            <a:off x="571500" y="8051800"/>
            <a:ext cx="11861800" cy="1333500"/>
          </a:xfrm>
          <a:prstGeom prst="rect">
            <a:avLst/>
          </a:prstGeom>
        </p:spPr>
        <p:txBody>
          <a:bodyPr/>
          <a:lstStyle>
            <a:lvl1pPr marL="0" indent="0">
              <a:spcBef>
                <a:spcPts val="1400"/>
              </a:spcBef>
              <a:buSzTx/>
              <a:buFontTx/>
              <a:buNone/>
              <a:defRPr sz="2800" i="1" spc="28"/>
            </a:lvl1pPr>
            <a:lvl2pPr marL="0" indent="0">
              <a:spcBef>
                <a:spcPts val="1400"/>
              </a:spcBef>
              <a:buSzTx/>
              <a:buFontTx/>
              <a:buNone/>
              <a:defRPr sz="2800" i="1" spc="28"/>
            </a:lvl2pPr>
            <a:lvl3pPr marL="0" indent="0">
              <a:spcBef>
                <a:spcPts val="1400"/>
              </a:spcBef>
              <a:buSzTx/>
              <a:buFontTx/>
              <a:buNone/>
              <a:defRPr sz="2800" i="1" spc="28"/>
            </a:lvl3pPr>
            <a:lvl4pPr marL="0" indent="0">
              <a:spcBef>
                <a:spcPts val="1400"/>
              </a:spcBef>
              <a:buSzTx/>
              <a:buFontTx/>
              <a:buNone/>
              <a:defRPr sz="2800" i="1" spc="28"/>
            </a:lvl4pPr>
            <a:lvl5pPr marL="0" indent="0">
              <a:spcBef>
                <a:spcPts val="1400"/>
              </a:spcBef>
              <a:buSzTx/>
              <a:buFontTx/>
              <a:buNone/>
              <a:defRPr sz="2800" i="1" spc="28"/>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571500" y="723900"/>
            <a:ext cx="11861800" cy="723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Title Text</a:t>
            </a:r>
          </a:p>
        </p:txBody>
      </p:sp>
      <p:sp>
        <p:nvSpPr>
          <p:cNvPr id="3" name="Body Level One…"/>
          <p:cNvSpPr txBox="1">
            <a:spLocks noGrp="1"/>
          </p:cNvSpPr>
          <p:nvPr>
            <p:ph type="body" idx="1"/>
          </p:nvPr>
        </p:nvSpPr>
        <p:spPr>
          <a:xfrm>
            <a:off x="571500" y="1803400"/>
            <a:ext cx="11861800" cy="722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2081047" y="9194800"/>
            <a:ext cx="309365" cy="342900"/>
          </a:xfrm>
          <a:prstGeom prst="rect">
            <a:avLst/>
          </a:prstGeom>
          <a:ln w="12700">
            <a:miter lim="400000"/>
          </a:ln>
        </p:spPr>
        <p:txBody>
          <a:bodyPr wrap="none" lIns="50800" tIns="50800" rIns="50800" bIns="50800">
            <a:spAutoFit/>
          </a:bodyPr>
          <a:lstStyle>
            <a:lvl1pPr algn="r">
              <a:spcBef>
                <a:spcPts val="0"/>
              </a:spcBef>
              <a:defRPr sz="1600" i="0" spc="0">
                <a:solidFill>
                  <a:srgbClr val="747676"/>
                </a:solidFill>
                <a:latin typeface="DIN Alternate"/>
                <a:ea typeface="DIN Alternate"/>
                <a:cs typeface="DIN Alternate"/>
                <a:sym typeface="DIN Alternat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100000"/>
        </a:lnSpc>
        <a:spcBef>
          <a:spcPts val="2300"/>
        </a:spcBef>
        <a:spcAft>
          <a:spcPts val="0"/>
        </a:spcAft>
        <a:buClrTx/>
        <a:buSzTx/>
        <a:buFontTx/>
        <a:buNone/>
        <a:tabLst/>
        <a:defRPr sz="5200" b="0" i="0" u="none" strike="noStrike" cap="all" spc="0" baseline="0">
          <a:ln>
            <a:noFill/>
          </a:ln>
          <a:solidFill>
            <a:srgbClr val="747676"/>
          </a:solidFill>
          <a:uFillTx/>
          <a:latin typeface="+mn-lt"/>
          <a:ea typeface="+mn-ea"/>
          <a:cs typeface="+mn-cs"/>
          <a:sym typeface="DIN Condensed"/>
        </a:defRPr>
      </a:lvl1pPr>
      <a:lvl2pPr marL="0" marR="0" indent="342900" algn="l" defTabSz="584200" rtl="0" latinLnBrk="0">
        <a:lnSpc>
          <a:spcPct val="100000"/>
        </a:lnSpc>
        <a:spcBef>
          <a:spcPts val="2300"/>
        </a:spcBef>
        <a:spcAft>
          <a:spcPts val="0"/>
        </a:spcAft>
        <a:buClrTx/>
        <a:buSzTx/>
        <a:buFontTx/>
        <a:buNone/>
        <a:tabLst/>
        <a:defRPr sz="5200" b="0" i="0" u="none" strike="noStrike" cap="all" spc="0" baseline="0">
          <a:ln>
            <a:noFill/>
          </a:ln>
          <a:solidFill>
            <a:srgbClr val="747676"/>
          </a:solidFill>
          <a:uFillTx/>
          <a:latin typeface="+mn-lt"/>
          <a:ea typeface="+mn-ea"/>
          <a:cs typeface="+mn-cs"/>
          <a:sym typeface="DIN Condensed"/>
        </a:defRPr>
      </a:lvl2pPr>
      <a:lvl3pPr marL="0" marR="0" indent="685800" algn="l" defTabSz="584200" rtl="0" latinLnBrk="0">
        <a:lnSpc>
          <a:spcPct val="100000"/>
        </a:lnSpc>
        <a:spcBef>
          <a:spcPts val="2300"/>
        </a:spcBef>
        <a:spcAft>
          <a:spcPts val="0"/>
        </a:spcAft>
        <a:buClrTx/>
        <a:buSzTx/>
        <a:buFontTx/>
        <a:buNone/>
        <a:tabLst/>
        <a:defRPr sz="5200" b="0" i="0" u="none" strike="noStrike" cap="all" spc="0" baseline="0">
          <a:ln>
            <a:noFill/>
          </a:ln>
          <a:solidFill>
            <a:srgbClr val="747676"/>
          </a:solidFill>
          <a:uFillTx/>
          <a:latin typeface="+mn-lt"/>
          <a:ea typeface="+mn-ea"/>
          <a:cs typeface="+mn-cs"/>
          <a:sym typeface="DIN Condensed"/>
        </a:defRPr>
      </a:lvl3pPr>
      <a:lvl4pPr marL="0" marR="0" indent="1028700" algn="l" defTabSz="584200" rtl="0" latinLnBrk="0">
        <a:lnSpc>
          <a:spcPct val="100000"/>
        </a:lnSpc>
        <a:spcBef>
          <a:spcPts val="2300"/>
        </a:spcBef>
        <a:spcAft>
          <a:spcPts val="0"/>
        </a:spcAft>
        <a:buClrTx/>
        <a:buSzTx/>
        <a:buFontTx/>
        <a:buNone/>
        <a:tabLst/>
        <a:defRPr sz="5200" b="0" i="0" u="none" strike="noStrike" cap="all" spc="0" baseline="0">
          <a:ln>
            <a:noFill/>
          </a:ln>
          <a:solidFill>
            <a:srgbClr val="747676"/>
          </a:solidFill>
          <a:uFillTx/>
          <a:latin typeface="+mn-lt"/>
          <a:ea typeface="+mn-ea"/>
          <a:cs typeface="+mn-cs"/>
          <a:sym typeface="DIN Condensed"/>
        </a:defRPr>
      </a:lvl4pPr>
      <a:lvl5pPr marL="0" marR="0" indent="1371600" algn="l" defTabSz="584200" rtl="0" latinLnBrk="0">
        <a:lnSpc>
          <a:spcPct val="100000"/>
        </a:lnSpc>
        <a:spcBef>
          <a:spcPts val="2300"/>
        </a:spcBef>
        <a:spcAft>
          <a:spcPts val="0"/>
        </a:spcAft>
        <a:buClrTx/>
        <a:buSzTx/>
        <a:buFontTx/>
        <a:buNone/>
        <a:tabLst/>
        <a:defRPr sz="5200" b="0" i="0" u="none" strike="noStrike" cap="all" spc="0" baseline="0">
          <a:ln>
            <a:noFill/>
          </a:ln>
          <a:solidFill>
            <a:srgbClr val="747676"/>
          </a:solidFill>
          <a:uFillTx/>
          <a:latin typeface="+mn-lt"/>
          <a:ea typeface="+mn-ea"/>
          <a:cs typeface="+mn-cs"/>
          <a:sym typeface="DIN Condensed"/>
        </a:defRPr>
      </a:lvl5pPr>
      <a:lvl6pPr marL="0" marR="0" indent="1714500" algn="l" defTabSz="584200" rtl="0" latinLnBrk="0">
        <a:lnSpc>
          <a:spcPct val="100000"/>
        </a:lnSpc>
        <a:spcBef>
          <a:spcPts val="2300"/>
        </a:spcBef>
        <a:spcAft>
          <a:spcPts val="0"/>
        </a:spcAft>
        <a:buClrTx/>
        <a:buSzTx/>
        <a:buFontTx/>
        <a:buNone/>
        <a:tabLst/>
        <a:defRPr sz="5200" b="0" i="0" u="none" strike="noStrike" cap="all" spc="0" baseline="0">
          <a:ln>
            <a:noFill/>
          </a:ln>
          <a:solidFill>
            <a:srgbClr val="747676"/>
          </a:solidFill>
          <a:uFillTx/>
          <a:latin typeface="+mn-lt"/>
          <a:ea typeface="+mn-ea"/>
          <a:cs typeface="+mn-cs"/>
          <a:sym typeface="DIN Condensed"/>
        </a:defRPr>
      </a:lvl6pPr>
      <a:lvl7pPr marL="0" marR="0" indent="2057400" algn="l" defTabSz="584200" rtl="0" latinLnBrk="0">
        <a:lnSpc>
          <a:spcPct val="100000"/>
        </a:lnSpc>
        <a:spcBef>
          <a:spcPts val="2300"/>
        </a:spcBef>
        <a:spcAft>
          <a:spcPts val="0"/>
        </a:spcAft>
        <a:buClrTx/>
        <a:buSzTx/>
        <a:buFontTx/>
        <a:buNone/>
        <a:tabLst/>
        <a:defRPr sz="5200" b="0" i="0" u="none" strike="noStrike" cap="all" spc="0" baseline="0">
          <a:ln>
            <a:noFill/>
          </a:ln>
          <a:solidFill>
            <a:srgbClr val="747676"/>
          </a:solidFill>
          <a:uFillTx/>
          <a:latin typeface="+mn-lt"/>
          <a:ea typeface="+mn-ea"/>
          <a:cs typeface="+mn-cs"/>
          <a:sym typeface="DIN Condensed"/>
        </a:defRPr>
      </a:lvl7pPr>
      <a:lvl8pPr marL="0" marR="0" indent="2400300" algn="l" defTabSz="584200" rtl="0" latinLnBrk="0">
        <a:lnSpc>
          <a:spcPct val="100000"/>
        </a:lnSpc>
        <a:spcBef>
          <a:spcPts val="2300"/>
        </a:spcBef>
        <a:spcAft>
          <a:spcPts val="0"/>
        </a:spcAft>
        <a:buClrTx/>
        <a:buSzTx/>
        <a:buFontTx/>
        <a:buNone/>
        <a:tabLst/>
        <a:defRPr sz="5200" b="0" i="0" u="none" strike="noStrike" cap="all" spc="0" baseline="0">
          <a:ln>
            <a:noFill/>
          </a:ln>
          <a:solidFill>
            <a:srgbClr val="747676"/>
          </a:solidFill>
          <a:uFillTx/>
          <a:latin typeface="+mn-lt"/>
          <a:ea typeface="+mn-ea"/>
          <a:cs typeface="+mn-cs"/>
          <a:sym typeface="DIN Condensed"/>
        </a:defRPr>
      </a:lvl8pPr>
      <a:lvl9pPr marL="0" marR="0" indent="2743200" algn="l" defTabSz="584200" rtl="0" latinLnBrk="0">
        <a:lnSpc>
          <a:spcPct val="100000"/>
        </a:lnSpc>
        <a:spcBef>
          <a:spcPts val="2300"/>
        </a:spcBef>
        <a:spcAft>
          <a:spcPts val="0"/>
        </a:spcAft>
        <a:buClrTx/>
        <a:buSzTx/>
        <a:buFontTx/>
        <a:buNone/>
        <a:tabLst/>
        <a:defRPr sz="5200" b="0" i="0" u="none" strike="noStrike" cap="all" spc="0" baseline="0">
          <a:ln>
            <a:noFill/>
          </a:ln>
          <a:solidFill>
            <a:srgbClr val="747676"/>
          </a:solidFill>
          <a:uFillTx/>
          <a:latin typeface="+mn-lt"/>
          <a:ea typeface="+mn-ea"/>
          <a:cs typeface="+mn-cs"/>
          <a:sym typeface="DIN Condensed"/>
        </a:defRPr>
      </a:lvl9pPr>
    </p:titleStyle>
    <p:bodyStyle>
      <a:lvl1pPr marL="469900" marR="0" indent="-469900" algn="l" defTabSz="584200" rtl="0" latinLnBrk="0">
        <a:lnSpc>
          <a:spcPct val="100000"/>
        </a:lnSpc>
        <a:spcBef>
          <a:spcPts val="1800"/>
        </a:spcBef>
        <a:spcAft>
          <a:spcPts val="0"/>
        </a:spcAft>
        <a:buClrTx/>
        <a:buSzPct val="75000"/>
        <a:buFont typeface="Zapf Dingbats"/>
        <a:buChar char="➤"/>
        <a:tabLst/>
        <a:defRPr sz="3200" b="0" i="0" u="none" strike="noStrike" cap="none" spc="0" baseline="0">
          <a:ln>
            <a:noFill/>
          </a:ln>
          <a:solidFill>
            <a:srgbClr val="5C5C5C"/>
          </a:solidFill>
          <a:uFillTx/>
          <a:latin typeface="Iowan Old Style"/>
          <a:ea typeface="Iowan Old Style"/>
          <a:cs typeface="Iowan Old Style"/>
          <a:sym typeface="Iowan Old Style"/>
        </a:defRPr>
      </a:lvl1pPr>
      <a:lvl2pPr marL="939800" marR="0" indent="-469900" algn="l" defTabSz="584200" rtl="0" latinLnBrk="0">
        <a:lnSpc>
          <a:spcPct val="100000"/>
        </a:lnSpc>
        <a:spcBef>
          <a:spcPts val="1800"/>
        </a:spcBef>
        <a:spcAft>
          <a:spcPts val="0"/>
        </a:spcAft>
        <a:buClrTx/>
        <a:buSzPct val="75000"/>
        <a:buFont typeface="Zapf Dingbats"/>
        <a:buChar char="➤"/>
        <a:tabLst/>
        <a:defRPr sz="3200" b="0" i="0" u="none" strike="noStrike" cap="none" spc="0" baseline="0">
          <a:ln>
            <a:noFill/>
          </a:ln>
          <a:solidFill>
            <a:srgbClr val="5C5C5C"/>
          </a:solidFill>
          <a:uFillTx/>
          <a:latin typeface="Iowan Old Style"/>
          <a:ea typeface="Iowan Old Style"/>
          <a:cs typeface="Iowan Old Style"/>
          <a:sym typeface="Iowan Old Style"/>
        </a:defRPr>
      </a:lvl2pPr>
      <a:lvl3pPr marL="1409700" marR="0" indent="-469900" algn="l" defTabSz="584200" rtl="0" latinLnBrk="0">
        <a:lnSpc>
          <a:spcPct val="100000"/>
        </a:lnSpc>
        <a:spcBef>
          <a:spcPts val="1800"/>
        </a:spcBef>
        <a:spcAft>
          <a:spcPts val="0"/>
        </a:spcAft>
        <a:buClrTx/>
        <a:buSzPct val="75000"/>
        <a:buFont typeface="Zapf Dingbats"/>
        <a:buChar char="➤"/>
        <a:tabLst/>
        <a:defRPr sz="3200" b="0" i="0" u="none" strike="noStrike" cap="none" spc="0" baseline="0">
          <a:ln>
            <a:noFill/>
          </a:ln>
          <a:solidFill>
            <a:srgbClr val="5C5C5C"/>
          </a:solidFill>
          <a:uFillTx/>
          <a:latin typeface="Iowan Old Style"/>
          <a:ea typeface="Iowan Old Style"/>
          <a:cs typeface="Iowan Old Style"/>
          <a:sym typeface="Iowan Old Style"/>
        </a:defRPr>
      </a:lvl3pPr>
      <a:lvl4pPr marL="1879600" marR="0" indent="-469900" algn="l" defTabSz="584200" rtl="0" latinLnBrk="0">
        <a:lnSpc>
          <a:spcPct val="100000"/>
        </a:lnSpc>
        <a:spcBef>
          <a:spcPts val="1800"/>
        </a:spcBef>
        <a:spcAft>
          <a:spcPts val="0"/>
        </a:spcAft>
        <a:buClrTx/>
        <a:buSzPct val="75000"/>
        <a:buFont typeface="Zapf Dingbats"/>
        <a:buChar char="➤"/>
        <a:tabLst/>
        <a:defRPr sz="3200" b="0" i="0" u="none" strike="noStrike" cap="none" spc="0" baseline="0">
          <a:ln>
            <a:noFill/>
          </a:ln>
          <a:solidFill>
            <a:srgbClr val="5C5C5C"/>
          </a:solidFill>
          <a:uFillTx/>
          <a:latin typeface="Iowan Old Style"/>
          <a:ea typeface="Iowan Old Style"/>
          <a:cs typeface="Iowan Old Style"/>
          <a:sym typeface="Iowan Old Style"/>
        </a:defRPr>
      </a:lvl4pPr>
      <a:lvl5pPr marL="2349500" marR="0" indent="-469900" algn="l" defTabSz="584200" rtl="0" latinLnBrk="0">
        <a:lnSpc>
          <a:spcPct val="100000"/>
        </a:lnSpc>
        <a:spcBef>
          <a:spcPts val="1800"/>
        </a:spcBef>
        <a:spcAft>
          <a:spcPts val="0"/>
        </a:spcAft>
        <a:buClrTx/>
        <a:buSzPct val="75000"/>
        <a:buFont typeface="Zapf Dingbats"/>
        <a:buChar char="➤"/>
        <a:tabLst/>
        <a:defRPr sz="3200" b="0" i="0" u="none" strike="noStrike" cap="none" spc="0" baseline="0">
          <a:ln>
            <a:noFill/>
          </a:ln>
          <a:solidFill>
            <a:srgbClr val="5C5C5C"/>
          </a:solidFill>
          <a:uFillTx/>
          <a:latin typeface="Iowan Old Style"/>
          <a:ea typeface="Iowan Old Style"/>
          <a:cs typeface="Iowan Old Style"/>
          <a:sym typeface="Iowan Old Style"/>
        </a:defRPr>
      </a:lvl5pPr>
      <a:lvl6pPr marL="2819400" marR="0" indent="-469900" algn="l" defTabSz="584200" rtl="0" latinLnBrk="0">
        <a:lnSpc>
          <a:spcPct val="100000"/>
        </a:lnSpc>
        <a:spcBef>
          <a:spcPts val="1800"/>
        </a:spcBef>
        <a:spcAft>
          <a:spcPts val="0"/>
        </a:spcAft>
        <a:buClrTx/>
        <a:buSzPct val="75000"/>
        <a:buFont typeface="Zapf Dingbats"/>
        <a:buChar char="➤"/>
        <a:tabLst/>
        <a:defRPr sz="3200" b="0" i="0" u="none" strike="noStrike" cap="none" spc="0" baseline="0">
          <a:ln>
            <a:noFill/>
          </a:ln>
          <a:solidFill>
            <a:srgbClr val="5C5C5C"/>
          </a:solidFill>
          <a:uFillTx/>
          <a:latin typeface="Iowan Old Style"/>
          <a:ea typeface="Iowan Old Style"/>
          <a:cs typeface="Iowan Old Style"/>
          <a:sym typeface="Iowan Old Style"/>
        </a:defRPr>
      </a:lvl6pPr>
      <a:lvl7pPr marL="3289300" marR="0" indent="-469900" algn="l" defTabSz="584200" rtl="0" latinLnBrk="0">
        <a:lnSpc>
          <a:spcPct val="100000"/>
        </a:lnSpc>
        <a:spcBef>
          <a:spcPts val="1800"/>
        </a:spcBef>
        <a:spcAft>
          <a:spcPts val="0"/>
        </a:spcAft>
        <a:buClrTx/>
        <a:buSzPct val="75000"/>
        <a:buFont typeface="Zapf Dingbats"/>
        <a:buChar char="➤"/>
        <a:tabLst/>
        <a:defRPr sz="3200" b="0" i="0" u="none" strike="noStrike" cap="none" spc="0" baseline="0">
          <a:ln>
            <a:noFill/>
          </a:ln>
          <a:solidFill>
            <a:srgbClr val="5C5C5C"/>
          </a:solidFill>
          <a:uFillTx/>
          <a:latin typeface="Iowan Old Style"/>
          <a:ea typeface="Iowan Old Style"/>
          <a:cs typeface="Iowan Old Style"/>
          <a:sym typeface="Iowan Old Style"/>
        </a:defRPr>
      </a:lvl7pPr>
      <a:lvl8pPr marL="3759200" marR="0" indent="-469900" algn="l" defTabSz="584200" rtl="0" latinLnBrk="0">
        <a:lnSpc>
          <a:spcPct val="100000"/>
        </a:lnSpc>
        <a:spcBef>
          <a:spcPts val="1800"/>
        </a:spcBef>
        <a:spcAft>
          <a:spcPts val="0"/>
        </a:spcAft>
        <a:buClrTx/>
        <a:buSzPct val="75000"/>
        <a:buFont typeface="Zapf Dingbats"/>
        <a:buChar char="➤"/>
        <a:tabLst/>
        <a:defRPr sz="3200" b="0" i="0" u="none" strike="noStrike" cap="none" spc="0" baseline="0">
          <a:ln>
            <a:noFill/>
          </a:ln>
          <a:solidFill>
            <a:srgbClr val="5C5C5C"/>
          </a:solidFill>
          <a:uFillTx/>
          <a:latin typeface="Iowan Old Style"/>
          <a:ea typeface="Iowan Old Style"/>
          <a:cs typeface="Iowan Old Style"/>
          <a:sym typeface="Iowan Old Style"/>
        </a:defRPr>
      </a:lvl8pPr>
      <a:lvl9pPr marL="4229100" marR="0" indent="-469900" algn="l" defTabSz="584200" rtl="0" latinLnBrk="0">
        <a:lnSpc>
          <a:spcPct val="100000"/>
        </a:lnSpc>
        <a:spcBef>
          <a:spcPts val="1800"/>
        </a:spcBef>
        <a:spcAft>
          <a:spcPts val="0"/>
        </a:spcAft>
        <a:buClrTx/>
        <a:buSzPct val="75000"/>
        <a:buFont typeface="Zapf Dingbats"/>
        <a:buChar char="➤"/>
        <a:tabLst/>
        <a:defRPr sz="3200" b="0" i="0" u="none" strike="noStrike" cap="none" spc="0" baseline="0">
          <a:ln>
            <a:noFill/>
          </a:ln>
          <a:solidFill>
            <a:srgbClr val="5C5C5C"/>
          </a:solidFill>
          <a:uFillTx/>
          <a:latin typeface="Iowan Old Style"/>
          <a:ea typeface="Iowan Old Style"/>
          <a:cs typeface="Iowan Old Style"/>
          <a:sym typeface="Iowan Old Style"/>
        </a:defRPr>
      </a:lvl9pPr>
    </p:bodyStyle>
    <p:otherStyle>
      <a:lvl1pPr marL="0" marR="0" indent="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DIN Alternate"/>
        </a:defRPr>
      </a:lvl1pPr>
      <a:lvl2pPr marL="0" marR="0" indent="2286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DIN Alternate"/>
        </a:defRPr>
      </a:lvl2pPr>
      <a:lvl3pPr marL="0" marR="0" indent="4572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DIN Alternate"/>
        </a:defRPr>
      </a:lvl3pPr>
      <a:lvl4pPr marL="0" marR="0" indent="6858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DIN Alternate"/>
        </a:defRPr>
      </a:lvl4pPr>
      <a:lvl5pPr marL="0" marR="0" indent="9144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DIN Alternate"/>
        </a:defRPr>
      </a:lvl5pPr>
      <a:lvl6pPr marL="0" marR="0" indent="11430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DIN Alternate"/>
        </a:defRPr>
      </a:lvl6pPr>
      <a:lvl7pPr marL="0" marR="0" indent="13716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DIN Alternate"/>
        </a:defRPr>
      </a:lvl7pPr>
      <a:lvl8pPr marL="0" marR="0" indent="16002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DIN Alternate"/>
        </a:defRPr>
      </a:lvl8pPr>
      <a:lvl9pPr marL="0" marR="0" indent="1828800" algn="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edium.com/@cfiesler/the-black-mirror-writers-room-teaching-technology-ethics-through-speculation-f1a9e2deccf4"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black-mirror-season-2-1-be-right-back-hayley-atwell-domhnall-gleeson-review-episode-guide-list.jpg" descr="black-mirror-season-2-1-be-right-back-hayley-atwell-domhnall-gleeson-review-episode-guide-list.jpg"/>
          <p:cNvPicPr>
            <a:picLocks noGrp="1" noChangeAspect="1"/>
          </p:cNvPicPr>
          <p:nvPr>
            <p:ph type="pic" idx="13"/>
          </p:nvPr>
        </p:nvPicPr>
        <p:blipFill>
          <a:blip r:embed="rId2">
            <a:extLst/>
          </a:blip>
          <a:srcRect l="12555" r="12555"/>
          <a:stretch>
            <a:fillRect/>
          </a:stretch>
        </p:blipFill>
        <p:spPr>
          <a:xfrm>
            <a:off x="0" y="0"/>
            <a:ext cx="13004800" cy="9753600"/>
          </a:xfrm>
          <a:prstGeom prst="rect">
            <a:avLst/>
          </a:prstGeom>
        </p:spPr>
      </p:pic>
      <p:sp>
        <p:nvSpPr>
          <p:cNvPr id="129" name="Rectangle"/>
          <p:cNvSpPr>
            <a:spLocks noGrp="1"/>
          </p:cNvSpPr>
          <p:nvPr>
            <p:ph type="body" idx="14"/>
          </p:nvPr>
        </p:nvSpPr>
        <p:spPr>
          <a:xfrm>
            <a:off x="-1" y="6493951"/>
            <a:ext cx="13004801" cy="2615853"/>
          </a:xfrm>
          <a:prstGeom prst="rect">
            <a:avLst/>
          </a:prstGeom>
          <a:solidFill>
            <a:srgbClr val="FFFFFF">
              <a:alpha val="85228"/>
            </a:srgbClr>
          </a:solidFill>
        </p:spPr>
        <p:txBody>
          <a:bodyPr/>
          <a:lstStyle/>
          <a:p>
            <a:pPr marL="0" indent="0" algn="ctr">
              <a:spcBef>
                <a:spcPts val="0"/>
              </a:spcBef>
              <a:buSzTx/>
              <a:buFontTx/>
              <a:buNone/>
              <a:defRPr sz="2400">
                <a:latin typeface="DIN Alternate"/>
                <a:ea typeface="DIN Alternate"/>
                <a:cs typeface="DIN Alternate"/>
                <a:sym typeface="DIN Alternate"/>
              </a:defRPr>
            </a:pPr>
            <a:r>
              <a:rPr lang="en-US" dirty="0"/>
              <a:t> </a:t>
            </a:r>
            <a:endParaRPr dirty="0"/>
          </a:p>
        </p:txBody>
      </p:sp>
      <p:sp>
        <p:nvSpPr>
          <p:cNvPr id="130" name="CASE 1: A man who is living with a robot of his dead wife dies. What happens to the man’s property? What happens to the robot?"/>
          <p:cNvSpPr txBox="1">
            <a:spLocks noGrp="1"/>
          </p:cNvSpPr>
          <p:nvPr>
            <p:ph type="body" sz="half" idx="1"/>
          </p:nvPr>
        </p:nvSpPr>
        <p:spPr>
          <a:xfrm>
            <a:off x="143567" y="6820152"/>
            <a:ext cx="12861234" cy="2289652"/>
          </a:xfrm>
          <a:prstGeom prst="rect">
            <a:avLst/>
          </a:prstGeom>
        </p:spPr>
        <p:txBody>
          <a:bodyPr>
            <a:normAutofit lnSpcReduction="10000"/>
          </a:bodyPr>
          <a:lstStyle/>
          <a:p>
            <a:pPr algn="l">
              <a:lnSpc>
                <a:spcPct val="100000"/>
              </a:lnSpc>
              <a:spcBef>
                <a:spcPts val="1400"/>
              </a:spcBef>
              <a:defRPr i="0" spc="48">
                <a:solidFill>
                  <a:srgbClr val="000000"/>
                </a:solidFill>
                <a:latin typeface="Bell Gothic Std Bold"/>
                <a:ea typeface="Bell Gothic Std Bold"/>
                <a:cs typeface="Bell Gothic Std Bold"/>
                <a:sym typeface="Bell Gothic Std Bold"/>
              </a:defRPr>
            </a:pPr>
            <a:r>
              <a:rPr b="1" dirty="0">
                <a:latin typeface="Arial"/>
                <a:ea typeface="Arial"/>
                <a:cs typeface="Arial"/>
                <a:sym typeface="Arial"/>
              </a:rPr>
              <a:t>CASE 1: </a:t>
            </a:r>
            <a:r>
              <a:rPr dirty="0">
                <a:latin typeface="Arial"/>
                <a:ea typeface="Arial"/>
                <a:cs typeface="Arial"/>
                <a:sym typeface="Arial"/>
              </a:rPr>
              <a:t>A man who is living with a robot of his dead wife dies. What happens to the man’s property? What happens to the robot?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 name="black-mirror-season-2-1-be-right-back-hayley-atwell-domhnall-gleeson-review-episode-guide-list.jpg" descr="black-mirror-season-2-1-be-right-back-hayley-atwell-domhnall-gleeson-review-episode-guide-list.jpg"/>
          <p:cNvPicPr>
            <a:picLocks noGrp="1" noChangeAspect="1"/>
          </p:cNvPicPr>
          <p:nvPr>
            <p:ph type="pic" idx="13"/>
          </p:nvPr>
        </p:nvPicPr>
        <p:blipFill>
          <a:blip r:embed="rId2">
            <a:extLst/>
          </a:blip>
          <a:srcRect l="12555" r="12555"/>
          <a:stretch>
            <a:fillRect/>
          </a:stretch>
        </p:blipFill>
        <p:spPr>
          <a:xfrm>
            <a:off x="0" y="0"/>
            <a:ext cx="13004800" cy="9753600"/>
          </a:xfrm>
          <a:prstGeom prst="rect">
            <a:avLst/>
          </a:prstGeom>
        </p:spPr>
      </p:pic>
      <p:sp>
        <p:nvSpPr>
          <p:cNvPr id="165" name="Rectangle"/>
          <p:cNvSpPr>
            <a:spLocks noGrp="1"/>
          </p:cNvSpPr>
          <p:nvPr>
            <p:ph type="body" idx="14"/>
          </p:nvPr>
        </p:nvSpPr>
        <p:spPr>
          <a:xfrm>
            <a:off x="-1" y="6004092"/>
            <a:ext cx="13004801" cy="3135564"/>
          </a:xfrm>
          <a:prstGeom prst="rect">
            <a:avLst/>
          </a:prstGeom>
          <a:solidFill>
            <a:srgbClr val="FFFFFF">
              <a:alpha val="85228"/>
            </a:srgbClr>
          </a:solidFill>
        </p:spPr>
        <p:txBody>
          <a:bodyPr/>
          <a:lstStyle/>
          <a:p>
            <a:pPr marL="0" indent="0" algn="ctr">
              <a:spcBef>
                <a:spcPts val="0"/>
              </a:spcBef>
              <a:buSzTx/>
              <a:buFontTx/>
              <a:buNone/>
              <a:defRPr sz="2400">
                <a:latin typeface="DIN Alternate"/>
                <a:ea typeface="DIN Alternate"/>
                <a:cs typeface="DIN Alternate"/>
                <a:sym typeface="DIN Alternate"/>
              </a:defRPr>
            </a:pPr>
            <a:r>
              <a:rPr lang="en-US" dirty="0"/>
              <a:t> </a:t>
            </a:r>
            <a:endParaRPr dirty="0"/>
          </a:p>
        </p:txBody>
      </p:sp>
      <p:sp>
        <p:nvSpPr>
          <p:cNvPr id="166" name="CASE 10: Someone wants a robot made of a dead friend that they had no formal relationship with. Are there any regulations around this?"/>
          <p:cNvSpPr txBox="1">
            <a:spLocks noGrp="1"/>
          </p:cNvSpPr>
          <p:nvPr>
            <p:ph type="body" sz="half" idx="1"/>
          </p:nvPr>
        </p:nvSpPr>
        <p:spPr>
          <a:xfrm>
            <a:off x="102143" y="6087652"/>
            <a:ext cx="12902658" cy="3052004"/>
          </a:xfrm>
          <a:prstGeom prst="rect">
            <a:avLst/>
          </a:prstGeom>
        </p:spPr>
        <p:txBody>
          <a:bodyPr>
            <a:normAutofit lnSpcReduction="10000"/>
          </a:bodyPr>
          <a:lstStyle/>
          <a:p>
            <a:pPr algn="l" defTabSz="473201">
              <a:lnSpc>
                <a:spcPct val="100000"/>
              </a:lnSpc>
              <a:spcBef>
                <a:spcPts val="1100"/>
              </a:spcBef>
              <a:defRPr sz="5022" i="0" spc="50">
                <a:solidFill>
                  <a:srgbClr val="000000"/>
                </a:solidFill>
                <a:latin typeface="Arial"/>
                <a:ea typeface="Arial"/>
                <a:cs typeface="Arial"/>
                <a:sym typeface="Arial"/>
              </a:defRPr>
            </a:pPr>
            <a:r>
              <a:rPr b="1" dirty="0"/>
              <a:t>CASE 10: </a:t>
            </a:r>
            <a:r>
              <a:rPr dirty="0"/>
              <a:t>Someone wants a robot made of a dead friend that they had no formal relationship with. Are there any regulations around this?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black-mirror-season-2-1-be-right-back-hayley-atwell-domhnall-gleeson-review-episode-guide-list.jpg" descr="black-mirror-season-2-1-be-right-back-hayley-atwell-domhnall-gleeson-review-episode-guide-list.jpg"/>
          <p:cNvPicPr>
            <a:picLocks noGrp="1" noChangeAspect="1"/>
          </p:cNvPicPr>
          <p:nvPr>
            <p:ph type="pic" idx="13"/>
          </p:nvPr>
        </p:nvPicPr>
        <p:blipFill>
          <a:blip r:embed="rId2">
            <a:extLst/>
          </a:blip>
          <a:srcRect l="12555" r="12555"/>
          <a:stretch>
            <a:fillRect/>
          </a:stretch>
        </p:blipFill>
        <p:spPr>
          <a:prstGeom prst="rect">
            <a:avLst/>
          </a:prstGeom>
        </p:spPr>
      </p:pic>
      <p:sp>
        <p:nvSpPr>
          <p:cNvPr id="169" name="Rectangle"/>
          <p:cNvSpPr>
            <a:spLocks noGrp="1"/>
          </p:cNvSpPr>
          <p:nvPr>
            <p:ph type="body" idx="14"/>
          </p:nvPr>
        </p:nvSpPr>
        <p:spPr>
          <a:xfrm>
            <a:off x="-1" y="6004092"/>
            <a:ext cx="13004801" cy="3135564"/>
          </a:xfrm>
          <a:prstGeom prst="rect">
            <a:avLst/>
          </a:prstGeom>
          <a:solidFill>
            <a:srgbClr val="FFFFFF">
              <a:alpha val="85228"/>
            </a:srgbClr>
          </a:solidFill>
        </p:spPr>
        <p:txBody>
          <a:bodyPr/>
          <a:lstStyle/>
          <a:p>
            <a:pPr marL="0" indent="0" algn="ctr">
              <a:spcBef>
                <a:spcPts val="0"/>
              </a:spcBef>
              <a:buSzTx/>
              <a:buFontTx/>
              <a:buNone/>
              <a:defRPr sz="2400">
                <a:latin typeface="DIN Alternate"/>
                <a:ea typeface="DIN Alternate"/>
                <a:cs typeface="DIN Alternate"/>
                <a:sym typeface="DIN Alternate"/>
              </a:defRPr>
            </a:pPr>
            <a:r>
              <a:rPr lang="en-US" dirty="0"/>
              <a:t> </a:t>
            </a:r>
            <a:endParaRPr dirty="0"/>
          </a:p>
        </p:txBody>
      </p:sp>
      <p:sp>
        <p:nvSpPr>
          <p:cNvPr id="170" name="CASE 11: Someone makes a robot of their dead spouse and then a few years later decide they hate them. They want a “divorce.”"/>
          <p:cNvSpPr txBox="1">
            <a:spLocks noGrp="1"/>
          </p:cNvSpPr>
          <p:nvPr>
            <p:ph type="body" sz="half" idx="1"/>
          </p:nvPr>
        </p:nvSpPr>
        <p:spPr>
          <a:xfrm>
            <a:off x="102143" y="6087652"/>
            <a:ext cx="12902658" cy="3052004"/>
          </a:xfrm>
          <a:prstGeom prst="rect">
            <a:avLst/>
          </a:prstGeom>
        </p:spPr>
        <p:txBody>
          <a:bodyPr>
            <a:normAutofit lnSpcReduction="10000"/>
          </a:bodyPr>
          <a:lstStyle/>
          <a:p>
            <a:pPr algn="l" defTabSz="473201">
              <a:lnSpc>
                <a:spcPct val="100000"/>
              </a:lnSpc>
              <a:spcBef>
                <a:spcPts val="1100"/>
              </a:spcBef>
              <a:defRPr sz="5022" i="0" spc="50">
                <a:solidFill>
                  <a:srgbClr val="000000"/>
                </a:solidFill>
                <a:latin typeface="Arial"/>
                <a:ea typeface="Arial"/>
                <a:cs typeface="Arial"/>
                <a:sym typeface="Arial"/>
              </a:defRPr>
            </a:pPr>
            <a:r>
              <a:rPr b="1" dirty="0"/>
              <a:t>CASE 11: </a:t>
            </a:r>
            <a:r>
              <a:rPr dirty="0"/>
              <a:t>Someone makes a robot of their dead spouse and then a few years later decide they hate them. They want a “divorce.”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 name="black-mirror-season-2-1-be-right-back-hayley-atwell-domhnall-gleeson-review-episode-guide-list.jpg" descr="black-mirror-season-2-1-be-right-back-hayley-atwell-domhnall-gleeson-review-episode-guide-list.jpg"/>
          <p:cNvPicPr>
            <a:picLocks noGrp="1" noChangeAspect="1"/>
          </p:cNvPicPr>
          <p:nvPr>
            <p:ph type="pic" idx="13"/>
          </p:nvPr>
        </p:nvPicPr>
        <p:blipFill>
          <a:blip r:embed="rId2">
            <a:extLst/>
          </a:blip>
          <a:srcRect l="12555" r="12555"/>
          <a:stretch>
            <a:fillRect/>
          </a:stretch>
        </p:blipFill>
        <p:spPr>
          <a:prstGeom prst="rect">
            <a:avLst/>
          </a:prstGeom>
        </p:spPr>
      </p:pic>
      <p:sp>
        <p:nvSpPr>
          <p:cNvPr id="173" name="Rectangle"/>
          <p:cNvSpPr>
            <a:spLocks noGrp="1"/>
          </p:cNvSpPr>
          <p:nvPr>
            <p:ph type="body" idx="14"/>
          </p:nvPr>
        </p:nvSpPr>
        <p:spPr>
          <a:xfrm>
            <a:off x="-1" y="6004092"/>
            <a:ext cx="13004801" cy="3135564"/>
          </a:xfrm>
          <a:prstGeom prst="rect">
            <a:avLst/>
          </a:prstGeom>
          <a:solidFill>
            <a:srgbClr val="FFFFFF">
              <a:alpha val="85228"/>
            </a:srgbClr>
          </a:solidFill>
        </p:spPr>
        <p:txBody>
          <a:bodyPr/>
          <a:lstStyle/>
          <a:p>
            <a:pPr marL="0" indent="0" algn="ctr">
              <a:spcBef>
                <a:spcPts val="0"/>
              </a:spcBef>
              <a:buSzTx/>
              <a:buFontTx/>
              <a:buNone/>
              <a:defRPr sz="2400">
                <a:latin typeface="DIN Alternate"/>
                <a:ea typeface="DIN Alternate"/>
                <a:cs typeface="DIN Alternate"/>
                <a:sym typeface="DIN Alternate"/>
              </a:defRPr>
            </a:pPr>
            <a:r>
              <a:rPr lang="en-US" dirty="0"/>
              <a:t> </a:t>
            </a:r>
            <a:endParaRPr dirty="0"/>
          </a:p>
        </p:txBody>
      </p:sp>
      <p:sp>
        <p:nvSpPr>
          <p:cNvPr id="174" name="CASE 12: Someone makes a robot of their dead spouse and then a few years later the robot falls in love with someone else. The robot wants a divorce."/>
          <p:cNvSpPr txBox="1">
            <a:spLocks noGrp="1"/>
          </p:cNvSpPr>
          <p:nvPr>
            <p:ph type="body" sz="half" idx="1"/>
          </p:nvPr>
        </p:nvSpPr>
        <p:spPr>
          <a:xfrm>
            <a:off x="102143" y="6087652"/>
            <a:ext cx="12902658" cy="3052004"/>
          </a:xfrm>
          <a:prstGeom prst="rect">
            <a:avLst/>
          </a:prstGeom>
        </p:spPr>
        <p:txBody>
          <a:bodyPr>
            <a:normAutofit lnSpcReduction="10000"/>
          </a:bodyPr>
          <a:lstStyle/>
          <a:p>
            <a:pPr algn="l" defTabSz="473201">
              <a:lnSpc>
                <a:spcPct val="100000"/>
              </a:lnSpc>
              <a:spcBef>
                <a:spcPts val="1100"/>
              </a:spcBef>
              <a:defRPr sz="5022" i="0" spc="50">
                <a:solidFill>
                  <a:srgbClr val="000000"/>
                </a:solidFill>
                <a:latin typeface="Arial"/>
                <a:ea typeface="Arial"/>
                <a:cs typeface="Arial"/>
                <a:sym typeface="Arial"/>
              </a:defRPr>
            </a:pPr>
            <a:r>
              <a:rPr b="1" dirty="0"/>
              <a:t>CASE 12: </a:t>
            </a:r>
            <a:r>
              <a:rPr dirty="0"/>
              <a:t>Someone makes a robot of their dead spouse and then a few years later the robot falls in love with someone else. The robot wants a divorce.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black-mirror-season-2-1-be-right-back-hayley-atwell-domhnall-gleeson-review-episode-guide-list.jpg" descr="black-mirror-season-2-1-be-right-back-hayley-atwell-domhnall-gleeson-review-episode-guide-list.jpg"/>
          <p:cNvPicPr>
            <a:picLocks noGrp="1" noChangeAspect="1"/>
          </p:cNvPicPr>
          <p:nvPr>
            <p:ph type="pic" idx="13"/>
          </p:nvPr>
        </p:nvPicPr>
        <p:blipFill>
          <a:blip r:embed="rId2">
            <a:extLst/>
          </a:blip>
          <a:srcRect l="12555" r="12555"/>
          <a:stretch>
            <a:fillRect/>
          </a:stretch>
        </p:blipFill>
        <p:spPr>
          <a:prstGeom prst="rect">
            <a:avLst/>
          </a:prstGeom>
        </p:spPr>
      </p:pic>
      <p:sp>
        <p:nvSpPr>
          <p:cNvPr id="177" name="Rectangle"/>
          <p:cNvSpPr>
            <a:spLocks noGrp="1"/>
          </p:cNvSpPr>
          <p:nvPr>
            <p:ph type="body" idx="14"/>
          </p:nvPr>
        </p:nvSpPr>
        <p:spPr>
          <a:xfrm>
            <a:off x="-1" y="6537783"/>
            <a:ext cx="13004801" cy="2601874"/>
          </a:xfrm>
          <a:prstGeom prst="rect">
            <a:avLst/>
          </a:prstGeom>
          <a:solidFill>
            <a:srgbClr val="FFFFFF">
              <a:alpha val="85228"/>
            </a:srgbClr>
          </a:solidFill>
        </p:spPr>
        <p:txBody>
          <a:bodyPr/>
          <a:lstStyle/>
          <a:p>
            <a:pPr marL="0" indent="0" algn="ctr">
              <a:spcBef>
                <a:spcPts val="0"/>
              </a:spcBef>
              <a:buSzTx/>
              <a:buFontTx/>
              <a:buNone/>
              <a:defRPr sz="2400">
                <a:latin typeface="DIN Alternate"/>
                <a:ea typeface="DIN Alternate"/>
                <a:cs typeface="DIN Alternate"/>
                <a:sym typeface="DIN Alternate"/>
              </a:defRPr>
            </a:pPr>
            <a:r>
              <a:rPr lang="en-US" dirty="0"/>
              <a:t> </a:t>
            </a:r>
            <a:endParaRPr dirty="0"/>
          </a:p>
        </p:txBody>
      </p:sp>
      <p:sp>
        <p:nvSpPr>
          <p:cNvPr id="178" name="CASE 13: Someone “steals” a robot, keeps them prisoner. Should they be charged with property theft or kidnapping?"/>
          <p:cNvSpPr txBox="1">
            <a:spLocks noGrp="1"/>
          </p:cNvSpPr>
          <p:nvPr>
            <p:ph type="body" sz="half" idx="1"/>
          </p:nvPr>
        </p:nvSpPr>
        <p:spPr>
          <a:xfrm>
            <a:off x="-2" y="6537783"/>
            <a:ext cx="12902658" cy="3052005"/>
          </a:xfrm>
          <a:prstGeom prst="rect">
            <a:avLst/>
          </a:prstGeom>
        </p:spPr>
        <p:txBody>
          <a:bodyPr/>
          <a:lstStyle/>
          <a:p>
            <a:pPr algn="l" defTabSz="496570">
              <a:lnSpc>
                <a:spcPct val="100000"/>
              </a:lnSpc>
              <a:spcBef>
                <a:spcPts val="1100"/>
              </a:spcBef>
              <a:defRPr sz="5270" i="0" spc="52">
                <a:solidFill>
                  <a:srgbClr val="000000"/>
                </a:solidFill>
                <a:latin typeface="Arial"/>
                <a:ea typeface="Arial"/>
                <a:cs typeface="Arial"/>
                <a:sym typeface="Arial"/>
              </a:defRPr>
            </a:pPr>
            <a:r>
              <a:rPr b="1" dirty="0"/>
              <a:t>CASE 13: </a:t>
            </a:r>
            <a:r>
              <a:rPr dirty="0"/>
              <a:t>Someone “steals” a robot, keeps them prisoner. Should they be charged with property theft or kidnapping?</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 name="black-mirror-season-2-1-be-right-back-hayley-atwell-domhnall-gleeson-review-episode-guide-list.jpg" descr="black-mirror-season-2-1-be-right-back-hayley-atwell-domhnall-gleeson-review-episode-guide-list.jpg"/>
          <p:cNvPicPr>
            <a:picLocks noGrp="1" noChangeAspect="1"/>
          </p:cNvPicPr>
          <p:nvPr>
            <p:ph type="pic" idx="13"/>
          </p:nvPr>
        </p:nvPicPr>
        <p:blipFill>
          <a:blip r:embed="rId2">
            <a:extLst/>
          </a:blip>
          <a:srcRect l="12555" r="12555"/>
          <a:stretch>
            <a:fillRect/>
          </a:stretch>
        </p:blipFill>
        <p:spPr>
          <a:prstGeom prst="rect">
            <a:avLst/>
          </a:prstGeom>
        </p:spPr>
      </p:pic>
      <p:sp>
        <p:nvSpPr>
          <p:cNvPr id="181" name="Rectangle"/>
          <p:cNvSpPr>
            <a:spLocks noGrp="1"/>
          </p:cNvSpPr>
          <p:nvPr>
            <p:ph type="body" idx="14"/>
          </p:nvPr>
        </p:nvSpPr>
        <p:spPr>
          <a:xfrm>
            <a:off x="-1" y="6080747"/>
            <a:ext cx="13004801" cy="3351467"/>
          </a:xfrm>
          <a:prstGeom prst="rect">
            <a:avLst/>
          </a:prstGeom>
          <a:solidFill>
            <a:srgbClr val="FFFFFF">
              <a:alpha val="85228"/>
            </a:srgbClr>
          </a:solidFill>
        </p:spPr>
        <p:txBody>
          <a:bodyPr/>
          <a:lstStyle/>
          <a:p>
            <a:pPr marL="0" indent="0" algn="ctr">
              <a:spcBef>
                <a:spcPts val="0"/>
              </a:spcBef>
              <a:buSzTx/>
              <a:buFontTx/>
              <a:buNone/>
              <a:defRPr sz="2400">
                <a:latin typeface="DIN Alternate"/>
                <a:ea typeface="DIN Alternate"/>
                <a:cs typeface="DIN Alternate"/>
                <a:sym typeface="DIN Alternate"/>
              </a:defRPr>
            </a:pPr>
            <a:r>
              <a:rPr lang="en-US" dirty="0"/>
              <a:t> </a:t>
            </a:r>
            <a:endParaRPr dirty="0"/>
          </a:p>
        </p:txBody>
      </p:sp>
      <p:sp>
        <p:nvSpPr>
          <p:cNvPr id="182" name="CASE 14: A woman creates a robot of her soldier husband who was presumed dead in a warzone. He was actually a prisoner of war, and years later returns. What happens to any rights conferred upon the robot?"/>
          <p:cNvSpPr txBox="1">
            <a:spLocks noGrp="1"/>
          </p:cNvSpPr>
          <p:nvPr>
            <p:ph type="body" sz="half" idx="1"/>
          </p:nvPr>
        </p:nvSpPr>
        <p:spPr>
          <a:xfrm>
            <a:off x="109775" y="6155795"/>
            <a:ext cx="12895026" cy="3276419"/>
          </a:xfrm>
          <a:prstGeom prst="rect">
            <a:avLst/>
          </a:prstGeom>
        </p:spPr>
        <p:txBody>
          <a:bodyPr>
            <a:normAutofit lnSpcReduction="10000"/>
          </a:bodyPr>
          <a:lstStyle/>
          <a:p>
            <a:pPr algn="l" defTabSz="379729">
              <a:lnSpc>
                <a:spcPct val="100000"/>
              </a:lnSpc>
              <a:spcBef>
                <a:spcPts val="900"/>
              </a:spcBef>
              <a:defRPr sz="4419" i="0" spc="44">
                <a:solidFill>
                  <a:srgbClr val="000000"/>
                </a:solidFill>
                <a:latin typeface="Arial"/>
                <a:ea typeface="Arial"/>
                <a:cs typeface="Arial"/>
                <a:sym typeface="Arial"/>
              </a:defRPr>
            </a:pPr>
            <a:r>
              <a:rPr b="1" dirty="0"/>
              <a:t>CASE 14: </a:t>
            </a:r>
            <a:r>
              <a:rPr dirty="0"/>
              <a:t>A woman creates a robot of her soldier husband who was presumed dead in a warzone. He was actually a prisoner of war, and years later returns. What happens to any rights conferred upon the robot?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 name="black-mirror-season-2-1-be-right-back-hayley-atwell-domhnall-gleeson-review-episode-guide-list.jpg" descr="black-mirror-season-2-1-be-right-back-hayley-atwell-domhnall-gleeson-review-episode-guide-list.jpg"/>
          <p:cNvPicPr>
            <a:picLocks noGrp="1" noChangeAspect="1"/>
          </p:cNvPicPr>
          <p:nvPr>
            <p:ph type="pic" idx="13"/>
          </p:nvPr>
        </p:nvPicPr>
        <p:blipFill>
          <a:blip r:embed="rId2">
            <a:extLst/>
          </a:blip>
          <a:srcRect l="12555" r="12555"/>
          <a:stretch>
            <a:fillRect/>
          </a:stretch>
        </p:blipFill>
        <p:spPr>
          <a:prstGeom prst="rect">
            <a:avLst/>
          </a:prstGeom>
        </p:spPr>
      </p:pic>
      <p:sp>
        <p:nvSpPr>
          <p:cNvPr id="185" name="Rectangle"/>
          <p:cNvSpPr>
            <a:spLocks noGrp="1"/>
          </p:cNvSpPr>
          <p:nvPr>
            <p:ph type="body" idx="14"/>
          </p:nvPr>
        </p:nvSpPr>
        <p:spPr>
          <a:xfrm>
            <a:off x="-1" y="6080747"/>
            <a:ext cx="13004801" cy="3351467"/>
          </a:xfrm>
          <a:prstGeom prst="rect">
            <a:avLst/>
          </a:prstGeom>
          <a:solidFill>
            <a:srgbClr val="FFFFFF">
              <a:alpha val="85228"/>
            </a:srgbClr>
          </a:solidFill>
        </p:spPr>
        <p:txBody>
          <a:bodyPr/>
          <a:lstStyle/>
          <a:p>
            <a:pPr marL="0" indent="0" algn="ctr">
              <a:spcBef>
                <a:spcPts val="0"/>
              </a:spcBef>
              <a:buSzTx/>
              <a:buFontTx/>
              <a:buNone/>
              <a:defRPr sz="2400">
                <a:latin typeface="DIN Alternate"/>
                <a:ea typeface="DIN Alternate"/>
                <a:cs typeface="DIN Alternate"/>
                <a:sym typeface="DIN Alternate"/>
              </a:defRPr>
            </a:pPr>
            <a:r>
              <a:rPr lang="en-US" dirty="0"/>
              <a:t>  </a:t>
            </a:r>
            <a:endParaRPr dirty="0"/>
          </a:p>
        </p:txBody>
      </p:sp>
      <p:sp>
        <p:nvSpPr>
          <p:cNvPr id="186" name="For more information about this exercise, see"/>
          <p:cNvSpPr txBox="1">
            <a:spLocks noGrp="1"/>
          </p:cNvSpPr>
          <p:nvPr>
            <p:ph type="body" sz="half" idx="1"/>
          </p:nvPr>
        </p:nvSpPr>
        <p:spPr>
          <a:xfrm>
            <a:off x="109774" y="6316488"/>
            <a:ext cx="12895026" cy="3276419"/>
          </a:xfrm>
          <a:prstGeom prst="rect">
            <a:avLst/>
          </a:prstGeom>
        </p:spPr>
        <p:txBody>
          <a:bodyPr>
            <a:normAutofit fontScale="70000" lnSpcReduction="20000"/>
          </a:bodyPr>
          <a:lstStyle>
            <a:lvl1pPr algn="l">
              <a:lnSpc>
                <a:spcPct val="100000"/>
              </a:lnSpc>
              <a:spcBef>
                <a:spcPts val="1400"/>
              </a:spcBef>
              <a:defRPr sz="6800" b="1" i="0" spc="68">
                <a:solidFill>
                  <a:srgbClr val="000000"/>
                </a:solidFill>
                <a:latin typeface="Arial"/>
                <a:ea typeface="Arial"/>
                <a:cs typeface="Arial"/>
                <a:sym typeface="Arial"/>
              </a:defRPr>
            </a:lvl1pPr>
          </a:lstStyle>
          <a:p>
            <a:r>
              <a:rPr dirty="0"/>
              <a:t>For more information about this exercise, see </a:t>
            </a:r>
            <a:r>
              <a:rPr lang="en-US" dirty="0">
                <a:hlinkClick r:id="rId3"/>
              </a:rPr>
              <a:t>https://medium.com/@cfiesler/the-black-mirror-writers-room-teaching-technology-ethics-through-speculation-f1a9e2deccf4</a:t>
            </a:r>
            <a:r>
              <a:rPr lang="en-US" dirty="0"/>
              <a:t> </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black-mirror-season-2-1-be-right-back-hayley-atwell-domhnall-gleeson-review-episode-guide-list.jpg" descr="black-mirror-season-2-1-be-right-back-hayley-atwell-domhnall-gleeson-review-episode-guide-list.jpg"/>
          <p:cNvPicPr>
            <a:picLocks noGrp="1" noChangeAspect="1"/>
          </p:cNvPicPr>
          <p:nvPr>
            <p:ph type="pic" idx="13"/>
          </p:nvPr>
        </p:nvPicPr>
        <p:blipFill>
          <a:blip r:embed="rId2">
            <a:extLst/>
          </a:blip>
          <a:srcRect l="12555" r="12555"/>
          <a:stretch>
            <a:fillRect/>
          </a:stretch>
        </p:blipFill>
        <p:spPr>
          <a:xfrm>
            <a:off x="0" y="0"/>
            <a:ext cx="13004800" cy="9753600"/>
          </a:xfrm>
          <a:prstGeom prst="rect">
            <a:avLst/>
          </a:prstGeom>
        </p:spPr>
      </p:pic>
      <p:sp>
        <p:nvSpPr>
          <p:cNvPr id="133" name="Rectangle"/>
          <p:cNvSpPr>
            <a:spLocks noGrp="1"/>
          </p:cNvSpPr>
          <p:nvPr>
            <p:ph type="body" idx="14"/>
          </p:nvPr>
        </p:nvSpPr>
        <p:spPr>
          <a:xfrm>
            <a:off x="-1" y="6493951"/>
            <a:ext cx="13004801" cy="2615853"/>
          </a:xfrm>
          <a:prstGeom prst="rect">
            <a:avLst/>
          </a:prstGeom>
          <a:solidFill>
            <a:srgbClr val="FFFFFF">
              <a:alpha val="85228"/>
            </a:srgbClr>
          </a:solidFill>
        </p:spPr>
        <p:txBody>
          <a:bodyPr/>
          <a:lstStyle/>
          <a:p>
            <a:pPr marL="0" indent="0" algn="ctr">
              <a:spcBef>
                <a:spcPts val="0"/>
              </a:spcBef>
              <a:buSzTx/>
              <a:buFontTx/>
              <a:buNone/>
              <a:defRPr sz="2400">
                <a:latin typeface="DIN Alternate"/>
                <a:ea typeface="DIN Alternate"/>
                <a:cs typeface="DIN Alternate"/>
                <a:sym typeface="DIN Alternate"/>
              </a:defRPr>
            </a:pPr>
            <a:r>
              <a:rPr lang="en-US" dirty="0"/>
              <a:t> </a:t>
            </a:r>
            <a:endParaRPr dirty="0"/>
          </a:p>
        </p:txBody>
      </p:sp>
      <p:sp>
        <p:nvSpPr>
          <p:cNvPr id="134" name="CASE 2: A man creates a robot of his dead wife (with whom he had a child). A few years later the man also dies. Does the robot have any custody rights in the child?"/>
          <p:cNvSpPr txBox="1">
            <a:spLocks noGrp="1"/>
          </p:cNvSpPr>
          <p:nvPr>
            <p:ph type="body" sz="half" idx="1"/>
          </p:nvPr>
        </p:nvSpPr>
        <p:spPr>
          <a:xfrm>
            <a:off x="143567" y="6640313"/>
            <a:ext cx="12861234" cy="2469491"/>
          </a:xfrm>
          <a:prstGeom prst="rect">
            <a:avLst/>
          </a:prstGeom>
        </p:spPr>
        <p:txBody>
          <a:bodyPr>
            <a:normAutofit lnSpcReduction="10000"/>
          </a:bodyPr>
          <a:lstStyle/>
          <a:p>
            <a:pPr algn="l" defTabSz="426466">
              <a:lnSpc>
                <a:spcPct val="100000"/>
              </a:lnSpc>
              <a:spcBef>
                <a:spcPts val="1000"/>
              </a:spcBef>
              <a:defRPr sz="4015" i="0" spc="40">
                <a:solidFill>
                  <a:srgbClr val="000000"/>
                </a:solidFill>
                <a:latin typeface="Bell Gothic Std Bold"/>
                <a:ea typeface="Bell Gothic Std Bold"/>
                <a:cs typeface="Bell Gothic Std Bold"/>
                <a:sym typeface="Bell Gothic Std Bold"/>
              </a:defRPr>
            </a:pPr>
            <a:r>
              <a:rPr b="1" dirty="0">
                <a:latin typeface="Arial"/>
                <a:ea typeface="Arial"/>
                <a:cs typeface="Arial"/>
                <a:sym typeface="Arial"/>
              </a:rPr>
              <a:t>CASE 2:</a:t>
            </a:r>
            <a:r>
              <a:rPr b="1" i="1" dirty="0">
                <a:latin typeface="Arial"/>
                <a:ea typeface="Arial"/>
                <a:cs typeface="Arial"/>
                <a:sym typeface="Arial"/>
              </a:rPr>
              <a:t> </a:t>
            </a:r>
            <a:r>
              <a:rPr dirty="0">
                <a:latin typeface="Arial"/>
                <a:ea typeface="Arial"/>
                <a:cs typeface="Arial"/>
                <a:sym typeface="Arial"/>
              </a:rPr>
              <a:t>A man creates a robot of his dead wife (with whom he had a child). A few years later the man also dies. Does the robot have any custody rights in the child?</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black-mirror-season-2-1-be-right-back-hayley-atwell-domhnall-gleeson-review-episode-guide-list.jpg" descr="black-mirror-season-2-1-be-right-back-hayley-atwell-domhnall-gleeson-review-episode-guide-list.jpg"/>
          <p:cNvPicPr>
            <a:picLocks noGrp="1" noChangeAspect="1"/>
          </p:cNvPicPr>
          <p:nvPr>
            <p:ph type="pic" idx="13"/>
          </p:nvPr>
        </p:nvPicPr>
        <p:blipFill>
          <a:blip r:embed="rId2">
            <a:extLst/>
          </a:blip>
          <a:srcRect l="12555" r="12555"/>
          <a:stretch>
            <a:fillRect/>
          </a:stretch>
        </p:blipFill>
        <p:spPr>
          <a:xfrm>
            <a:off x="0" y="0"/>
            <a:ext cx="13004800" cy="9753600"/>
          </a:xfrm>
          <a:prstGeom prst="rect">
            <a:avLst/>
          </a:prstGeom>
        </p:spPr>
      </p:pic>
      <p:sp>
        <p:nvSpPr>
          <p:cNvPr id="137" name="Rectangle"/>
          <p:cNvSpPr>
            <a:spLocks noGrp="1"/>
          </p:cNvSpPr>
          <p:nvPr>
            <p:ph type="body" idx="14"/>
          </p:nvPr>
        </p:nvSpPr>
        <p:spPr>
          <a:xfrm>
            <a:off x="0" y="5769362"/>
            <a:ext cx="13004801" cy="3453663"/>
          </a:xfrm>
          <a:prstGeom prst="rect">
            <a:avLst/>
          </a:prstGeom>
          <a:solidFill>
            <a:srgbClr val="FFFFFF">
              <a:alpha val="85228"/>
            </a:srgbClr>
          </a:solidFill>
        </p:spPr>
        <p:txBody>
          <a:bodyPr/>
          <a:lstStyle/>
          <a:p>
            <a:pPr marL="0" indent="0" algn="ctr">
              <a:spcBef>
                <a:spcPts val="0"/>
              </a:spcBef>
              <a:buSzTx/>
              <a:buFontTx/>
              <a:buNone/>
              <a:defRPr sz="2400">
                <a:latin typeface="DIN Alternate"/>
                <a:ea typeface="DIN Alternate"/>
                <a:cs typeface="DIN Alternate"/>
                <a:sym typeface="DIN Alternate"/>
              </a:defRPr>
            </a:pPr>
            <a:r>
              <a:rPr lang="en-US" dirty="0"/>
              <a:t> </a:t>
            </a:r>
            <a:endParaRPr dirty="0"/>
          </a:p>
        </p:txBody>
      </p:sp>
      <p:sp>
        <p:nvSpPr>
          <p:cNvPr id="138" name="CASE 3: A robot is created of a dead painter. He continues to paint; when he sells the work, the proceeds go to his wife, who controls their finances (though he’s fine with this). Someone else copies his painting and sells it. When accused of copyright infringement, he claims that a robot cannot own a copyright."/>
          <p:cNvSpPr txBox="1">
            <a:spLocks noGrp="1"/>
          </p:cNvSpPr>
          <p:nvPr>
            <p:ph type="body" sz="half" idx="1"/>
          </p:nvPr>
        </p:nvSpPr>
        <p:spPr>
          <a:xfrm>
            <a:off x="143567" y="5954237"/>
            <a:ext cx="12861234" cy="3268788"/>
          </a:xfrm>
          <a:prstGeom prst="rect">
            <a:avLst/>
          </a:prstGeom>
        </p:spPr>
        <p:txBody>
          <a:bodyPr>
            <a:normAutofit lnSpcReduction="10000"/>
          </a:bodyPr>
          <a:lstStyle/>
          <a:p>
            <a:pPr algn="l" defTabSz="519937">
              <a:lnSpc>
                <a:spcPct val="100000"/>
              </a:lnSpc>
              <a:spcBef>
                <a:spcPts val="1200"/>
              </a:spcBef>
              <a:defRPr sz="3559" i="0" spc="35">
                <a:solidFill>
                  <a:srgbClr val="000000"/>
                </a:solidFill>
                <a:latin typeface="Bell Gothic Std Bold"/>
                <a:ea typeface="Bell Gothic Std Bold"/>
                <a:cs typeface="Bell Gothic Std Bold"/>
                <a:sym typeface="Bell Gothic Std Bold"/>
              </a:defRPr>
            </a:pPr>
            <a:r>
              <a:rPr b="1" dirty="0">
                <a:latin typeface="Arial"/>
                <a:ea typeface="Arial"/>
                <a:cs typeface="Arial"/>
                <a:sym typeface="Arial"/>
              </a:rPr>
              <a:t>CASE 3: </a:t>
            </a:r>
            <a:r>
              <a:rPr dirty="0">
                <a:latin typeface="Arial"/>
                <a:ea typeface="Arial"/>
                <a:cs typeface="Arial"/>
                <a:sym typeface="Arial"/>
              </a:rPr>
              <a:t>A robot is created of a dead painter. He continues to paint; when he sells the work, the proceeds go to his wife, who controls their finances (though he’s fine with this). Someone else copies his painting and sells it. When accused of copyright infringement, he claims that a robot cannot own a copyright.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 name="black-mirror-season-2-1-be-right-back-hayley-atwell-domhnall-gleeson-review-episode-guide-list.jpg" descr="black-mirror-season-2-1-be-right-back-hayley-atwell-domhnall-gleeson-review-episode-guide-list.jpg"/>
          <p:cNvPicPr>
            <a:picLocks noGrp="1" noChangeAspect="1"/>
          </p:cNvPicPr>
          <p:nvPr>
            <p:ph type="pic" idx="13"/>
          </p:nvPr>
        </p:nvPicPr>
        <p:blipFill>
          <a:blip r:embed="rId2">
            <a:extLst/>
          </a:blip>
          <a:srcRect l="12555" r="12555"/>
          <a:stretch>
            <a:fillRect/>
          </a:stretch>
        </p:blipFill>
        <p:spPr>
          <a:prstGeom prst="rect">
            <a:avLst/>
          </a:prstGeom>
        </p:spPr>
      </p:pic>
      <p:sp>
        <p:nvSpPr>
          <p:cNvPr id="141" name="Rectangle"/>
          <p:cNvSpPr>
            <a:spLocks noGrp="1"/>
          </p:cNvSpPr>
          <p:nvPr>
            <p:ph type="body" idx="14"/>
          </p:nvPr>
        </p:nvSpPr>
        <p:spPr>
          <a:xfrm>
            <a:off x="-1" y="6493951"/>
            <a:ext cx="13004801" cy="2615853"/>
          </a:xfrm>
          <a:prstGeom prst="rect">
            <a:avLst/>
          </a:prstGeom>
          <a:solidFill>
            <a:srgbClr val="FFFFFF">
              <a:alpha val="85228"/>
            </a:srgbClr>
          </a:solidFill>
        </p:spPr>
        <p:txBody>
          <a:bodyPr/>
          <a:lstStyle/>
          <a:p>
            <a:pPr marL="0" indent="0" algn="ctr">
              <a:spcBef>
                <a:spcPts val="0"/>
              </a:spcBef>
              <a:buSzTx/>
              <a:buFontTx/>
              <a:buNone/>
              <a:defRPr sz="2400">
                <a:latin typeface="DIN Alternate"/>
                <a:ea typeface="DIN Alternate"/>
                <a:cs typeface="DIN Alternate"/>
                <a:sym typeface="DIN Alternate"/>
              </a:defRPr>
            </a:pPr>
            <a:r>
              <a:rPr lang="en-US" dirty="0"/>
              <a:t> </a:t>
            </a:r>
            <a:endParaRPr dirty="0"/>
          </a:p>
        </p:txBody>
      </p:sp>
      <p:sp>
        <p:nvSpPr>
          <p:cNvPr id="142" name="CASE 4: A robot of someone’s dead mother murders someone. Who is responsible?"/>
          <p:cNvSpPr txBox="1">
            <a:spLocks noGrp="1"/>
          </p:cNvSpPr>
          <p:nvPr>
            <p:ph type="body" sz="half" idx="1"/>
          </p:nvPr>
        </p:nvSpPr>
        <p:spPr>
          <a:xfrm>
            <a:off x="143566" y="6640313"/>
            <a:ext cx="12861234" cy="2469491"/>
          </a:xfrm>
          <a:prstGeom prst="rect">
            <a:avLst/>
          </a:prstGeom>
        </p:spPr>
        <p:txBody>
          <a:bodyPr>
            <a:normAutofit lnSpcReduction="10000"/>
          </a:bodyPr>
          <a:lstStyle/>
          <a:p>
            <a:pPr algn="l" defTabSz="572516">
              <a:lnSpc>
                <a:spcPct val="100000"/>
              </a:lnSpc>
              <a:spcBef>
                <a:spcPts val="1300"/>
              </a:spcBef>
              <a:defRPr sz="5390" i="0" spc="53">
                <a:solidFill>
                  <a:srgbClr val="000000"/>
                </a:solidFill>
                <a:latin typeface="Bell Gothic Std Bold"/>
                <a:ea typeface="Bell Gothic Std Bold"/>
                <a:cs typeface="Bell Gothic Std Bold"/>
                <a:sym typeface="Bell Gothic Std Bold"/>
              </a:defRPr>
            </a:pPr>
            <a:r>
              <a:rPr b="1" dirty="0">
                <a:latin typeface="Arial"/>
                <a:ea typeface="Arial"/>
                <a:cs typeface="Arial"/>
                <a:sym typeface="Arial"/>
              </a:rPr>
              <a:t>CASE 4:</a:t>
            </a:r>
            <a:r>
              <a:rPr dirty="0">
                <a:latin typeface="Arial"/>
                <a:ea typeface="Arial"/>
                <a:cs typeface="Arial"/>
                <a:sym typeface="Arial"/>
              </a:rPr>
              <a:t> A robot of someone’s dead mother murders someone. Who is responsible?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 name="black-mirror-season-2-1-be-right-back-hayley-atwell-domhnall-gleeson-review-episode-guide-list.jpg" descr="black-mirror-season-2-1-be-right-back-hayley-atwell-domhnall-gleeson-review-episode-guide-list.jpg"/>
          <p:cNvPicPr>
            <a:picLocks noGrp="1" noChangeAspect="1"/>
          </p:cNvPicPr>
          <p:nvPr>
            <p:ph type="pic" idx="13"/>
          </p:nvPr>
        </p:nvPicPr>
        <p:blipFill>
          <a:blip r:embed="rId2">
            <a:extLst/>
          </a:blip>
          <a:srcRect l="12555" r="12555"/>
          <a:stretch>
            <a:fillRect/>
          </a:stretch>
        </p:blipFill>
        <p:spPr>
          <a:xfrm>
            <a:off x="0" y="0"/>
            <a:ext cx="13004800" cy="9753600"/>
          </a:xfrm>
          <a:prstGeom prst="rect">
            <a:avLst/>
          </a:prstGeom>
        </p:spPr>
      </p:pic>
      <p:sp>
        <p:nvSpPr>
          <p:cNvPr id="145" name="Rectangle"/>
          <p:cNvSpPr>
            <a:spLocks noGrp="1"/>
          </p:cNvSpPr>
          <p:nvPr>
            <p:ph type="body" idx="14"/>
          </p:nvPr>
        </p:nvSpPr>
        <p:spPr>
          <a:xfrm>
            <a:off x="-1" y="6493951"/>
            <a:ext cx="13004801" cy="2921298"/>
          </a:xfrm>
          <a:prstGeom prst="rect">
            <a:avLst/>
          </a:prstGeom>
          <a:solidFill>
            <a:srgbClr val="FFFFFF">
              <a:alpha val="85228"/>
            </a:srgbClr>
          </a:solidFill>
        </p:spPr>
        <p:txBody>
          <a:bodyPr/>
          <a:lstStyle/>
          <a:p>
            <a:pPr marL="0" indent="0" algn="ctr">
              <a:spcBef>
                <a:spcPts val="0"/>
              </a:spcBef>
              <a:buSzTx/>
              <a:buFontTx/>
              <a:buNone/>
              <a:defRPr sz="2400">
                <a:latin typeface="DIN Alternate"/>
                <a:ea typeface="DIN Alternate"/>
                <a:cs typeface="DIN Alternate"/>
                <a:sym typeface="DIN Alternate"/>
              </a:defRPr>
            </a:pPr>
            <a:r>
              <a:rPr lang="en-US" dirty="0"/>
              <a:t> </a:t>
            </a:r>
            <a:endParaRPr dirty="0"/>
          </a:p>
        </p:txBody>
      </p:sp>
      <p:sp>
        <p:nvSpPr>
          <p:cNvPr id="146" name="CASE 5: A woman creates a robot of her dead husband, who was emotionally and physically abusive. She repeatedly is in the hospital for injuries from the robot. The hospital informs the police. What should they do? Who is responsible?"/>
          <p:cNvSpPr txBox="1">
            <a:spLocks noGrp="1"/>
          </p:cNvSpPr>
          <p:nvPr>
            <p:ph type="body" sz="half" idx="1"/>
          </p:nvPr>
        </p:nvSpPr>
        <p:spPr>
          <a:xfrm>
            <a:off x="143567" y="6534755"/>
            <a:ext cx="12861234" cy="2880494"/>
          </a:xfrm>
          <a:prstGeom prst="rect">
            <a:avLst/>
          </a:prstGeom>
        </p:spPr>
        <p:txBody>
          <a:bodyPr>
            <a:normAutofit lnSpcReduction="10000"/>
          </a:bodyPr>
          <a:lstStyle/>
          <a:p>
            <a:pPr algn="l" defTabSz="414781">
              <a:lnSpc>
                <a:spcPct val="100000"/>
              </a:lnSpc>
              <a:spcBef>
                <a:spcPts val="900"/>
              </a:spcBef>
              <a:defRPr sz="3905" i="0" spc="39">
                <a:solidFill>
                  <a:srgbClr val="000000"/>
                </a:solidFill>
                <a:latin typeface="Bell Gothic Std Bold"/>
                <a:ea typeface="Bell Gothic Std Bold"/>
                <a:cs typeface="Bell Gothic Std Bold"/>
                <a:sym typeface="Bell Gothic Std Bold"/>
              </a:defRPr>
            </a:pPr>
            <a:r>
              <a:rPr b="1" dirty="0">
                <a:latin typeface="Arial"/>
                <a:ea typeface="Arial"/>
                <a:cs typeface="Arial"/>
                <a:sym typeface="Arial"/>
              </a:rPr>
              <a:t>CASE 5:</a:t>
            </a:r>
            <a:r>
              <a:rPr b="1" i="1" dirty="0">
                <a:latin typeface="Arial"/>
                <a:ea typeface="Arial"/>
                <a:cs typeface="Arial"/>
                <a:sym typeface="Arial"/>
              </a:rPr>
              <a:t> </a:t>
            </a:r>
            <a:r>
              <a:rPr dirty="0">
                <a:latin typeface="Arial"/>
                <a:ea typeface="Arial"/>
                <a:cs typeface="Arial"/>
                <a:sym typeface="Arial"/>
              </a:rPr>
              <a:t>A woman creates a robot of her dead husband, who was emotionally and physically abusive. She repeatedly is in the hospital for injuries from the robot. The hospital informs the police. What should they do? Who is responsible?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 name="black-mirror-season-2-1-be-right-back-hayley-atwell-domhnall-gleeson-review-episode-guide-list.jpg" descr="black-mirror-season-2-1-be-right-back-hayley-atwell-domhnall-gleeson-review-episode-guide-list.jpg"/>
          <p:cNvPicPr>
            <a:picLocks noGrp="1" noChangeAspect="1"/>
          </p:cNvPicPr>
          <p:nvPr>
            <p:ph type="pic" idx="13"/>
          </p:nvPr>
        </p:nvPicPr>
        <p:blipFill>
          <a:blip r:embed="rId2">
            <a:extLst/>
          </a:blip>
          <a:srcRect l="12555" r="12555"/>
          <a:stretch>
            <a:fillRect/>
          </a:stretch>
        </p:blipFill>
        <p:spPr>
          <a:prstGeom prst="rect">
            <a:avLst/>
          </a:prstGeom>
        </p:spPr>
      </p:pic>
      <p:sp>
        <p:nvSpPr>
          <p:cNvPr id="149" name="Rectangle"/>
          <p:cNvSpPr>
            <a:spLocks noGrp="1"/>
          </p:cNvSpPr>
          <p:nvPr>
            <p:ph type="body" idx="14"/>
          </p:nvPr>
        </p:nvSpPr>
        <p:spPr>
          <a:xfrm>
            <a:off x="-1" y="6493951"/>
            <a:ext cx="13004801" cy="2921298"/>
          </a:xfrm>
          <a:prstGeom prst="rect">
            <a:avLst/>
          </a:prstGeom>
          <a:solidFill>
            <a:srgbClr val="FFFFFF">
              <a:alpha val="85228"/>
            </a:srgbClr>
          </a:solidFill>
        </p:spPr>
        <p:txBody>
          <a:bodyPr/>
          <a:lstStyle/>
          <a:p>
            <a:pPr marL="0" indent="0" algn="ctr">
              <a:spcBef>
                <a:spcPts val="0"/>
              </a:spcBef>
              <a:buSzTx/>
              <a:buFontTx/>
              <a:buNone/>
              <a:defRPr sz="2400">
                <a:latin typeface="DIN Alternate"/>
                <a:ea typeface="DIN Alternate"/>
                <a:cs typeface="DIN Alternate"/>
                <a:sym typeface="DIN Alternate"/>
              </a:defRPr>
            </a:pPr>
            <a:r>
              <a:rPr lang="en-US" dirty="0"/>
              <a:t> </a:t>
            </a:r>
            <a:endParaRPr dirty="0"/>
          </a:p>
        </p:txBody>
      </p:sp>
      <p:sp>
        <p:nvSpPr>
          <p:cNvPr id="150" name="CASE 6: A man makes a robot of his dead wife. Later it is discovered that they had had an abusive relationship and now he is horribly mistreating the robot. Can anything be done?"/>
          <p:cNvSpPr txBox="1">
            <a:spLocks noGrp="1"/>
          </p:cNvSpPr>
          <p:nvPr>
            <p:ph type="body" sz="half" idx="1"/>
          </p:nvPr>
        </p:nvSpPr>
        <p:spPr>
          <a:xfrm>
            <a:off x="71782" y="6534755"/>
            <a:ext cx="12861234" cy="2880494"/>
          </a:xfrm>
          <a:prstGeom prst="rect">
            <a:avLst/>
          </a:prstGeom>
        </p:spPr>
        <p:txBody>
          <a:bodyPr>
            <a:normAutofit lnSpcReduction="10000"/>
          </a:bodyPr>
          <a:lstStyle/>
          <a:p>
            <a:pPr algn="l" defTabSz="508254">
              <a:lnSpc>
                <a:spcPct val="100000"/>
              </a:lnSpc>
              <a:spcBef>
                <a:spcPts val="1200"/>
              </a:spcBef>
              <a:defRPr sz="4785" i="0" spc="47">
                <a:solidFill>
                  <a:srgbClr val="000000"/>
                </a:solidFill>
                <a:latin typeface="Bell Gothic Std Bold"/>
                <a:ea typeface="Bell Gothic Std Bold"/>
                <a:cs typeface="Bell Gothic Std Bold"/>
                <a:sym typeface="Bell Gothic Std Bold"/>
              </a:defRPr>
            </a:pPr>
            <a:r>
              <a:rPr b="1" dirty="0">
                <a:latin typeface="Arial"/>
                <a:ea typeface="Arial"/>
                <a:cs typeface="Arial"/>
                <a:sym typeface="Arial"/>
              </a:rPr>
              <a:t>CASE 6:</a:t>
            </a:r>
            <a:r>
              <a:rPr b="1" i="1" dirty="0">
                <a:latin typeface="Arial"/>
                <a:ea typeface="Arial"/>
                <a:cs typeface="Arial"/>
                <a:sym typeface="Arial"/>
              </a:rPr>
              <a:t> </a:t>
            </a:r>
            <a:r>
              <a:rPr dirty="0">
                <a:latin typeface="Arial"/>
                <a:ea typeface="Arial"/>
                <a:cs typeface="Arial"/>
                <a:sym typeface="Arial"/>
              </a:rPr>
              <a:t>A man makes a robot of his dead wife. Later it is discovered that they had had an abusive relationship and now he is horribly mistreating the robot. Can anything be done?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black-mirror-season-2-1-be-right-back-hayley-atwell-domhnall-gleeson-review-episode-guide-list.jpg" descr="black-mirror-season-2-1-be-right-back-hayley-atwell-domhnall-gleeson-review-episode-guide-list.jpg"/>
          <p:cNvPicPr>
            <a:picLocks noGrp="1" noChangeAspect="1"/>
          </p:cNvPicPr>
          <p:nvPr>
            <p:ph type="pic" idx="13"/>
          </p:nvPr>
        </p:nvPicPr>
        <p:blipFill>
          <a:blip r:embed="rId2">
            <a:extLst/>
          </a:blip>
          <a:srcRect l="12555" r="12555"/>
          <a:stretch>
            <a:fillRect/>
          </a:stretch>
        </p:blipFill>
        <p:spPr>
          <a:prstGeom prst="rect">
            <a:avLst/>
          </a:prstGeom>
        </p:spPr>
      </p:pic>
      <p:sp>
        <p:nvSpPr>
          <p:cNvPr id="153" name="Rectangle"/>
          <p:cNvSpPr>
            <a:spLocks noGrp="1"/>
          </p:cNvSpPr>
          <p:nvPr>
            <p:ph type="body" idx="14"/>
          </p:nvPr>
        </p:nvSpPr>
        <p:spPr>
          <a:xfrm>
            <a:off x="-1" y="6493951"/>
            <a:ext cx="13004801" cy="2880494"/>
          </a:xfrm>
          <a:prstGeom prst="rect">
            <a:avLst/>
          </a:prstGeom>
          <a:solidFill>
            <a:srgbClr val="FFFFFF">
              <a:alpha val="85228"/>
            </a:srgbClr>
          </a:solidFill>
        </p:spPr>
        <p:txBody>
          <a:bodyPr/>
          <a:lstStyle/>
          <a:p>
            <a:pPr marL="0" indent="0" algn="ctr">
              <a:spcBef>
                <a:spcPts val="0"/>
              </a:spcBef>
              <a:buSzTx/>
              <a:buFontTx/>
              <a:buNone/>
              <a:defRPr sz="2400">
                <a:latin typeface="DIN Alternate"/>
                <a:ea typeface="DIN Alternate"/>
                <a:cs typeface="DIN Alternate"/>
                <a:sym typeface="DIN Alternate"/>
              </a:defRPr>
            </a:pPr>
            <a:r>
              <a:rPr lang="en-US" dirty="0"/>
              <a:t> </a:t>
            </a:r>
            <a:endParaRPr dirty="0"/>
          </a:p>
        </p:txBody>
      </p:sp>
      <p:sp>
        <p:nvSpPr>
          <p:cNvPr id="154" name="CASE 7: The robotics company maintains records of everything said and done by a robot so that they can make sure they aren’t liable for misdeeds etc. Is this an invasion of privacy?"/>
          <p:cNvSpPr txBox="1">
            <a:spLocks noGrp="1"/>
          </p:cNvSpPr>
          <p:nvPr>
            <p:ph type="body" sz="half" idx="1"/>
          </p:nvPr>
        </p:nvSpPr>
        <p:spPr>
          <a:xfrm>
            <a:off x="143567" y="6683529"/>
            <a:ext cx="12861234" cy="2880493"/>
          </a:xfrm>
          <a:prstGeom prst="rect">
            <a:avLst/>
          </a:prstGeom>
        </p:spPr>
        <p:txBody>
          <a:bodyPr>
            <a:normAutofit lnSpcReduction="10000"/>
          </a:bodyPr>
          <a:lstStyle/>
          <a:p>
            <a:pPr algn="l" defTabSz="496570">
              <a:lnSpc>
                <a:spcPct val="100000"/>
              </a:lnSpc>
              <a:spcBef>
                <a:spcPts val="1100"/>
              </a:spcBef>
              <a:defRPr sz="4675" i="0" spc="46">
                <a:solidFill>
                  <a:srgbClr val="000000"/>
                </a:solidFill>
                <a:latin typeface="Bell Gothic Std Bold"/>
                <a:ea typeface="Bell Gothic Std Bold"/>
                <a:cs typeface="Bell Gothic Std Bold"/>
                <a:sym typeface="Bell Gothic Std Bold"/>
              </a:defRPr>
            </a:pPr>
            <a:r>
              <a:rPr b="1" dirty="0">
                <a:latin typeface="Arial"/>
                <a:ea typeface="Arial"/>
                <a:cs typeface="Arial"/>
                <a:sym typeface="Arial"/>
              </a:rPr>
              <a:t>CASE 7:</a:t>
            </a:r>
            <a:r>
              <a:rPr b="1" i="1" dirty="0">
                <a:latin typeface="Arial"/>
                <a:ea typeface="Arial"/>
                <a:cs typeface="Arial"/>
                <a:sym typeface="Arial"/>
              </a:rPr>
              <a:t> </a:t>
            </a:r>
            <a:r>
              <a:rPr dirty="0">
                <a:latin typeface="Arial"/>
                <a:ea typeface="Arial"/>
                <a:cs typeface="Arial"/>
                <a:sym typeface="Arial"/>
              </a:rPr>
              <a:t>The robotics company maintains records of everything said and done by a robot so that they can make sure they aren’t liable for misdeeds etc. Is this an invasion of privacy?</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black-mirror-season-2-1-be-right-back-hayley-atwell-domhnall-gleeson-review-episode-guide-list.jpg" descr="black-mirror-season-2-1-be-right-back-hayley-atwell-domhnall-gleeson-review-episode-guide-list.jpg"/>
          <p:cNvPicPr>
            <a:picLocks noGrp="1" noChangeAspect="1"/>
          </p:cNvPicPr>
          <p:nvPr>
            <p:ph type="pic" idx="13"/>
          </p:nvPr>
        </p:nvPicPr>
        <p:blipFill>
          <a:blip r:embed="rId2">
            <a:extLst/>
          </a:blip>
          <a:srcRect l="12555" r="12555"/>
          <a:stretch>
            <a:fillRect/>
          </a:stretch>
        </p:blipFill>
        <p:spPr>
          <a:prstGeom prst="rect">
            <a:avLst/>
          </a:prstGeom>
        </p:spPr>
      </p:pic>
      <p:sp>
        <p:nvSpPr>
          <p:cNvPr id="157" name="Rectangle"/>
          <p:cNvSpPr>
            <a:spLocks noGrp="1"/>
          </p:cNvSpPr>
          <p:nvPr>
            <p:ph type="body" idx="14"/>
          </p:nvPr>
        </p:nvSpPr>
        <p:spPr>
          <a:xfrm>
            <a:off x="-1" y="6004092"/>
            <a:ext cx="13004801" cy="3437934"/>
          </a:xfrm>
          <a:prstGeom prst="rect">
            <a:avLst/>
          </a:prstGeom>
          <a:solidFill>
            <a:srgbClr val="FFFFFF">
              <a:alpha val="85228"/>
            </a:srgbClr>
          </a:solidFill>
        </p:spPr>
        <p:txBody>
          <a:bodyPr/>
          <a:lstStyle/>
          <a:p>
            <a:pPr marL="0" indent="0" algn="ctr">
              <a:spcBef>
                <a:spcPts val="0"/>
              </a:spcBef>
              <a:buSzTx/>
              <a:buFontTx/>
              <a:buNone/>
              <a:defRPr sz="2400">
                <a:latin typeface="DIN Alternate"/>
                <a:ea typeface="DIN Alternate"/>
                <a:cs typeface="DIN Alternate"/>
                <a:sym typeface="DIN Alternate"/>
              </a:defRPr>
            </a:pPr>
            <a:r>
              <a:rPr lang="en-US" dirty="0"/>
              <a:t> </a:t>
            </a:r>
            <a:endParaRPr dirty="0"/>
          </a:p>
        </p:txBody>
      </p:sp>
      <p:sp>
        <p:nvSpPr>
          <p:cNvPr id="158" name="CASE 8: Because the robots are so expensive, the robotics company does not get enough users to be profitable, and goes bankrupt. There is no one to continue to support the robots, and eventually they all stop working. The robots essentially die (again). Can their users sue the company? For what?"/>
          <p:cNvSpPr txBox="1">
            <a:spLocks noGrp="1"/>
          </p:cNvSpPr>
          <p:nvPr>
            <p:ph type="body" sz="half" idx="1"/>
          </p:nvPr>
        </p:nvSpPr>
        <p:spPr>
          <a:xfrm>
            <a:off x="324702" y="6004092"/>
            <a:ext cx="12902658" cy="3437935"/>
          </a:xfrm>
          <a:prstGeom prst="rect">
            <a:avLst/>
          </a:prstGeom>
        </p:spPr>
        <p:txBody>
          <a:bodyPr>
            <a:normAutofit lnSpcReduction="10000"/>
          </a:bodyPr>
          <a:lstStyle/>
          <a:p>
            <a:pPr algn="l" defTabSz="344677">
              <a:lnSpc>
                <a:spcPct val="100000"/>
              </a:lnSpc>
              <a:spcBef>
                <a:spcPts val="800"/>
              </a:spcBef>
              <a:defRPr sz="3893" i="0" spc="38">
                <a:solidFill>
                  <a:srgbClr val="000000"/>
                </a:solidFill>
                <a:latin typeface="Bell Gothic Std Bold"/>
                <a:ea typeface="Bell Gothic Std Bold"/>
                <a:cs typeface="Bell Gothic Std Bold"/>
                <a:sym typeface="Bell Gothic Std Bold"/>
              </a:defRPr>
            </a:pPr>
            <a:r>
              <a:rPr b="1" dirty="0">
                <a:latin typeface="Arial"/>
                <a:ea typeface="Arial"/>
                <a:cs typeface="Arial"/>
                <a:sym typeface="Arial"/>
              </a:rPr>
              <a:t>CASE 8:</a:t>
            </a:r>
            <a:r>
              <a:rPr b="1" i="1" dirty="0">
                <a:latin typeface="Arial"/>
                <a:ea typeface="Arial"/>
                <a:cs typeface="Arial"/>
                <a:sym typeface="Arial"/>
              </a:rPr>
              <a:t> </a:t>
            </a:r>
            <a:r>
              <a:rPr dirty="0">
                <a:latin typeface="Arial"/>
                <a:ea typeface="Arial"/>
                <a:cs typeface="Arial"/>
                <a:sym typeface="Arial"/>
              </a:rPr>
              <a:t>Because the robots are so expensive, the robotics company does not get enough users to be profitable, and goes bankrupt. There is no one to continue to support the robots, and eventually they all stop working. The robots essentially die (again). Can their users sue the company? For what?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 name="black-mirror-season-2-1-be-right-back-hayley-atwell-domhnall-gleeson-review-episode-guide-list.jpg" descr="black-mirror-season-2-1-be-right-back-hayley-atwell-domhnall-gleeson-review-episode-guide-list.jpg"/>
          <p:cNvPicPr>
            <a:picLocks noGrp="1" noChangeAspect="1"/>
          </p:cNvPicPr>
          <p:nvPr>
            <p:ph type="pic" idx="13"/>
          </p:nvPr>
        </p:nvPicPr>
        <p:blipFill>
          <a:blip r:embed="rId2">
            <a:extLst/>
          </a:blip>
          <a:srcRect l="12555" r="12555"/>
          <a:stretch>
            <a:fillRect/>
          </a:stretch>
        </p:blipFill>
        <p:spPr>
          <a:xfrm>
            <a:off x="0" y="0"/>
            <a:ext cx="13004800" cy="9753600"/>
          </a:xfrm>
          <a:prstGeom prst="rect">
            <a:avLst/>
          </a:prstGeom>
        </p:spPr>
      </p:pic>
      <p:sp>
        <p:nvSpPr>
          <p:cNvPr id="161" name="Rectangle"/>
          <p:cNvSpPr>
            <a:spLocks noGrp="1"/>
          </p:cNvSpPr>
          <p:nvPr>
            <p:ph type="body" idx="14"/>
          </p:nvPr>
        </p:nvSpPr>
        <p:spPr>
          <a:xfrm>
            <a:off x="-1" y="6493951"/>
            <a:ext cx="13004801" cy="2657860"/>
          </a:xfrm>
          <a:prstGeom prst="rect">
            <a:avLst/>
          </a:prstGeom>
          <a:solidFill>
            <a:srgbClr val="FFFFFF">
              <a:alpha val="85228"/>
            </a:srgbClr>
          </a:solidFill>
        </p:spPr>
        <p:txBody>
          <a:bodyPr/>
          <a:lstStyle/>
          <a:p>
            <a:pPr marL="0" indent="0" algn="ctr">
              <a:spcBef>
                <a:spcPts val="0"/>
              </a:spcBef>
              <a:buSzTx/>
              <a:buFontTx/>
              <a:buNone/>
              <a:defRPr sz="2400">
                <a:latin typeface="DIN Alternate"/>
                <a:ea typeface="DIN Alternate"/>
                <a:cs typeface="DIN Alternate"/>
                <a:sym typeface="DIN Alternate"/>
              </a:defRPr>
            </a:pPr>
            <a:r>
              <a:rPr lang="en-US" dirty="0"/>
              <a:t> </a:t>
            </a:r>
            <a:endParaRPr dirty="0"/>
          </a:p>
        </p:txBody>
      </p:sp>
      <p:sp>
        <p:nvSpPr>
          <p:cNvPr id="162" name="CASE 9: A man wants to create a robot of his dead child. He and his wife are divorced. She strongly objects."/>
          <p:cNvSpPr txBox="1">
            <a:spLocks noGrp="1"/>
          </p:cNvSpPr>
          <p:nvPr>
            <p:ph type="body" sz="half" idx="1"/>
          </p:nvPr>
        </p:nvSpPr>
        <p:spPr>
          <a:xfrm>
            <a:off x="143566" y="6493951"/>
            <a:ext cx="12861234" cy="2880494"/>
          </a:xfrm>
          <a:prstGeom prst="rect">
            <a:avLst/>
          </a:prstGeom>
        </p:spPr>
        <p:txBody>
          <a:bodyPr/>
          <a:lstStyle/>
          <a:p>
            <a:pPr algn="l">
              <a:lnSpc>
                <a:spcPct val="100000"/>
              </a:lnSpc>
              <a:spcBef>
                <a:spcPts val="1400"/>
              </a:spcBef>
              <a:defRPr sz="5500" i="0" spc="55">
                <a:solidFill>
                  <a:srgbClr val="000000"/>
                </a:solidFill>
                <a:latin typeface="Bell Gothic Std Bold"/>
                <a:ea typeface="Bell Gothic Std Bold"/>
                <a:cs typeface="Bell Gothic Std Bold"/>
                <a:sym typeface="Bell Gothic Std Bold"/>
              </a:defRPr>
            </a:pPr>
            <a:r>
              <a:rPr b="1" dirty="0">
                <a:latin typeface="Arial"/>
                <a:ea typeface="Arial"/>
                <a:cs typeface="Arial"/>
                <a:sym typeface="Arial"/>
              </a:rPr>
              <a:t>CASE 9:</a:t>
            </a:r>
            <a:r>
              <a:rPr b="1" i="1" dirty="0">
                <a:latin typeface="Arial"/>
                <a:ea typeface="Arial"/>
                <a:cs typeface="Arial"/>
                <a:sym typeface="Arial"/>
              </a:rPr>
              <a:t> </a:t>
            </a:r>
            <a:r>
              <a:rPr dirty="0">
                <a:latin typeface="Arial"/>
                <a:ea typeface="Arial"/>
                <a:cs typeface="Arial"/>
                <a:sym typeface="Arial"/>
              </a:rPr>
              <a:t>A man wants to create a robot of his dead child. He and his wife are divorced. She strongly objects.</a:t>
            </a:r>
          </a:p>
        </p:txBody>
      </p:sp>
    </p:spTree>
  </p:cSld>
  <p:clrMapOvr>
    <a:masterClrMapping/>
  </p:clrMapOvr>
  <p:transition spd="med"/>
</p:sld>
</file>

<file path=ppt/theme/theme1.xml><?xml version="1.0" encoding="utf-8"?>
<a:theme xmlns:a="http://schemas.openxmlformats.org/drawingml/2006/main" name="New_Template9">
  <a:themeElements>
    <a:clrScheme name="New_Template9">
      <a:dk1>
        <a:srgbClr val="5C5C5C"/>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a:ea typeface="DIN Condensed"/>
        <a:cs typeface="DIN Condensed"/>
      </a:majorFont>
      <a:minorFont>
        <a:latin typeface="DIN Condensed"/>
        <a:ea typeface="DIN Condensed"/>
        <a:cs typeface="DIN Condense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DIN Alternate"/>
            <a:ea typeface="DIN Alternate"/>
            <a:cs typeface="DIN Alternate"/>
            <a:sym typeface="DIN Alternat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9">
  <a:themeElements>
    <a:clrScheme name="New_Template9">
      <a:dk1>
        <a:srgbClr val="000000"/>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a:ea typeface="DIN Condensed"/>
        <a:cs typeface="DIN Condensed"/>
      </a:majorFont>
      <a:minorFont>
        <a:latin typeface="DIN Condensed"/>
        <a:ea typeface="DIN Condensed"/>
        <a:cs typeface="DIN Condense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DIN Alternate"/>
            <a:ea typeface="DIN Alternate"/>
            <a:cs typeface="DIN Alternate"/>
            <a:sym typeface="DIN Alternat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1400"/>
          </a:spcBef>
          <a:spcAft>
            <a:spcPts val="0"/>
          </a:spcAft>
          <a:buClrTx/>
          <a:buSzTx/>
          <a:buFontTx/>
          <a:buNone/>
          <a:tabLst/>
          <a:defRPr kumimoji="0" sz="2800" b="0" i="1" u="none" strike="noStrike" cap="none" spc="28" normalizeH="0" baseline="0">
            <a:ln>
              <a:noFill/>
            </a:ln>
            <a:solidFill>
              <a:srgbClr val="5C5C5C"/>
            </a:solidFill>
            <a:effectLst/>
            <a:uFillTx/>
            <a:latin typeface="Iowan Old Style"/>
            <a:ea typeface="Iowan Old Style"/>
            <a:cs typeface="Iowan Old Style"/>
            <a:sym typeface="Iowan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584</TotalTime>
  <Words>546</Words>
  <Application>Microsoft Macintosh PowerPoint</Application>
  <PresentationFormat>Custom</PresentationFormat>
  <Paragraphs>30</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Baskerville</vt:lpstr>
      <vt:lpstr>DIN Alternate</vt:lpstr>
      <vt:lpstr>DIN Condensed</vt:lpstr>
      <vt:lpstr>Helvetica</vt:lpstr>
      <vt:lpstr>Helvetica Neue</vt:lpstr>
      <vt:lpstr>Iowan Old Style</vt:lpstr>
      <vt:lpstr>Zapf Dingbats</vt:lpstr>
      <vt:lpstr>New_Template9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Casey Lynn Fiesler</cp:lastModifiedBy>
  <cp:revision>2</cp:revision>
  <dcterms:modified xsi:type="dcterms:W3CDTF">2018-10-15T12:03:31Z</dcterms:modified>
</cp:coreProperties>
</file>