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A458-A29D-436E-884E-A7FB66B7D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576EB-2499-4C87-9D09-F7D38E585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257C-55DF-469D-8854-4FA7C836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6FC2-A7EB-4841-8FA1-C76AD2AE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5758-ECB3-4FF9-8F34-4E77667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2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D429-86EB-4BED-A47A-3CBCB6D4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86D8-5F03-4E7E-883E-863D4D62B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7B86-64B7-4910-BD02-D471FD64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9F93-6F53-4633-9E25-B4372121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5714-413B-45BD-A793-4C9BC1DE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98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8E38-5674-4EAE-8565-D67A3739E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06398-6D04-4498-AA22-8110D217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A4A5-C58B-4FCD-AAD2-4F9DEB41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9BCD-6FF0-4211-97DB-74DAC757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B285-06F6-44F5-AC81-21A952F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BEF4-49F7-420D-A60E-C7F62841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A5AA-9224-44D9-AB38-3B9C0CF5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3C4E-2724-4F94-B956-2835E2E6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CCDA-E312-44EA-8D6E-1E83EAB1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7355-1407-4A8A-8985-6A21639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2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3D1-5BAA-49D7-969E-FF20E738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2A20-9784-4768-866D-CE2CD741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C7E1-5A7F-42A8-A4A1-73923A6A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34D1-2A40-4754-AC2B-631CF6F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4DC9-6170-4120-9D73-73765B84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E0E4-F012-4590-BC8A-4FC14DF3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053B-F5CC-4D53-B624-1A347BEEB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5CB2C-BC4E-4DE3-841E-478DA58B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620EC-D3F8-498A-B1E5-86E4F300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115E-75B0-4828-B263-CD297A33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7DDBD-13E8-44E1-B64C-F3329A3F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3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153-95CB-4DCD-BA94-92A37BEF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4EC8-A180-47AD-A647-5015D84D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7F475-B71A-41E0-B098-CF20D998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9DC1-A811-476C-A103-86B323F92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28AA8-DCAA-4DF1-B440-37F15BE21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7BE5E-E0B2-44FE-B42B-02CA37A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6A725-6402-41D7-A1FE-324C0204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B8609-EB03-418E-A7B1-6BC85D8F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33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A95-71A0-4D96-9EDE-B01CD470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27BC-F0F4-4AA0-9B83-EF80CA36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03E62-9F13-4698-90ED-C2C777EE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EC92-5C3A-4884-86AB-852C541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24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10764-BFD9-4B50-9C49-16C0F8CD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D9161-1411-4562-A81E-686EB738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4EC7-F7F2-40F3-A520-9D7B85C7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24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46F0-454C-4B0A-8B23-B736893C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AE89-3C8A-43A2-B19C-F0AA6BF7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A513B-ABC8-479F-B8E6-B54D7533D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FA6A-7DA1-4206-A5F6-5229ED7E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7563C-6E1A-4C68-A1E3-25EB3C7C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FC32-E6C7-488B-82E9-161A5CA0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A959-DF32-42E3-B866-A9B44E0C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92413-6353-44C7-8432-B6DC7E7D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52F1-CBE0-47AC-A916-E4046D1EC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01A5-DB4E-44EA-8609-8218508F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BDCE-AB07-42DB-B1E2-0BF1ECCC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7F6E5-5479-40F2-B272-1C667D6D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8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1CB46-7F4D-4AB7-8020-7EA3CA88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44A-F61A-4F9B-8EF3-D01163CB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7467-69FD-49E8-9747-159D6428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362F-4034-4EAE-B645-1DDF639892EF}" type="datetimeFigureOut">
              <a:rPr lang="en-CA" smtClean="0"/>
              <a:t>2019-07-09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25D-5665-4AB4-80E4-75BF54FF5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7C97C-F819-4A94-9B68-704E4B5D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A66C-2496-4EA2-90F6-E88C708C58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0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DD192-C895-4213-B905-5170FFDF47C5}"/>
              </a:ext>
            </a:extLst>
          </p:cNvPr>
          <p:cNvGrpSpPr/>
          <p:nvPr/>
        </p:nvGrpSpPr>
        <p:grpSpPr>
          <a:xfrm>
            <a:off x="3469639" y="955318"/>
            <a:ext cx="3683001" cy="436880"/>
            <a:chOff x="3317239" y="1056640"/>
            <a:chExt cx="3683001" cy="436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A9AFD9-2578-4512-A12D-B0E8348F90B5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0F8155-3AEE-45A8-8515-A4DC0CEC3440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Description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803380-5B4B-461E-8691-3659275CD86C}"/>
              </a:ext>
            </a:extLst>
          </p:cNvPr>
          <p:cNvGrpSpPr/>
          <p:nvPr/>
        </p:nvGrpSpPr>
        <p:grpSpPr>
          <a:xfrm>
            <a:off x="3469639" y="1529358"/>
            <a:ext cx="3683001" cy="436880"/>
            <a:chOff x="3317239" y="1056640"/>
            <a:chExt cx="3683001" cy="436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74844-9C00-4945-8CD2-0E87753A96C2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D0016E-9171-4FE1-BFB5-744A1940A75F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52D14-584D-4865-A157-20EFD527A759}"/>
              </a:ext>
            </a:extLst>
          </p:cNvPr>
          <p:cNvGrpSpPr/>
          <p:nvPr/>
        </p:nvGrpSpPr>
        <p:grpSpPr>
          <a:xfrm>
            <a:off x="3469639" y="2071132"/>
            <a:ext cx="3683001" cy="436880"/>
            <a:chOff x="3317239" y="1056640"/>
            <a:chExt cx="3683001" cy="4368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638CECA-3637-46F0-A097-88FC9FAA81E5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29BE43-DE57-4F7D-8920-1E367337DB06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Quantity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D29779-D72D-42D1-90CB-C5C318DD7354}"/>
              </a:ext>
            </a:extLst>
          </p:cNvPr>
          <p:cNvGrpSpPr/>
          <p:nvPr/>
        </p:nvGrpSpPr>
        <p:grpSpPr>
          <a:xfrm>
            <a:off x="3469639" y="2687320"/>
            <a:ext cx="3683001" cy="436880"/>
            <a:chOff x="3317239" y="1056640"/>
            <a:chExt cx="3683001" cy="4368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5B0306-179A-4CCE-9C5C-132BD64F8CEF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135512-AF75-4D01-9499-5523941F0C71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KCal</a:t>
              </a:r>
              <a:endParaRPr lang="en-C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4184A-A069-44BF-9C86-4F2E33C74802}"/>
              </a:ext>
            </a:extLst>
          </p:cNvPr>
          <p:cNvGrpSpPr/>
          <p:nvPr/>
        </p:nvGrpSpPr>
        <p:grpSpPr>
          <a:xfrm>
            <a:off x="3492499" y="3429000"/>
            <a:ext cx="3683001" cy="436880"/>
            <a:chOff x="3317239" y="1056640"/>
            <a:chExt cx="3683001" cy="4368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B0859D2-3FEB-4A7A-8423-BF4EDF3F5708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075B30-92FB-49AE-B9CA-4CC88AF092A5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K mg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7337B7-5419-4B81-889D-0169E1030C27}"/>
              </a:ext>
            </a:extLst>
          </p:cNvPr>
          <p:cNvGrpSpPr/>
          <p:nvPr/>
        </p:nvGrpSpPr>
        <p:grpSpPr>
          <a:xfrm>
            <a:off x="3492499" y="4150082"/>
            <a:ext cx="3683001" cy="436880"/>
            <a:chOff x="3317239" y="1056640"/>
            <a:chExt cx="3683001" cy="4368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A5C4AB-971E-4DA3-97E1-91B1BBE6C92A}"/>
                </a:ext>
              </a:extLst>
            </p:cNvPr>
            <p:cNvSpPr/>
            <p:nvPr/>
          </p:nvSpPr>
          <p:spPr>
            <a:xfrm>
              <a:off x="5029200" y="1056640"/>
              <a:ext cx="1971040" cy="4368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7911F7-E135-4742-A37E-674B59BC7F0E}"/>
                </a:ext>
              </a:extLst>
            </p:cNvPr>
            <p:cNvSpPr txBox="1"/>
            <p:nvPr/>
          </p:nvSpPr>
          <p:spPr>
            <a:xfrm flipH="1">
              <a:off x="3317239" y="1087120"/>
              <a:ext cx="226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15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froggatt</dc:creator>
  <cp:lastModifiedBy>neil froggatt</cp:lastModifiedBy>
  <cp:revision>3</cp:revision>
  <dcterms:created xsi:type="dcterms:W3CDTF">2019-07-10T02:57:34Z</dcterms:created>
  <dcterms:modified xsi:type="dcterms:W3CDTF">2019-07-10T03:32:44Z</dcterms:modified>
</cp:coreProperties>
</file>