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NYC Parking Violations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Using PySpark, HDFS, and MapReduce</a:t>
            </a:r>
          </a:p>
          <a:p>
            <a:r>
              <a:t>By: [Your Name]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Improvements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✔ Optimize performance using SparkSQL</a:t>
            </a:r>
          </a:p>
          <a:p>
            <a:r>
              <a:t>✔ Automate pipeline with Apache Airflow</a:t>
            </a:r>
          </a:p>
          <a:p>
            <a:r>
              <a:t>✔ Expand dataset for more insights</a:t>
            </a:r>
          </a:p>
          <a:p>
            <a:r>
              <a:t>✔ Create a visualization dashboard using Tableau or Power BI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Contact &amp;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📧 your.email@example.com</a:t>
            </a:r>
          </a:p>
          <a:p>
            <a:r>
              <a:t>🔗 LinkedIn: linkedin.com/in/yourprofile</a:t>
            </a:r>
          </a:p>
          <a:p>
            <a:r>
              <a:t>🐙 GitHub: github.com/yourusername</a:t>
            </a:r>
          </a:p>
          <a:p>
            <a:r>
              <a:t>📜 Project Repo: github.com/yourusername/nyc-parking-analysis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Analyzed 7M+ NYC parking violations</a:t>
            </a:r>
          </a:p>
          <a:p>
            <a:r>
              <a:t>• Used PySpark and Hadoop MapReduce for processing</a:t>
            </a:r>
          </a:p>
          <a:p>
            <a:r>
              <a:t>• Stored data in HDFS for scalability</a:t>
            </a:r>
          </a:p>
          <a:p>
            <a:r>
              <a:t>• Extracted insights on ticket trends, common car makes, and locations</a:t>
            </a:r>
          </a:p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Google Cloud Platform (GCP) - Hosted and processed large datasets</a:t>
            </a:r>
          </a:p>
          <a:p>
            <a:r>
              <a:t>• Hadoop Distributed File System (HDFS) - Stored big data efficiently</a:t>
            </a:r>
          </a:p>
          <a:p>
            <a:r>
              <a:t>• PySpark &amp; MapReduce - Distributed processing</a:t>
            </a:r>
          </a:p>
          <a:p>
            <a:r>
              <a:t>• Bash Scripting - Automated data retrieval and processing</a:t>
            </a:r>
          </a:p>
          <a:p>
            <a:r>
              <a:t>• JSON &amp; Pandas - Data parsing and manipulation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Collection &amp;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Data Source: NYC Open Data API</a:t>
            </a:r>
          </a:p>
          <a:p>
            <a:r>
              <a:t>• Retrieved 7M+ rows using Bash scripts</a:t>
            </a:r>
          </a:p>
          <a:p>
            <a:r>
              <a:t>• Stored in JSON format and uploaded to HDFS</a:t>
            </a:r>
          </a:p>
          <a:p>
            <a:r>
              <a:t>• Used HDFS to manage and distribute large datasets efficiently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MapReduce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Mapper extracts key features from raw data</a:t>
            </a:r>
          </a:p>
          <a:p>
            <a:r>
              <a:t>• Shuffle &amp; Sort groups data by key (e.g., hour, location)</a:t>
            </a:r>
          </a:p>
          <a:p>
            <a:r>
              <a:t>• Reducer aggregates and counts occurrences</a:t>
            </a:r>
          </a:p>
          <a:p>
            <a:r>
              <a:t>• Optimized for large-scale batch processing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Findings &amp;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9 AM is the most common ticket time (614,149 tickets)</a:t>
            </a:r>
          </a:p>
          <a:p>
            <a:r>
              <a:t>✅ 2021 Toyota is the most ticketed car (65,721 tickets)</a:t>
            </a:r>
          </a:p>
          <a:p>
            <a:r>
              <a:t>✅ NY County has the highest violations (1,453,362 tickets)</a:t>
            </a:r>
          </a:p>
          <a:p>
            <a:r>
              <a:t>✅ Gray (GY) is the most ticketed vehicle color (1,347,195 tickets)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Architecture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nyc_parking_architecture_updat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to Run This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1️⃣ Start an SSH session on GCP:</a:t>
            </a:r>
          </a:p>
          <a:p>
            <a:r>
              <a:t>   ssh your-username@your-gcp-instance</a:t>
            </a:r>
          </a:p>
          <a:p>
            <a:r>
              <a:t>2️⃣ Upload data to HDFS:</a:t>
            </a:r>
          </a:p>
          <a:p>
            <a:r>
              <a:t>   hdfs dfs -copyFromLocal data.json /p1/input/</a:t>
            </a:r>
          </a:p>
          <a:p>
            <a:r>
              <a:t>3️⃣ Run MapReduce Jobs:</a:t>
            </a:r>
          </a:p>
          <a:p>
            <a:r>
              <a:t>   python mapper.py | sort | python reducer.py</a:t>
            </a:r>
          </a:p>
          <a:p>
            <a:r>
              <a:t>4️⃣ View results in output logs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This Project is Relevant for Fetch Rewards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🔹 Demonstrates Big Data processing skills</a:t>
            </a:r>
          </a:p>
          <a:p>
            <a:r>
              <a:t>🔹 Shows ability to analyze transactional datasets</a:t>
            </a:r>
          </a:p>
          <a:p>
            <a:r>
              <a:t>🔹 Uses cloud-based infrastructure similar to Fetch Rewards</a:t>
            </a:r>
          </a:p>
          <a:p>
            <a:r>
              <a:t>🔹 Experience in real-time data aggregation and analytics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