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F1A39B2-BC5F-4F97-989C-C4CDD0309F5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2018 Citi Bike Analytics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9A9964B-0E7E-429D-8190-78BCB89E5EA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5/4/2019 10:29:50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>
            <a:extLst>
              <a:ext uri="{FF2B5EF4-FFF2-40B4-BE49-F238E27FC236}">
                <a16:creationId xmlns:a16="http://schemas.microsoft.com/office/drawing/2014/main" id="{CCB8639F-0227-4F89-860A-31012C86819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8798"/>
            <a:ext cx="12192000" cy="274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>
            <a:extLst>
              <a:ext uri="{FF2B5EF4-FFF2-40B4-BE49-F238E27FC236}">
                <a16:creationId xmlns:a16="http://schemas.microsoft.com/office/drawing/2014/main" id="{EDAA7582-2FDE-4D53-A328-C5EFDDA622B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8798"/>
            <a:ext cx="12192000" cy="274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>
            <a:extLst>
              <a:ext uri="{FF2B5EF4-FFF2-40B4-BE49-F238E27FC236}">
                <a16:creationId xmlns:a16="http://schemas.microsoft.com/office/drawing/2014/main" id="{B25F94A1-DEAF-4FB5-B3CD-D13938FDBDB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8798"/>
            <a:ext cx="12192000" cy="274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>
            <a:extLst>
              <a:ext uri="{FF2B5EF4-FFF2-40B4-BE49-F238E27FC236}">
                <a16:creationId xmlns:a16="http://schemas.microsoft.com/office/drawing/2014/main" id="{29DD534B-3ADF-4649-AC91-F2E624CBF9C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627" y="0"/>
            <a:ext cx="73727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>
            <a:extLst>
              <a:ext uri="{FF2B5EF4-FFF2-40B4-BE49-F238E27FC236}">
                <a16:creationId xmlns:a16="http://schemas.microsoft.com/office/drawing/2014/main" id="{F2D5C862-56EB-4C0C-91F5-5029EFF2634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450"/>
            <a:ext cx="12192000" cy="678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>
            <a:extLst>
              <a:ext uri="{FF2B5EF4-FFF2-40B4-BE49-F238E27FC236}">
                <a16:creationId xmlns:a16="http://schemas.microsoft.com/office/drawing/2014/main" id="{CE462644-C0BA-4587-871B-AA9E6B568CD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29"/>
            <a:ext cx="12192000" cy="682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lide16">
            <a:extLst>
              <a:ext uri="{FF2B5EF4-FFF2-40B4-BE49-F238E27FC236}">
                <a16:creationId xmlns:a16="http://schemas.microsoft.com/office/drawing/2014/main" id="{178398A9-2C59-4591-8FA0-AA8D2FBA94D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70572"/>
            <a:ext cx="12192000" cy="31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lide17">
            <a:extLst>
              <a:ext uri="{FF2B5EF4-FFF2-40B4-BE49-F238E27FC236}">
                <a16:creationId xmlns:a16="http://schemas.microsoft.com/office/drawing/2014/main" id="{AD41396E-F500-418D-8242-45EE1EAC5D6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27397"/>
            <a:ext cx="12192000" cy="140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D3FD5481-B201-4034-B8A6-38055FB360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116" y="0"/>
            <a:ext cx="8777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AA743CCC-EA2F-4FCE-B264-B760BD2AB4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495" y="0"/>
            <a:ext cx="73350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48926DAB-5B30-402F-BDC7-B05516D08AC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1" y="0"/>
            <a:ext cx="120892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74843F09-5807-4A37-B5A6-21FA4A23B89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8" y="0"/>
            <a:ext cx="121689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7CB636D9-141B-4084-8816-4201AE2754B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450"/>
            <a:ext cx="12192000" cy="678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79062950-B1AE-4942-AFBB-8E7951912D1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8" y="0"/>
            <a:ext cx="121689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>
            <a:extLst>
              <a:ext uri="{FF2B5EF4-FFF2-40B4-BE49-F238E27FC236}">
                <a16:creationId xmlns:a16="http://schemas.microsoft.com/office/drawing/2014/main" id="{26FEDF0A-0D48-412C-9FF7-76886A464E2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>
            <a:extLst>
              <a:ext uri="{FF2B5EF4-FFF2-40B4-BE49-F238E27FC236}">
                <a16:creationId xmlns:a16="http://schemas.microsoft.com/office/drawing/2014/main" id="{22C95E94-A8C0-46F7-8523-B0A7599ECC2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8798"/>
            <a:ext cx="12192000" cy="274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0</cp:revision>
  <dcterms:created xsi:type="dcterms:W3CDTF">2018-08-15T22:40:47Z</dcterms:created>
  <dcterms:modified xsi:type="dcterms:W3CDTF">2018-08-15T22:40:47Z</dcterms:modified>
</cp:coreProperties>
</file>