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82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59E2E4A-3809-433D-AF02-17C93BD319B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DF64942-459F-40D8-9440-D45E7D5B605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9E2E4A-3809-433D-AF02-17C93BD319B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F64942-459F-40D8-9440-D45E7D5B6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659E2E4A-3809-433D-AF02-17C93BD319B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DF64942-459F-40D8-9440-D45E7D5B6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9E2E4A-3809-433D-AF02-17C93BD319B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F64942-459F-40D8-9440-D45E7D5B6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59E2E4A-3809-433D-AF02-17C93BD319B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4DF64942-459F-40D8-9440-D45E7D5B605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9E2E4A-3809-433D-AF02-17C93BD319B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F64942-459F-40D8-9440-D45E7D5B6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9E2E4A-3809-433D-AF02-17C93BD319B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F64942-459F-40D8-9440-D45E7D5B6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9E2E4A-3809-433D-AF02-17C93BD319B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F64942-459F-40D8-9440-D45E7D5B6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59E2E4A-3809-433D-AF02-17C93BD319B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F64942-459F-40D8-9440-D45E7D5B6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9E2E4A-3809-433D-AF02-17C93BD319B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F64942-459F-40D8-9440-D45E7D5B60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9E2E4A-3809-433D-AF02-17C93BD319B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F64942-459F-40D8-9440-D45E7D5B60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659E2E4A-3809-433D-AF02-17C93BD319B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DF64942-459F-40D8-9440-D45E7D5B60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533400"/>
            <a:ext cx="6324600" cy="1066800"/>
          </a:xfrm>
        </p:spPr>
        <p:txBody>
          <a:bodyPr/>
          <a:lstStyle/>
          <a:p>
            <a:r>
              <a:rPr lang="en-US" dirty="0" smtClean="0"/>
              <a:t>www.accentiptv.com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Opulent</vt:lpstr>
      <vt:lpstr>www.accentiptv.com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www.accentiptv.com</dc:title>
  <dc:creator>Green Lantern</dc:creator>
  <cp:lastModifiedBy>Green Lantern</cp:lastModifiedBy>
  <cp:revision>1</cp:revision>
  <dcterms:created xsi:type="dcterms:W3CDTF">2022-08-22T11:39:22Z</dcterms:created>
  <dcterms:modified xsi:type="dcterms:W3CDTF">2022-08-22T11:47:55Z</dcterms:modified>
</cp:coreProperties>
</file>