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7162" autoAdjust="0"/>
  </p:normalViewPr>
  <p:slideViewPr>
    <p:cSldViewPr>
      <p:cViewPr varScale="1">
        <p:scale>
          <a:sx n="111" d="100"/>
          <a:sy n="111" d="100"/>
        </p:scale>
        <p:origin x="1125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*****MOST IMPORTANT law of parallel computing*** Amdahl’s Law</a:t>
            </a:r>
          </a:p>
          <a:p>
            <a:r>
              <a:rPr lang="en-US" dirty="0"/>
              <a:t>1 = </a:t>
            </a:r>
            <a:r>
              <a:rPr lang="en-US" dirty="0" err="1"/>
              <a:t>Parallel+Single</a:t>
            </a:r>
            <a:endParaRPr lang="en-US" dirty="0"/>
          </a:p>
          <a:p>
            <a:r>
              <a:rPr lang="en-US" dirty="0"/>
              <a:t>Speedup of task on computer with multiple processing units(</a:t>
            </a:r>
            <a:r>
              <a:rPr lang="en-US" dirty="0" err="1"/>
              <a:t>likea</a:t>
            </a:r>
            <a:r>
              <a:rPr lang="en-US" dirty="0"/>
              <a:t> GPU) depends on Single computing and </a:t>
            </a:r>
            <a:r>
              <a:rPr lang="en-US" dirty="0" err="1"/>
              <a:t>Parellel</a:t>
            </a:r>
            <a:r>
              <a:rPr lang="en-US" dirty="0"/>
              <a:t> computing</a:t>
            </a:r>
          </a:p>
          <a:p>
            <a:r>
              <a:rPr lang="en-US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9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Spacial</a:t>
            </a:r>
            <a:r>
              <a:rPr lang="en-US" dirty="0"/>
              <a:t> locality preloads nearby data into cache- spatial locality doesn’t work with linked-list data, since the data is not stored together in memory with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8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Synchronization is an issue with multicore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9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Idle </a:t>
            </a:r>
            <a:r>
              <a:rPr lang="en-US" dirty="0" err="1"/>
              <a:t>cpu’s</a:t>
            </a:r>
            <a:r>
              <a:rPr lang="en-US" dirty="0"/>
              <a:t> steal from global queue</a:t>
            </a:r>
          </a:p>
          <a:p>
            <a:r>
              <a:rPr lang="en-US" dirty="0"/>
              <a:t>The </a:t>
            </a:r>
            <a:r>
              <a:rPr lang="en-US" dirty="0" err="1"/>
              <a:t>qeeue</a:t>
            </a:r>
            <a:r>
              <a:rPr lang="en-US" dirty="0"/>
              <a:t> is a shared data structure-when one </a:t>
            </a:r>
            <a:r>
              <a:rPr lang="en-US" dirty="0" err="1"/>
              <a:t>cpu</a:t>
            </a:r>
            <a:r>
              <a:rPr lang="en-US" dirty="0"/>
              <a:t> is stealing </a:t>
            </a:r>
            <a:r>
              <a:rPr lang="en-US" dirty="0" err="1"/>
              <a:t>ajob</a:t>
            </a:r>
            <a:r>
              <a:rPr lang="en-US" dirty="0"/>
              <a:t>, another </a:t>
            </a:r>
            <a:r>
              <a:rPr lang="en-US" dirty="0" err="1"/>
              <a:t>cpu</a:t>
            </a:r>
            <a:r>
              <a:rPr lang="en-US" dirty="0"/>
              <a:t> cannot steal the same job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8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Migration, deque one data structure, and </a:t>
            </a:r>
            <a:r>
              <a:rPr lang="en-US" dirty="0" err="1"/>
              <a:t>enque</a:t>
            </a:r>
            <a:r>
              <a:rPr lang="en-US" dirty="0"/>
              <a:t> into other structure</a:t>
            </a:r>
          </a:p>
          <a:p>
            <a:r>
              <a:rPr lang="en-US" dirty="0"/>
              <a:t>Hard part is </a:t>
            </a:r>
            <a:r>
              <a:rPr lang="en-US" dirty="0" err="1"/>
              <a:t>loclking</a:t>
            </a:r>
            <a:r>
              <a:rPr lang="en-US" dirty="0"/>
              <a:t> each que, and that decreases scalability </a:t>
            </a:r>
            <a:r>
              <a:rPr lang="en-US" dirty="0" err="1"/>
              <a:t>bc</a:t>
            </a:r>
            <a:r>
              <a:rPr lang="en-US" dirty="0"/>
              <a:t> system cannot add more calls. All data in original call is gone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85AA49A-C9B1-5D40-935B-7C5422151579}" type="datetime1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3/6/2023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966E5BEC-D981-6B4C-AE9F-061FA7A0A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5C7C5F1-3A41-9B49-9BBC-D63C612F095A}" type="datetime1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3/6/2023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BC8B271B-6BF5-4949-98D9-1DDCD0EA6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5DE8BD-8746-F341-85B3-10FD28320449}" type="datetime1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t>3/6/2023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Jianchen Shan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B216166-7B9A-0F4C-BDBE-C2AE8CEE69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Multiprocessor Scheduling (Advanced)</a:t>
            </a:r>
          </a:p>
          <a:p>
            <a:pPr lvl="0"/>
            <a:r>
              <a:rPr lang="zh-CN" altLang="en-US" sz="160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742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35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101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101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100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101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2781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8349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5356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797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7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123731128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26132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8666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7967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4185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7158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706778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Disclaimer: This lecture slide set is for OSTEP book</a:t>
            </a:r>
            <a:r>
              <a:rPr lang="zh-CN" altLang="en-US" sz="1600" dirty="0"/>
              <a:t> </a:t>
            </a:r>
            <a:r>
              <a:rPr lang="en-US" altLang="ko-KR" sz="1600" dirty="0"/>
              <a:t>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6912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043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848454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217863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2778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04477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587100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22848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1318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1033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338394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9503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327842211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111637</TotalTime>
  <Words>1519</Words>
  <Application>Microsoft Office PowerPoint</Application>
  <PresentationFormat>On-screen Show (4:3)</PresentationFormat>
  <Paragraphs>453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Cambria Math</vt:lpstr>
      <vt:lpstr>Courier New</vt:lpstr>
      <vt:lpstr>HY견고딕</vt:lpstr>
      <vt:lpstr>Wingdings</vt:lpstr>
      <vt:lpstr>양식_공청회_발표자료-총괄-양식</vt:lpstr>
      <vt:lpstr>PowerPoint Presentation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Neil Hendricks</cp:lastModifiedBy>
  <cp:revision>4024</cp:revision>
  <cp:lastPrinted>2015-03-03T01:48:46Z</cp:lastPrinted>
  <dcterms:created xsi:type="dcterms:W3CDTF">2011-05-01T06:09:10Z</dcterms:created>
  <dcterms:modified xsi:type="dcterms:W3CDTF">2023-03-06T20:05:17Z</dcterms:modified>
</cp:coreProperties>
</file>