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d341f48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d341f48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d341f48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d341f48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d341f48f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d341f48f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d341f48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d341f48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5.jpg"/><Relationship Id="rId1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9" Type="http://schemas.openxmlformats.org/officeDocument/2006/relationships/image" Target="../media/image4.jpg"/><Relationship Id="rId5" Type="http://schemas.openxmlformats.org/officeDocument/2006/relationships/image" Target="../media/image8.png"/><Relationship Id="rId6" Type="http://schemas.openxmlformats.org/officeDocument/2006/relationships/image" Target="../media/image14.jpg"/><Relationship Id="rId7" Type="http://schemas.openxmlformats.org/officeDocument/2006/relationships/image" Target="../media/image10.jp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News Algorithm Demo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Andrew Ouyang, Daniar Tabys, Matthew Gebara, Neil Patel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750" y="60750"/>
            <a:ext cx="2893201" cy="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Has this happened to you?!?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062875" y="2767769"/>
            <a:ext cx="6403800" cy="23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750" y="60750"/>
            <a:ext cx="2893201" cy="6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5" y="1188600"/>
            <a:ext cx="4796225" cy="2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882" y="1133850"/>
            <a:ext cx="6111268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05" y="2171071"/>
            <a:ext cx="5125690" cy="27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550" y="2091588"/>
            <a:ext cx="421005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0600" y="1460350"/>
            <a:ext cx="20955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67191" y="60750"/>
            <a:ext cx="40341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2400" y="932275"/>
            <a:ext cx="266700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0375" y="1758225"/>
            <a:ext cx="22479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80350" y="1350825"/>
            <a:ext cx="22479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Solution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Scrape data from ~50 websites and create an algorithm that prioritizes promoting an article based on informative content rather than flashy headlines or bias-filled journalism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Assign weights to influential factors such as: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25" y="2571750"/>
            <a:ext cx="4177149" cy="25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11700" y="3293875"/>
            <a:ext cx="227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1)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44175" y="4703625"/>
            <a:ext cx="2140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2) Headline relevance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504675" y="2951000"/>
            <a:ext cx="2140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3) Relevance of topic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504675" y="3709575"/>
            <a:ext cx="2140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4) Date relevance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504675" y="4364150"/>
            <a:ext cx="2140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5) Quote frequency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News Spreadsheet Rankings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750" y="60750"/>
            <a:ext cx="2893201" cy="6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00" y="1100850"/>
            <a:ext cx="8597199" cy="38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0" y="1017725"/>
            <a:ext cx="4680600" cy="4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Finetune the algorithm and add more factors to make the article ranking more accurate (ex: check amount of ad content, utilizing a UK fact checker, etc.)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Utilize machine learning by creating a training set and applying attributes known to make an article more or less reliable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 front end interactive user-friendly interface to allow users to browse unbiased and trustworthy articles of their interest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00" y="1017725"/>
            <a:ext cx="4356774" cy="392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750" y="60750"/>
            <a:ext cx="2893201" cy="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