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22F0"/>
    <a:srgbClr val="FF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61" autoAdjust="0"/>
  </p:normalViewPr>
  <p:slideViewPr>
    <p:cSldViewPr>
      <p:cViewPr varScale="1">
        <p:scale>
          <a:sx n="97" d="100"/>
          <a:sy n="97" d="100"/>
        </p:scale>
        <p:origin x="-16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FA0F-3586-4F40-9AC2-729CCDD8FC8C}" type="datetimeFigureOut">
              <a:rPr lang="zh-TW" altLang="en-US" smtClean="0"/>
              <a:pPr/>
              <a:t>2016/3/11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E448-6B50-4B69-BAB0-116EFCAA2A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FA0F-3586-4F40-9AC2-729CCDD8FC8C}" type="datetimeFigureOut">
              <a:rPr lang="zh-TW" altLang="en-US" smtClean="0"/>
              <a:pPr/>
              <a:t>2016/3/11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E448-6B50-4B69-BAB0-116EFCAA2A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FA0F-3586-4F40-9AC2-729CCDD8FC8C}" type="datetimeFigureOut">
              <a:rPr lang="zh-TW" altLang="en-US" smtClean="0"/>
              <a:pPr/>
              <a:t>2016/3/11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E448-6B50-4B69-BAB0-116EFCAA2A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FA0F-3586-4F40-9AC2-729CCDD8FC8C}" type="datetimeFigureOut">
              <a:rPr lang="zh-TW" altLang="en-US" smtClean="0"/>
              <a:pPr/>
              <a:t>2016/3/11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E448-6B50-4B69-BAB0-116EFCAA2A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FA0F-3586-4F40-9AC2-729CCDD8FC8C}" type="datetimeFigureOut">
              <a:rPr lang="zh-TW" altLang="en-US" smtClean="0"/>
              <a:pPr/>
              <a:t>2016/3/11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E448-6B50-4B69-BAB0-116EFCAA2A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FA0F-3586-4F40-9AC2-729CCDD8FC8C}" type="datetimeFigureOut">
              <a:rPr lang="zh-TW" altLang="en-US" smtClean="0"/>
              <a:pPr/>
              <a:t>2016/3/11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E448-6B50-4B69-BAB0-116EFCAA2A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FA0F-3586-4F40-9AC2-729CCDD8FC8C}" type="datetimeFigureOut">
              <a:rPr lang="zh-TW" altLang="en-US" smtClean="0"/>
              <a:pPr/>
              <a:t>2016/3/11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E448-6B50-4B69-BAB0-116EFCAA2A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FA0F-3586-4F40-9AC2-729CCDD8FC8C}" type="datetimeFigureOut">
              <a:rPr lang="zh-TW" altLang="en-US" smtClean="0"/>
              <a:pPr/>
              <a:t>2016/3/11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E448-6B50-4B69-BAB0-116EFCAA2A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FA0F-3586-4F40-9AC2-729CCDD8FC8C}" type="datetimeFigureOut">
              <a:rPr lang="zh-TW" altLang="en-US" smtClean="0"/>
              <a:pPr/>
              <a:t>2016/3/11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E448-6B50-4B69-BAB0-116EFCAA2A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FA0F-3586-4F40-9AC2-729CCDD8FC8C}" type="datetimeFigureOut">
              <a:rPr lang="zh-TW" altLang="en-US" smtClean="0"/>
              <a:pPr/>
              <a:t>2016/3/11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E448-6B50-4B69-BAB0-116EFCAA2A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FA0F-3586-4F40-9AC2-729CCDD8FC8C}" type="datetimeFigureOut">
              <a:rPr lang="zh-TW" altLang="en-US" smtClean="0"/>
              <a:pPr/>
              <a:t>2016/3/11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E448-6B50-4B69-BAB0-116EFCAA2A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FA0F-3586-4F40-9AC2-729CCDD8FC8C}" type="datetimeFigureOut">
              <a:rPr lang="zh-TW" altLang="en-US" smtClean="0"/>
              <a:pPr/>
              <a:t>2016/3/11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9E448-6B50-4B69-BAB0-116EFCAA2A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C# 2016308 </a:t>
            </a:r>
            <a:r>
              <a:rPr lang="zh-TW" altLang="en-US" b="1" dirty="0" smtClean="0"/>
              <a:t>作業</a:t>
            </a:r>
            <a:endParaRPr lang="zh-TW" altLang="en-US" b="1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3F22F0"/>
                </a:solidFill>
              </a:rPr>
              <a:t>劉昭霖</a:t>
            </a:r>
            <a:endParaRPr lang="zh-TW" altLang="en-US" dirty="0">
              <a:solidFill>
                <a:srgbClr val="3F22F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323528" y="404664"/>
            <a:ext cx="73171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FF"/>
                </a:solidFill>
              </a:rPr>
              <a:t>Problem 1.</a:t>
            </a:r>
            <a:br>
              <a:rPr lang="en-US" altLang="zh-TW" sz="2000" dirty="0" smtClean="0">
                <a:solidFill>
                  <a:srgbClr val="FF00FF"/>
                </a:solidFill>
              </a:rPr>
            </a:br>
            <a:r>
              <a:rPr lang="en-US" altLang="zh-TW" sz="2000" dirty="0" smtClean="0">
                <a:solidFill>
                  <a:srgbClr val="FF00FF"/>
                </a:solidFill>
              </a:rPr>
              <a:t>byte number0 = 254;</a:t>
            </a:r>
            <a:br>
              <a:rPr lang="en-US" altLang="zh-TW" sz="2000" dirty="0" smtClean="0">
                <a:solidFill>
                  <a:srgbClr val="FF00FF"/>
                </a:solidFill>
              </a:rPr>
            </a:br>
            <a:r>
              <a:rPr lang="en-US" altLang="zh-TW" sz="2000" dirty="0" smtClean="0">
                <a:solidFill>
                  <a:srgbClr val="FF00FF"/>
                </a:solidFill>
              </a:rPr>
              <a:t>byte number1 = number0 + 1;</a:t>
            </a:r>
            <a:br>
              <a:rPr lang="en-US" altLang="zh-TW" sz="2000" dirty="0" smtClean="0">
                <a:solidFill>
                  <a:srgbClr val="FF00FF"/>
                </a:solidFill>
              </a:rPr>
            </a:br>
            <a:r>
              <a:rPr lang="zh-TW" altLang="en-US" sz="2000" dirty="0" smtClean="0">
                <a:solidFill>
                  <a:srgbClr val="FF00FF"/>
                </a:solidFill>
              </a:rPr>
              <a:t>錯誤訊息顯示無法將</a:t>
            </a:r>
            <a:r>
              <a:rPr lang="en-US" altLang="zh-TW" sz="2000" dirty="0" err="1" smtClean="0">
                <a:solidFill>
                  <a:srgbClr val="FF00FF"/>
                </a:solidFill>
              </a:rPr>
              <a:t>int</a:t>
            </a:r>
            <a:r>
              <a:rPr lang="zh-TW" altLang="en-US" sz="2000" dirty="0" smtClean="0">
                <a:solidFill>
                  <a:srgbClr val="FF00FF"/>
                </a:solidFill>
              </a:rPr>
              <a:t>隱含轉換成</a:t>
            </a:r>
            <a:r>
              <a:rPr lang="en-US" altLang="zh-TW" sz="2000" dirty="0" smtClean="0">
                <a:solidFill>
                  <a:srgbClr val="FF00FF"/>
                </a:solidFill>
              </a:rPr>
              <a:t>byte</a:t>
            </a:r>
            <a:r>
              <a:rPr lang="zh-TW" altLang="en-US" sz="2000" dirty="0" smtClean="0">
                <a:solidFill>
                  <a:srgbClr val="FF00FF"/>
                </a:solidFill>
              </a:rPr>
              <a:t>，請問如何解決</a:t>
            </a:r>
            <a:r>
              <a:rPr lang="en-US" altLang="zh-TW" sz="2000" dirty="0" smtClean="0">
                <a:solidFill>
                  <a:srgbClr val="FF00FF"/>
                </a:solidFill>
              </a:rPr>
              <a:t>?</a:t>
            </a:r>
            <a:br>
              <a:rPr lang="en-US" altLang="zh-TW" sz="2000" dirty="0" smtClean="0">
                <a:solidFill>
                  <a:srgbClr val="FF00FF"/>
                </a:solidFill>
              </a:rPr>
            </a:br>
            <a:r>
              <a:rPr lang="zh-TW" altLang="en-US" sz="2000" dirty="0" smtClean="0">
                <a:solidFill>
                  <a:srgbClr val="FF00FF"/>
                </a:solidFill>
              </a:rPr>
              <a:t>上述問題錯誤的原因是誰構成的</a:t>
            </a:r>
            <a:r>
              <a:rPr lang="en-US" altLang="zh-TW" sz="2000" dirty="0" smtClean="0">
                <a:solidFill>
                  <a:srgbClr val="FF00FF"/>
                </a:solidFill>
              </a:rPr>
              <a:t>?</a:t>
            </a:r>
            <a:endParaRPr lang="zh-TW" altLang="en-US" sz="2000" dirty="0">
              <a:solidFill>
                <a:srgbClr val="FF00FF"/>
              </a:solidFill>
              <a:latin typeface="Consolas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67544" y="2492897"/>
            <a:ext cx="8424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onsolas" pitchFamily="49" charset="0"/>
              </a:rPr>
              <a:t>byte number0 = 254;</a:t>
            </a:r>
            <a:br>
              <a:rPr lang="en-US" altLang="zh-TW" dirty="0" smtClean="0">
                <a:latin typeface="Consolas" pitchFamily="49" charset="0"/>
              </a:rPr>
            </a:br>
            <a:r>
              <a:rPr lang="en-US" altLang="zh-TW" dirty="0" smtClean="0">
                <a:latin typeface="Consolas" pitchFamily="49" charset="0"/>
              </a:rPr>
              <a:t>byte number1 = </a:t>
            </a:r>
            <a:r>
              <a:rPr lang="en-US" altLang="zh-TW" b="1" dirty="0" smtClean="0">
                <a:solidFill>
                  <a:srgbClr val="FF0000"/>
                </a:solidFill>
                <a:latin typeface="Consolas" pitchFamily="49" charset="0"/>
              </a:rPr>
              <a:t>(byte)(</a:t>
            </a:r>
            <a:r>
              <a:rPr lang="en-US" altLang="zh-TW" dirty="0" smtClean="0">
                <a:latin typeface="Consolas" pitchFamily="49" charset="0"/>
              </a:rPr>
              <a:t>number0 + 1</a:t>
            </a:r>
            <a:r>
              <a:rPr lang="en-US" altLang="zh-TW" b="1" dirty="0" smtClean="0">
                <a:solidFill>
                  <a:srgbClr val="FF0000"/>
                </a:solidFill>
                <a:latin typeface="Consolas" pitchFamily="49" charset="0"/>
              </a:rPr>
              <a:t>)</a:t>
            </a:r>
            <a:r>
              <a:rPr lang="en-US" altLang="zh-TW" dirty="0" smtClean="0">
                <a:latin typeface="Consolas" pitchFamily="49" charset="0"/>
              </a:rPr>
              <a:t>;</a:t>
            </a:r>
          </a:p>
          <a:p>
            <a:endParaRPr lang="en-US" altLang="zh-TW" dirty="0" smtClean="0">
              <a:latin typeface="Consolas" pitchFamily="49" charset="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Consolas" pitchFamily="49" charset="0"/>
              </a:rPr>
              <a:t>原因是</a:t>
            </a:r>
            <a:r>
              <a:rPr lang="en-US" altLang="zh-TW" b="1" dirty="0" smtClean="0">
                <a:solidFill>
                  <a:srgbClr val="FF0000"/>
                </a:solidFill>
                <a:latin typeface="Consolas" pitchFamily="49" charset="0"/>
              </a:rPr>
              <a:t>C# </a:t>
            </a:r>
            <a:r>
              <a:rPr lang="zh-TW" altLang="en-US" b="1" dirty="0" smtClean="0">
                <a:solidFill>
                  <a:srgbClr val="FF0000"/>
                </a:solidFill>
                <a:latin typeface="Consolas" pitchFamily="49" charset="0"/>
              </a:rPr>
              <a:t>會將 </a:t>
            </a:r>
            <a:r>
              <a:rPr lang="en-US" altLang="zh-TW" b="1" dirty="0" smtClean="0">
                <a:solidFill>
                  <a:srgbClr val="FF0000"/>
                </a:solidFill>
                <a:latin typeface="Consolas" pitchFamily="49" charset="0"/>
              </a:rPr>
              <a:t>short </a:t>
            </a:r>
            <a:r>
              <a:rPr lang="zh-TW" altLang="en-US" b="1" dirty="0" smtClean="0">
                <a:solidFill>
                  <a:srgbClr val="FF0000"/>
                </a:solidFill>
                <a:latin typeface="Consolas" pitchFamily="49" charset="0"/>
              </a:rPr>
              <a:t>或 </a:t>
            </a:r>
            <a:r>
              <a:rPr lang="en-US" altLang="zh-TW" b="1" dirty="0" smtClean="0">
                <a:solidFill>
                  <a:srgbClr val="FF0000"/>
                </a:solidFill>
                <a:latin typeface="Consolas" pitchFamily="49" charset="0"/>
              </a:rPr>
              <a:t>byte</a:t>
            </a:r>
            <a:r>
              <a:rPr lang="zh-TW" altLang="en-US" b="1" dirty="0" smtClean="0">
                <a:solidFill>
                  <a:srgbClr val="FF0000"/>
                </a:solidFill>
                <a:latin typeface="Consolas" pitchFamily="49" charset="0"/>
              </a:rPr>
              <a:t>的四則運算轉置為</a:t>
            </a:r>
            <a:r>
              <a:rPr lang="en-US" altLang="zh-TW" b="1" dirty="0" err="1" smtClean="0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en-US" altLang="zh-TW" b="1" dirty="0" smtClean="0">
                <a:solidFill>
                  <a:srgbClr val="FF0000"/>
                </a:solidFill>
                <a:latin typeface="Consolas" pitchFamily="49" charset="0"/>
              </a:rPr>
              <a:t> </a:t>
            </a:r>
          </a:p>
          <a:p>
            <a:r>
              <a:rPr lang="zh-TW" altLang="en-US" b="1" dirty="0" smtClean="0">
                <a:solidFill>
                  <a:srgbClr val="FF0000"/>
                </a:solidFill>
                <a:latin typeface="Consolas" pitchFamily="49" charset="0"/>
              </a:rPr>
              <a:t>所以相加之後 要記得做強行轉換</a:t>
            </a:r>
          </a:p>
          <a:p>
            <a:endParaRPr lang="en-US" altLang="zh-TW" dirty="0" smtClean="0">
              <a:latin typeface="Consolas" pitchFamily="49" charset="0"/>
            </a:endParaRPr>
          </a:p>
          <a:p>
            <a:r>
              <a:rPr lang="zh-TW" altLang="en-US" dirty="0" smtClean="0">
                <a:latin typeface="Consolas" pitchFamily="49" charset="0"/>
              </a:rPr>
              <a:t>引用參考</a:t>
            </a:r>
            <a:r>
              <a:rPr lang="en-US" altLang="zh-TW" dirty="0" smtClean="0">
                <a:latin typeface="Consolas" pitchFamily="49" charset="0"/>
              </a:rPr>
              <a:t>:</a:t>
            </a:r>
            <a:r>
              <a:rPr lang="en-US" altLang="zh-TW" baseline="0" dirty="0" smtClean="0">
                <a:latin typeface="Consolas" pitchFamily="49" charset="0"/>
              </a:rPr>
              <a:t>  </a:t>
            </a:r>
            <a:r>
              <a:rPr lang="en-US" altLang="zh-TW" b="1" dirty="0" smtClean="0">
                <a:latin typeface="Consolas" pitchFamily="49" charset="0"/>
              </a:rPr>
              <a:t>http://blog.xuite.net/juggernaut/ChaoKungLiu/43122632-C%23+byte%E7%9B%B8%E5%8A%A0%E5%8F%8Ashort%E7%9B%B8%E5%8A%A0%E7%AB%9F%E7%84%B6%E6%98%AFint</a:t>
            </a:r>
          </a:p>
          <a:p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7504" y="1916832"/>
            <a:ext cx="8784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FF"/>
                </a:solidFill>
                <a:latin typeface="Consolas" pitchFamily="49" charset="0"/>
              </a:rPr>
              <a:t>Problem 2</a:t>
            </a:r>
            <a:br>
              <a:rPr lang="en-US" altLang="zh-TW" dirty="0" smtClean="0">
                <a:solidFill>
                  <a:srgbClr val="FF00FF"/>
                </a:solidFill>
                <a:latin typeface="Consolas" pitchFamily="49" charset="0"/>
              </a:rPr>
            </a:br>
            <a:r>
              <a:rPr lang="en-US" altLang="zh-TW" dirty="0" smtClean="0">
                <a:solidFill>
                  <a:srgbClr val="FF00FF"/>
                </a:solidFill>
                <a:latin typeface="Consolas" pitchFamily="49" charset="0"/>
              </a:rPr>
              <a:t>class Student{</a:t>
            </a:r>
            <a:br>
              <a:rPr lang="en-US" altLang="zh-TW" dirty="0" smtClean="0">
                <a:solidFill>
                  <a:srgbClr val="FF00FF"/>
                </a:solidFill>
                <a:latin typeface="Consolas" pitchFamily="49" charset="0"/>
              </a:rPr>
            </a:br>
            <a:r>
              <a:rPr lang="en-US" altLang="zh-TW" dirty="0" smtClean="0">
                <a:solidFill>
                  <a:srgbClr val="FF00FF"/>
                </a:solidFill>
                <a:latin typeface="Consolas" pitchFamily="49" charset="0"/>
              </a:rPr>
              <a:t>	public string name;</a:t>
            </a:r>
            <a:br>
              <a:rPr lang="en-US" altLang="zh-TW" dirty="0" smtClean="0">
                <a:solidFill>
                  <a:srgbClr val="FF00FF"/>
                </a:solidFill>
                <a:latin typeface="Consolas" pitchFamily="49" charset="0"/>
              </a:rPr>
            </a:br>
            <a:r>
              <a:rPr lang="en-US" altLang="zh-TW" dirty="0" smtClean="0">
                <a:solidFill>
                  <a:srgbClr val="FF00FF"/>
                </a:solidFill>
                <a:latin typeface="Consolas" pitchFamily="49" charset="0"/>
              </a:rPr>
              <a:t>	public string email;</a:t>
            </a:r>
            <a:br>
              <a:rPr lang="en-US" altLang="zh-TW" dirty="0" smtClean="0">
                <a:solidFill>
                  <a:srgbClr val="FF00FF"/>
                </a:solidFill>
                <a:latin typeface="Consolas" pitchFamily="49" charset="0"/>
              </a:rPr>
            </a:br>
            <a:r>
              <a:rPr lang="en-US" altLang="zh-TW" dirty="0" smtClean="0">
                <a:solidFill>
                  <a:srgbClr val="FF00FF"/>
                </a:solidFill>
                <a:latin typeface="Consolas" pitchFamily="49" charset="0"/>
              </a:rPr>
              <a:t>	public string phone;</a:t>
            </a:r>
            <a:br>
              <a:rPr lang="en-US" altLang="zh-TW" dirty="0" smtClean="0">
                <a:solidFill>
                  <a:srgbClr val="FF00FF"/>
                </a:solidFill>
                <a:latin typeface="Consolas" pitchFamily="49" charset="0"/>
              </a:rPr>
            </a:br>
            <a:r>
              <a:rPr lang="en-US" altLang="zh-TW" dirty="0" smtClean="0">
                <a:solidFill>
                  <a:srgbClr val="FF00FF"/>
                </a:solidFill>
                <a:latin typeface="Consolas" pitchFamily="49" charset="0"/>
              </a:rPr>
              <a:t>}</a:t>
            </a:r>
            <a:br>
              <a:rPr lang="en-US" altLang="zh-TW" dirty="0" smtClean="0">
                <a:solidFill>
                  <a:srgbClr val="FF00FF"/>
                </a:solidFill>
                <a:latin typeface="Consolas" pitchFamily="49" charset="0"/>
              </a:rPr>
            </a:br>
            <a:r>
              <a:rPr lang="zh-TW" altLang="en-US" dirty="0" smtClean="0">
                <a:solidFill>
                  <a:srgbClr val="FF00FF"/>
                </a:solidFill>
                <a:latin typeface="Consolas" pitchFamily="49" charset="0"/>
              </a:rPr>
              <a:t>請定義聯絡資訊的</a:t>
            </a:r>
            <a:r>
              <a:rPr lang="en-US" altLang="zh-TW" dirty="0" smtClean="0">
                <a:solidFill>
                  <a:srgbClr val="FF00FF"/>
                </a:solidFill>
                <a:latin typeface="Consolas" pitchFamily="49" charset="0"/>
              </a:rPr>
              <a:t>class </a:t>
            </a:r>
            <a:r>
              <a:rPr lang="zh-TW" altLang="en-US" dirty="0" smtClean="0">
                <a:solidFill>
                  <a:srgbClr val="FF00FF"/>
                </a:solidFill>
                <a:latin typeface="Consolas" pitchFamily="49" charset="0"/>
              </a:rPr>
              <a:t>重新建立一筆用新格式建立的資料並用</a:t>
            </a:r>
            <a:r>
              <a:rPr lang="en-US" altLang="zh-TW" dirty="0" err="1" smtClean="0">
                <a:solidFill>
                  <a:srgbClr val="FF00FF"/>
                </a:solidFill>
                <a:latin typeface="Consolas" pitchFamily="49" charset="0"/>
              </a:rPr>
              <a:t>Console.WriteLine</a:t>
            </a:r>
            <a:r>
              <a:rPr lang="zh-TW" altLang="en-US" dirty="0" smtClean="0">
                <a:solidFill>
                  <a:srgbClr val="FF00FF"/>
                </a:solidFill>
                <a:latin typeface="Consolas" pitchFamily="49" charset="0"/>
              </a:rPr>
              <a:t>顯示出來完成後 同樣整理到</a:t>
            </a:r>
            <a:r>
              <a:rPr lang="en-US" altLang="zh-TW" dirty="0" err="1" smtClean="0">
                <a:solidFill>
                  <a:srgbClr val="FF00FF"/>
                </a:solidFill>
                <a:latin typeface="Consolas" pitchFamily="49" charset="0"/>
              </a:rPr>
              <a:t>ppt</a:t>
            </a:r>
            <a:r>
              <a:rPr lang="zh-TW" altLang="en-US" dirty="0" smtClean="0">
                <a:solidFill>
                  <a:srgbClr val="FF00FF"/>
                </a:solidFill>
                <a:latin typeface="Consolas" pitchFamily="49" charset="0"/>
              </a:rPr>
              <a:t>上</a:t>
            </a:r>
            <a:endParaRPr lang="zh-TW" altLang="en-US" dirty="0">
              <a:solidFill>
                <a:srgbClr val="FF00FF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51520" y="3645024"/>
            <a:ext cx="2903359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3F22F0"/>
                </a:solidFill>
                <a:latin typeface="Consolas" pitchFamily="49" charset="0"/>
              </a:rPr>
              <a:t>Communication.cs</a:t>
            </a:r>
            <a:endParaRPr lang="en-US" altLang="zh-TW" sz="1200" b="1" dirty="0" smtClean="0">
              <a:solidFill>
                <a:srgbClr val="3F22F0"/>
              </a:solidFill>
              <a:latin typeface="Consolas" pitchFamily="49" charset="0"/>
            </a:endParaRPr>
          </a:p>
          <a:p>
            <a:r>
              <a:rPr lang="en-US" altLang="zh-TW" sz="1200" dirty="0" smtClean="0">
                <a:latin typeface="Consolas" pitchFamily="49" charset="0"/>
              </a:rPr>
              <a:t>namespace </a:t>
            </a:r>
            <a:r>
              <a:rPr lang="en-US" altLang="zh-TW" sz="1200" dirty="0" smtClean="0">
                <a:latin typeface="Consolas" pitchFamily="49" charset="0"/>
              </a:rPr>
              <a:t>Problem2</a:t>
            </a:r>
          </a:p>
          <a:p>
            <a:r>
              <a:rPr lang="en-US" altLang="zh-TW" sz="1200" dirty="0" smtClean="0">
                <a:latin typeface="Consolas" pitchFamily="49" charset="0"/>
              </a:rPr>
              <a:t>{</a:t>
            </a:r>
          </a:p>
          <a:p>
            <a:r>
              <a:rPr lang="en-US" altLang="zh-TW" sz="1200" dirty="0" smtClean="0">
                <a:latin typeface="Consolas" pitchFamily="49" charset="0"/>
              </a:rPr>
              <a:t>    public class Communication</a:t>
            </a:r>
          </a:p>
          <a:p>
            <a:r>
              <a:rPr lang="zh-TW" altLang="en-US" sz="1200" dirty="0" smtClean="0">
                <a:latin typeface="Consolas" pitchFamily="49" charset="0"/>
              </a:rPr>
              <a:t>    </a:t>
            </a:r>
            <a:r>
              <a:rPr lang="en-US" altLang="zh-TW" sz="1200" dirty="0" smtClean="0">
                <a:latin typeface="Consolas" pitchFamily="49" charset="0"/>
              </a:rPr>
              <a:t>{</a:t>
            </a:r>
          </a:p>
          <a:p>
            <a:r>
              <a:rPr lang="en-US" altLang="zh-TW" sz="1200" dirty="0" smtClean="0">
                <a:latin typeface="Consolas" pitchFamily="49" charset="0"/>
              </a:rPr>
              <a:t>        public string mobile;</a:t>
            </a:r>
          </a:p>
          <a:p>
            <a:r>
              <a:rPr lang="en-US" altLang="zh-TW" sz="1200" dirty="0" smtClean="0">
                <a:latin typeface="Consolas" pitchFamily="49" charset="0"/>
              </a:rPr>
              <a:t>        public string telephone;</a:t>
            </a:r>
          </a:p>
          <a:p>
            <a:r>
              <a:rPr lang="en-US" altLang="zh-TW" sz="1200" dirty="0" smtClean="0">
                <a:latin typeface="Consolas" pitchFamily="49" charset="0"/>
              </a:rPr>
              <a:t>        public string email;</a:t>
            </a:r>
          </a:p>
          <a:p>
            <a:r>
              <a:rPr lang="zh-TW" altLang="en-US" sz="1200" dirty="0" smtClean="0">
                <a:latin typeface="Consolas" pitchFamily="49" charset="0"/>
              </a:rPr>
              <a:t>    </a:t>
            </a:r>
            <a:r>
              <a:rPr lang="en-US" altLang="zh-TW" sz="1200" dirty="0" smtClean="0">
                <a:latin typeface="Consolas" pitchFamily="49" charset="0"/>
              </a:rPr>
              <a:t>}</a:t>
            </a:r>
          </a:p>
          <a:p>
            <a:r>
              <a:rPr lang="en-US" altLang="zh-TW" sz="1200" dirty="0" smtClean="0">
                <a:latin typeface="Consolas" pitchFamily="49" charset="0"/>
              </a:rPr>
              <a:t>}</a:t>
            </a:r>
            <a:endParaRPr lang="zh-TW" altLang="en-US" sz="1200" dirty="0">
              <a:latin typeface="Consolas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79512" y="908720"/>
            <a:ext cx="2952328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3F22F0"/>
                </a:solidFill>
                <a:latin typeface="Consolas" pitchFamily="49" charset="0"/>
              </a:rPr>
              <a:t>Student.cs</a:t>
            </a:r>
            <a:endParaRPr lang="en-US" altLang="zh-TW" sz="1200" b="1" dirty="0" smtClean="0">
              <a:solidFill>
                <a:srgbClr val="3F22F0"/>
              </a:solidFill>
              <a:latin typeface="Consolas" pitchFamily="49" charset="0"/>
            </a:endParaRPr>
          </a:p>
          <a:p>
            <a:r>
              <a:rPr lang="en-US" altLang="zh-TW" sz="1200" dirty="0" smtClean="0">
                <a:latin typeface="Consolas" pitchFamily="49" charset="0"/>
              </a:rPr>
              <a:t>namespace </a:t>
            </a:r>
            <a:r>
              <a:rPr lang="en-US" altLang="zh-TW" sz="1200" dirty="0" smtClean="0">
                <a:latin typeface="Consolas" pitchFamily="49" charset="0"/>
              </a:rPr>
              <a:t>Problem2</a:t>
            </a:r>
          </a:p>
          <a:p>
            <a:r>
              <a:rPr lang="en-US" altLang="zh-TW" sz="1200" dirty="0" smtClean="0">
                <a:latin typeface="Consolas" pitchFamily="49" charset="0"/>
              </a:rPr>
              <a:t>{</a:t>
            </a:r>
          </a:p>
          <a:p>
            <a:r>
              <a:rPr lang="en-US" altLang="zh-TW" sz="1200" dirty="0" smtClean="0">
                <a:latin typeface="Consolas" pitchFamily="49" charset="0"/>
              </a:rPr>
              <a:t>    public class Student</a:t>
            </a:r>
          </a:p>
          <a:p>
            <a:r>
              <a:rPr lang="zh-TW" altLang="en-US" sz="1200" dirty="0" smtClean="0">
                <a:latin typeface="Consolas" pitchFamily="49" charset="0"/>
              </a:rPr>
              <a:t>    </a:t>
            </a:r>
            <a:r>
              <a:rPr lang="en-US" altLang="zh-TW" sz="1200" dirty="0" smtClean="0">
                <a:latin typeface="Consolas" pitchFamily="49" charset="0"/>
              </a:rPr>
              <a:t>{</a:t>
            </a:r>
          </a:p>
          <a:p>
            <a:r>
              <a:rPr lang="en-US" altLang="zh-TW" sz="1200" dirty="0" smtClean="0">
                <a:latin typeface="Consolas" pitchFamily="49" charset="0"/>
              </a:rPr>
              <a:t>        public string name;</a:t>
            </a:r>
          </a:p>
          <a:p>
            <a:r>
              <a:rPr lang="en-US" altLang="zh-TW" sz="1200" dirty="0" smtClean="0">
                <a:latin typeface="Consolas" pitchFamily="49" charset="0"/>
              </a:rPr>
              <a:t>        public Communication </a:t>
            </a:r>
            <a:r>
              <a:rPr lang="en-US" altLang="zh-TW" sz="1200" dirty="0" err="1" smtClean="0">
                <a:latin typeface="Consolas" pitchFamily="49" charset="0"/>
              </a:rPr>
              <a:t>communication</a:t>
            </a:r>
            <a:r>
              <a:rPr lang="en-US" altLang="zh-TW" sz="1200" dirty="0" smtClean="0">
                <a:latin typeface="Consolas" pitchFamily="49" charset="0"/>
              </a:rPr>
              <a:t>;</a:t>
            </a:r>
          </a:p>
          <a:p>
            <a:r>
              <a:rPr lang="en-US" altLang="zh-TW" sz="1200" dirty="0" smtClean="0">
                <a:latin typeface="Consolas" pitchFamily="49" charset="0"/>
              </a:rPr>
              <a:t>        public string address;</a:t>
            </a:r>
          </a:p>
          <a:p>
            <a:r>
              <a:rPr lang="zh-TW" altLang="en-US" sz="1200" dirty="0" smtClean="0">
                <a:latin typeface="Consolas" pitchFamily="49" charset="0"/>
              </a:rPr>
              <a:t>    </a:t>
            </a:r>
            <a:r>
              <a:rPr lang="en-US" altLang="zh-TW" sz="1200" dirty="0" smtClean="0">
                <a:latin typeface="Consolas" pitchFamily="49" charset="0"/>
              </a:rPr>
              <a:t>}</a:t>
            </a:r>
          </a:p>
          <a:p>
            <a:r>
              <a:rPr lang="en-US" altLang="zh-TW" sz="1200" dirty="0" smtClean="0">
                <a:latin typeface="Consolas" pitchFamily="49" charset="0"/>
              </a:rPr>
              <a:t>}</a:t>
            </a:r>
            <a:endParaRPr lang="zh-TW" altLang="en-US" sz="1200" dirty="0" smtClean="0">
              <a:latin typeface="Consolas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347864" y="764704"/>
            <a:ext cx="5537093" cy="48936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3F22F0"/>
                </a:solidFill>
                <a:latin typeface="Consolas" pitchFamily="49" charset="0"/>
              </a:rPr>
              <a:t>Program.cs</a:t>
            </a:r>
            <a:endParaRPr lang="en-US" altLang="zh-TW" sz="1200" b="1" dirty="0" smtClean="0">
              <a:solidFill>
                <a:srgbClr val="3F22F0"/>
              </a:solidFill>
              <a:latin typeface="Consolas" pitchFamily="49" charset="0"/>
            </a:endParaRPr>
          </a:p>
          <a:p>
            <a:r>
              <a:rPr lang="en-US" altLang="zh-TW" sz="1200" dirty="0" smtClean="0">
                <a:latin typeface="Consolas" pitchFamily="49" charset="0"/>
              </a:rPr>
              <a:t>namespace </a:t>
            </a:r>
            <a:r>
              <a:rPr lang="en-US" altLang="zh-TW" sz="1200" dirty="0" smtClean="0">
                <a:latin typeface="Consolas" pitchFamily="49" charset="0"/>
              </a:rPr>
              <a:t>Problem2</a:t>
            </a:r>
          </a:p>
          <a:p>
            <a:r>
              <a:rPr lang="en-US" altLang="zh-TW" sz="1200" dirty="0" smtClean="0">
                <a:latin typeface="Consolas" pitchFamily="49" charset="0"/>
              </a:rPr>
              <a:t>{</a:t>
            </a:r>
          </a:p>
          <a:p>
            <a:r>
              <a:rPr lang="en-US" altLang="zh-TW" sz="1200" dirty="0" smtClean="0">
                <a:latin typeface="Consolas" pitchFamily="49" charset="0"/>
              </a:rPr>
              <a:t>    internal class Program</a:t>
            </a:r>
          </a:p>
          <a:p>
            <a:r>
              <a:rPr lang="zh-TW" altLang="en-US" sz="1200" dirty="0" smtClean="0">
                <a:latin typeface="Consolas" pitchFamily="49" charset="0"/>
              </a:rPr>
              <a:t>    </a:t>
            </a:r>
            <a:r>
              <a:rPr lang="en-US" altLang="zh-TW" sz="1200" dirty="0" smtClean="0">
                <a:latin typeface="Consolas" pitchFamily="49" charset="0"/>
              </a:rPr>
              <a:t>{</a:t>
            </a:r>
          </a:p>
          <a:p>
            <a:r>
              <a:rPr lang="en-US" altLang="zh-TW" sz="1200" dirty="0" smtClean="0">
                <a:latin typeface="Consolas" pitchFamily="49" charset="0"/>
              </a:rPr>
              <a:t>        private static void Main(string[] </a:t>
            </a:r>
            <a:r>
              <a:rPr lang="en-US" altLang="zh-TW" sz="1200" dirty="0" err="1" smtClean="0">
                <a:latin typeface="Consolas" pitchFamily="49" charset="0"/>
              </a:rPr>
              <a:t>args</a:t>
            </a:r>
            <a:r>
              <a:rPr lang="en-US" altLang="zh-TW" sz="1200" dirty="0" smtClean="0">
                <a:latin typeface="Consolas" pitchFamily="49" charset="0"/>
              </a:rPr>
              <a:t>)</a:t>
            </a:r>
          </a:p>
          <a:p>
            <a:r>
              <a:rPr lang="zh-TW" altLang="en-US" sz="1200" dirty="0" smtClean="0">
                <a:latin typeface="Consolas" pitchFamily="49" charset="0"/>
              </a:rPr>
              <a:t>        </a:t>
            </a:r>
            <a:r>
              <a:rPr lang="en-US" altLang="zh-TW" sz="1200" dirty="0" smtClean="0">
                <a:latin typeface="Consolas" pitchFamily="49" charset="0"/>
              </a:rPr>
              <a:t>{</a:t>
            </a:r>
          </a:p>
          <a:p>
            <a:r>
              <a:rPr lang="en-US" altLang="zh-TW" sz="1200" dirty="0" smtClean="0">
                <a:latin typeface="Consolas" pitchFamily="49" charset="0"/>
              </a:rPr>
              <a:t>            Student someone = new Student</a:t>
            </a:r>
          </a:p>
          <a:p>
            <a:r>
              <a:rPr lang="zh-TW" altLang="en-US" sz="1200" dirty="0" smtClean="0">
                <a:latin typeface="Consolas" pitchFamily="49" charset="0"/>
              </a:rPr>
              <a:t>            </a:t>
            </a:r>
            <a:r>
              <a:rPr lang="en-US" altLang="zh-TW" sz="1200" dirty="0" smtClean="0">
                <a:latin typeface="Consolas" pitchFamily="49" charset="0"/>
              </a:rPr>
              <a:t>{</a:t>
            </a:r>
          </a:p>
          <a:p>
            <a:r>
              <a:rPr lang="en-US" altLang="zh-TW" sz="1200" dirty="0" smtClean="0">
                <a:latin typeface="Consolas" pitchFamily="49" charset="0"/>
              </a:rPr>
              <a:t>                name = "</a:t>
            </a:r>
            <a:r>
              <a:rPr lang="zh-TW" altLang="en-US" sz="1200" dirty="0" smtClean="0">
                <a:latin typeface="Consolas" pitchFamily="49" charset="0"/>
              </a:rPr>
              <a:t>老張</a:t>
            </a:r>
            <a:r>
              <a:rPr lang="en-US" altLang="zh-TW" sz="1200" dirty="0" smtClean="0">
                <a:latin typeface="Consolas" pitchFamily="49" charset="0"/>
              </a:rPr>
              <a:t>",</a:t>
            </a:r>
          </a:p>
          <a:p>
            <a:r>
              <a:rPr lang="en-US" altLang="zh-TW" sz="1200" dirty="0" smtClean="0">
                <a:latin typeface="Consolas" pitchFamily="49" charset="0"/>
              </a:rPr>
              <a:t>                communication = new Communication</a:t>
            </a:r>
          </a:p>
          <a:p>
            <a:r>
              <a:rPr lang="zh-TW" altLang="en-US" sz="1200" dirty="0" smtClean="0">
                <a:latin typeface="Consolas" pitchFamily="49" charset="0"/>
              </a:rPr>
              <a:t>                </a:t>
            </a:r>
            <a:r>
              <a:rPr lang="en-US" altLang="zh-TW" sz="1200" dirty="0" smtClean="0">
                <a:latin typeface="Consolas" pitchFamily="49" charset="0"/>
              </a:rPr>
              <a:t>{</a:t>
            </a:r>
          </a:p>
          <a:p>
            <a:r>
              <a:rPr lang="en-US" altLang="zh-TW" sz="1200" dirty="0" smtClean="0">
                <a:latin typeface="Consolas" pitchFamily="49" charset="0"/>
              </a:rPr>
              <a:t>                    email = "weee@eeee.eee",</a:t>
            </a:r>
          </a:p>
          <a:p>
            <a:r>
              <a:rPr lang="en-US" altLang="zh-TW" sz="1200" dirty="0" smtClean="0">
                <a:latin typeface="Consolas" pitchFamily="49" charset="0"/>
              </a:rPr>
              <a:t>                    mobile = "0910123456",</a:t>
            </a:r>
          </a:p>
          <a:p>
            <a:r>
              <a:rPr lang="en-US" altLang="zh-TW" sz="1200" dirty="0" smtClean="0">
                <a:latin typeface="Consolas" pitchFamily="49" charset="0"/>
              </a:rPr>
              <a:t>                    telephone = "0212345678"</a:t>
            </a:r>
          </a:p>
          <a:p>
            <a:r>
              <a:rPr lang="zh-TW" altLang="en-US" sz="1200" dirty="0" smtClean="0">
                <a:latin typeface="Consolas" pitchFamily="49" charset="0"/>
              </a:rPr>
              <a:t>                </a:t>
            </a:r>
            <a:r>
              <a:rPr lang="en-US" altLang="zh-TW" sz="1200" dirty="0" smtClean="0">
                <a:latin typeface="Consolas" pitchFamily="49" charset="0"/>
              </a:rPr>
              <a:t>},</a:t>
            </a:r>
          </a:p>
          <a:p>
            <a:r>
              <a:rPr lang="en-US" altLang="zh-TW" sz="1200" dirty="0" smtClean="0">
                <a:latin typeface="Consolas" pitchFamily="49" charset="0"/>
              </a:rPr>
              <a:t>                address = "</a:t>
            </a:r>
            <a:r>
              <a:rPr lang="zh-TW" altLang="en-US" sz="1200" dirty="0" smtClean="0">
                <a:latin typeface="Consolas" pitchFamily="49" charset="0"/>
              </a:rPr>
              <a:t>台灣某一處</a:t>
            </a:r>
            <a:r>
              <a:rPr lang="en-US" altLang="zh-TW" sz="1200" dirty="0" smtClean="0">
                <a:latin typeface="Consolas" pitchFamily="49" charset="0"/>
              </a:rPr>
              <a:t>"</a:t>
            </a:r>
            <a:endParaRPr lang="zh-TW" altLang="en-US" sz="1200" dirty="0" smtClean="0">
              <a:latin typeface="Consolas" pitchFamily="49" charset="0"/>
            </a:endParaRPr>
          </a:p>
          <a:p>
            <a:r>
              <a:rPr lang="zh-TW" altLang="en-US" sz="1200" dirty="0" smtClean="0">
                <a:latin typeface="Consolas" pitchFamily="49" charset="0"/>
              </a:rPr>
              <a:t>            </a:t>
            </a:r>
            <a:r>
              <a:rPr lang="en-US" altLang="zh-TW" sz="1200" dirty="0" smtClean="0">
                <a:latin typeface="Consolas" pitchFamily="49" charset="0"/>
              </a:rPr>
              <a:t>};</a:t>
            </a:r>
          </a:p>
          <a:p>
            <a:r>
              <a:rPr lang="en-US" altLang="zh-TW" sz="1200" dirty="0" smtClean="0">
                <a:latin typeface="Consolas" pitchFamily="49" charset="0"/>
              </a:rPr>
              <a:t>            </a:t>
            </a:r>
            <a:r>
              <a:rPr lang="en-US" altLang="zh-TW" sz="1200" dirty="0" err="1" smtClean="0">
                <a:latin typeface="Consolas" pitchFamily="49" charset="0"/>
              </a:rPr>
              <a:t>Console.WriteLine</a:t>
            </a:r>
            <a:r>
              <a:rPr lang="en-US" altLang="zh-TW" sz="1200" dirty="0" smtClean="0">
                <a:latin typeface="Consolas" pitchFamily="49" charset="0"/>
              </a:rPr>
              <a:t>(someone.name);</a:t>
            </a:r>
          </a:p>
          <a:p>
            <a:r>
              <a:rPr lang="en-US" altLang="zh-TW" sz="1200" dirty="0" smtClean="0">
                <a:latin typeface="Consolas" pitchFamily="49" charset="0"/>
              </a:rPr>
              <a:t>            </a:t>
            </a:r>
            <a:r>
              <a:rPr lang="en-US" altLang="zh-TW" sz="1200" dirty="0" err="1" smtClean="0">
                <a:latin typeface="Consolas" pitchFamily="49" charset="0"/>
              </a:rPr>
              <a:t>Console.WriteLine</a:t>
            </a:r>
            <a:r>
              <a:rPr lang="en-US" altLang="zh-TW" sz="1200" dirty="0" smtClean="0">
                <a:latin typeface="Consolas" pitchFamily="49" charset="0"/>
              </a:rPr>
              <a:t>(</a:t>
            </a:r>
            <a:r>
              <a:rPr lang="en-US" altLang="zh-TW" sz="1200" dirty="0" err="1" smtClean="0">
                <a:latin typeface="Consolas" pitchFamily="49" charset="0"/>
              </a:rPr>
              <a:t>someone.communication.email</a:t>
            </a:r>
            <a:r>
              <a:rPr lang="en-US" altLang="zh-TW" sz="1200" dirty="0" smtClean="0">
                <a:latin typeface="Consolas" pitchFamily="49" charset="0"/>
              </a:rPr>
              <a:t>);</a:t>
            </a:r>
          </a:p>
          <a:p>
            <a:r>
              <a:rPr lang="en-US" altLang="zh-TW" sz="1200" dirty="0" smtClean="0">
                <a:latin typeface="Consolas" pitchFamily="49" charset="0"/>
              </a:rPr>
              <a:t>            </a:t>
            </a:r>
            <a:r>
              <a:rPr lang="en-US" altLang="zh-TW" sz="1200" dirty="0" err="1" smtClean="0">
                <a:latin typeface="Consolas" pitchFamily="49" charset="0"/>
              </a:rPr>
              <a:t>Console.WriteLine</a:t>
            </a:r>
            <a:r>
              <a:rPr lang="en-US" altLang="zh-TW" sz="1200" dirty="0" smtClean="0">
                <a:latin typeface="Consolas" pitchFamily="49" charset="0"/>
              </a:rPr>
              <a:t>(</a:t>
            </a:r>
            <a:r>
              <a:rPr lang="en-US" altLang="zh-TW" sz="1200" dirty="0" err="1" smtClean="0">
                <a:latin typeface="Consolas" pitchFamily="49" charset="0"/>
              </a:rPr>
              <a:t>someone.communication.mobile</a:t>
            </a:r>
            <a:r>
              <a:rPr lang="en-US" altLang="zh-TW" sz="1200" dirty="0" smtClean="0">
                <a:latin typeface="Consolas" pitchFamily="49" charset="0"/>
              </a:rPr>
              <a:t>);</a:t>
            </a:r>
          </a:p>
          <a:p>
            <a:r>
              <a:rPr lang="en-US" altLang="zh-TW" sz="1200" dirty="0" smtClean="0">
                <a:latin typeface="Consolas" pitchFamily="49" charset="0"/>
              </a:rPr>
              <a:t>            </a:t>
            </a:r>
            <a:r>
              <a:rPr lang="en-US" altLang="zh-TW" sz="1200" dirty="0" err="1" smtClean="0">
                <a:latin typeface="Consolas" pitchFamily="49" charset="0"/>
              </a:rPr>
              <a:t>Console.WriteLine</a:t>
            </a:r>
            <a:r>
              <a:rPr lang="en-US" altLang="zh-TW" sz="1200" dirty="0" smtClean="0">
                <a:latin typeface="Consolas" pitchFamily="49" charset="0"/>
              </a:rPr>
              <a:t>(</a:t>
            </a:r>
            <a:r>
              <a:rPr lang="en-US" altLang="zh-TW" sz="1200" dirty="0" err="1" smtClean="0">
                <a:latin typeface="Consolas" pitchFamily="49" charset="0"/>
              </a:rPr>
              <a:t>someone.communication.telephone</a:t>
            </a:r>
            <a:r>
              <a:rPr lang="en-US" altLang="zh-TW" sz="1200" dirty="0" smtClean="0">
                <a:latin typeface="Consolas" pitchFamily="49" charset="0"/>
              </a:rPr>
              <a:t>);</a:t>
            </a:r>
          </a:p>
          <a:p>
            <a:r>
              <a:rPr lang="en-US" altLang="zh-TW" sz="1200" dirty="0" smtClean="0">
                <a:latin typeface="Consolas" pitchFamily="49" charset="0"/>
              </a:rPr>
              <a:t>            </a:t>
            </a:r>
            <a:r>
              <a:rPr lang="en-US" altLang="zh-TW" sz="1200" dirty="0" err="1" smtClean="0">
                <a:latin typeface="Consolas" pitchFamily="49" charset="0"/>
              </a:rPr>
              <a:t>Console.WriteLine</a:t>
            </a:r>
            <a:r>
              <a:rPr lang="en-US" altLang="zh-TW" sz="1200" dirty="0" smtClean="0">
                <a:latin typeface="Consolas" pitchFamily="49" charset="0"/>
              </a:rPr>
              <a:t>(</a:t>
            </a:r>
            <a:r>
              <a:rPr lang="en-US" altLang="zh-TW" sz="1200" dirty="0" err="1" smtClean="0">
                <a:latin typeface="Consolas" pitchFamily="49" charset="0"/>
              </a:rPr>
              <a:t>someone.address</a:t>
            </a:r>
            <a:r>
              <a:rPr lang="en-US" altLang="zh-TW" sz="1200" dirty="0" smtClean="0">
                <a:latin typeface="Consolas" pitchFamily="49" charset="0"/>
              </a:rPr>
              <a:t>);</a:t>
            </a:r>
          </a:p>
          <a:p>
            <a:r>
              <a:rPr lang="zh-TW" altLang="en-US" sz="1200" dirty="0" smtClean="0">
                <a:latin typeface="Consolas" pitchFamily="49" charset="0"/>
              </a:rPr>
              <a:t>        </a:t>
            </a:r>
            <a:r>
              <a:rPr lang="en-US" altLang="zh-TW" sz="1200" dirty="0" smtClean="0">
                <a:latin typeface="Consolas" pitchFamily="49" charset="0"/>
              </a:rPr>
              <a:t>}</a:t>
            </a:r>
          </a:p>
          <a:p>
            <a:r>
              <a:rPr lang="zh-TW" altLang="en-US" sz="1200" dirty="0" smtClean="0">
                <a:latin typeface="Consolas" pitchFamily="49" charset="0"/>
              </a:rPr>
              <a:t>    </a:t>
            </a:r>
            <a:r>
              <a:rPr lang="en-US" altLang="zh-TW" sz="1200" dirty="0" smtClean="0">
                <a:latin typeface="Consolas" pitchFamily="49" charset="0"/>
              </a:rPr>
              <a:t>}</a:t>
            </a:r>
          </a:p>
          <a:p>
            <a:r>
              <a:rPr lang="en-US" altLang="zh-TW" sz="1200" dirty="0" smtClean="0">
                <a:latin typeface="Consolas" pitchFamily="49" charset="0"/>
              </a:rPr>
              <a:t>}</a:t>
            </a:r>
            <a:endParaRPr lang="zh-TW" altLang="en-US" sz="12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163</Words>
  <Application>Microsoft Office PowerPoint</Application>
  <PresentationFormat>如螢幕大小 (4:3)</PresentationFormat>
  <Paragraphs>56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C# 2016308 作業</vt:lpstr>
      <vt:lpstr>投影片 2</vt:lpstr>
      <vt:lpstr>投影片 3</vt:lpstr>
      <vt:lpstr>投影片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2016308 作業</dc:title>
  <dc:creator>Windows User</dc:creator>
  <cp:lastModifiedBy>Windows User</cp:lastModifiedBy>
  <cp:revision>3</cp:revision>
  <dcterms:created xsi:type="dcterms:W3CDTF">2016-03-10T09:21:35Z</dcterms:created>
  <dcterms:modified xsi:type="dcterms:W3CDTF">2016-03-11T08:06:07Z</dcterms:modified>
</cp:coreProperties>
</file>