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CCEA-D80F-4692-B83C-FDD2AC850BCB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8EED-C4D9-45B1-A346-1C5C089C45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800" dirty="0" smtClean="0"/>
              <a:t>Chocolate Heaven</a:t>
            </a:r>
            <a:endParaRPr lang="en-GB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800" dirty="0" smtClean="0">
                <a:solidFill>
                  <a:schemeClr val="tx1"/>
                </a:solidFill>
              </a:rPr>
              <a:t>Answers</a:t>
            </a:r>
            <a:endParaRPr lang="en-GB" sz="5800" dirty="0">
              <a:solidFill>
                <a:schemeClr val="tx1"/>
              </a:solidFill>
            </a:endParaRPr>
          </a:p>
        </p:txBody>
      </p:sp>
      <p:pic>
        <p:nvPicPr>
          <p:cNvPr id="13313" name="Picture 1" descr="C:\Users\rcharrett\AppData\Local\Microsoft\Windows\Temporary Internet Files\Content.IE5\JBBQD0EJ\mars-bar-53g__71864_zoom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7166"/>
            <a:ext cx="2880320" cy="1141050"/>
          </a:xfrm>
          <a:prstGeom prst="rect">
            <a:avLst/>
          </a:prstGeom>
          <a:noFill/>
        </p:spPr>
      </p:pic>
      <p:pic>
        <p:nvPicPr>
          <p:cNvPr id="13314" name="Picture 2" descr="C:\Users\rcharrett\AppData\Local\Microsoft\Windows\Temporary Internet Files\Content.IE5\2CHUVT2X\mm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60648"/>
            <a:ext cx="1872208" cy="1345858"/>
          </a:xfrm>
          <a:prstGeom prst="rect">
            <a:avLst/>
          </a:prstGeom>
          <a:noFill/>
        </p:spPr>
      </p:pic>
      <p:pic>
        <p:nvPicPr>
          <p:cNvPr id="13315" name="Picture 3" descr="C:\Users\rcharrett\AppData\Local\Microsoft\Windows\Temporary Internet Files\Content.IE5\IUOVW9G6\0000579_470-Bassetts-Jelly-Babies-Carto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657" y="116632"/>
            <a:ext cx="1950343" cy="1709662"/>
          </a:xfrm>
          <a:prstGeom prst="rect">
            <a:avLst/>
          </a:prstGeom>
          <a:noFill/>
        </p:spPr>
      </p:pic>
      <p:pic>
        <p:nvPicPr>
          <p:cNvPr id="13316" name="Picture 4" descr="C:\Users\rcharrett\AppData\Local\Microsoft\Windows\Temporary Internet Files\Content.IE5\2CHUVT2X\Jelly-Beans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28800"/>
            <a:ext cx="1738909" cy="1210568"/>
          </a:xfrm>
          <a:prstGeom prst="rect">
            <a:avLst/>
          </a:prstGeom>
          <a:noFill/>
        </p:spPr>
      </p:pic>
      <p:pic>
        <p:nvPicPr>
          <p:cNvPr id="13317" name="Picture 5" descr="C:\Users\rcharrett\AppData\Local\Microsoft\Windows\Temporary Internet Files\Content.IE5\E3FTYOED\celebrations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996952"/>
            <a:ext cx="1145742" cy="1853952"/>
          </a:xfrm>
          <a:prstGeom prst="rect">
            <a:avLst/>
          </a:prstGeom>
          <a:noFill/>
        </p:spPr>
      </p:pic>
      <p:pic>
        <p:nvPicPr>
          <p:cNvPr id="13318" name="Picture 6" descr="C:\Users\rcharrett\AppData\Local\Microsoft\Windows\Temporary Internet Files\Content.IE5\E3FTYOED\stock-photo-39898310-gummy-bears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8304" y="5373216"/>
            <a:ext cx="1613024" cy="997142"/>
          </a:xfrm>
          <a:prstGeom prst="rect">
            <a:avLst/>
          </a:prstGeom>
          <a:noFill/>
        </p:spPr>
      </p:pic>
      <p:pic>
        <p:nvPicPr>
          <p:cNvPr id="13319" name="Picture 7" descr="C:\Users\rcharrett\AppData\Local\Microsoft\Windows\Temporary Internet Files\Content.IE5\JBBQD0EJ\lic fountain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4953000"/>
            <a:ext cx="1905000" cy="1905000"/>
          </a:xfrm>
          <a:prstGeom prst="rect">
            <a:avLst/>
          </a:prstGeom>
          <a:noFill/>
        </p:spPr>
      </p:pic>
      <p:pic>
        <p:nvPicPr>
          <p:cNvPr id="13320" name="Picture 8" descr="C:\Users\rcharrett\AppData\Local\Microsoft\Windows\Temporary Internet Files\Content.IE5\2CHUVT2X\2688312383_fddae370e3_m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2280" y="3789040"/>
            <a:ext cx="1800200" cy="930103"/>
          </a:xfrm>
          <a:prstGeom prst="rect">
            <a:avLst/>
          </a:prstGeom>
          <a:noFill/>
        </p:spPr>
      </p:pic>
      <p:pic>
        <p:nvPicPr>
          <p:cNvPr id="13322" name="Picture 10" descr="C:\Users\rcharrett\AppData\Local\Microsoft\Windows\Temporary Internet Files\Content.IE5\IUOVW9G6\twix-2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5808" y="1844824"/>
            <a:ext cx="1728192" cy="1728192"/>
          </a:xfrm>
          <a:prstGeom prst="rect">
            <a:avLst/>
          </a:prstGeom>
          <a:noFill/>
        </p:spPr>
      </p:pic>
      <p:pic>
        <p:nvPicPr>
          <p:cNvPr id="13323" name="Picture 11" descr="C:\Users\rcharrett\AppData\Local\Microsoft\Windows\Temporary Internet Files\Content.IE5\2CHUVT2X\Skittles-Candies-Pile[1]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301208"/>
            <a:ext cx="2184366" cy="1383432"/>
          </a:xfrm>
          <a:prstGeom prst="rect">
            <a:avLst/>
          </a:prstGeom>
          <a:noFill/>
        </p:spPr>
      </p:pic>
      <p:pic>
        <p:nvPicPr>
          <p:cNvPr id="1027" name="Picture 3" descr="C:\Users\rcharrett\AppData\Local\Microsoft\Windows\Temporary Internet Files\Content.IE5\E3FTYOED\smarties[1]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99792" y="5101208"/>
            <a:ext cx="1756792" cy="1756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404664"/>
            <a:ext cx="4320480" cy="5721499"/>
          </a:xfrm>
        </p:spPr>
        <p:txBody>
          <a:bodyPr>
            <a:normAutofit fontScale="70000" lnSpcReduction="20000"/>
          </a:bodyPr>
          <a:lstStyle/>
          <a:p>
            <a:pPr marL="0" indent="0" defTabSz="539750">
              <a:buNone/>
            </a:pPr>
            <a:r>
              <a:rPr lang="en-GB" i="1" dirty="0" smtClean="0"/>
              <a:t>1</a:t>
            </a:r>
            <a:r>
              <a:rPr lang="en-GB" sz="2600" i="1" dirty="0" smtClean="0"/>
              <a:t>	Sly </a:t>
            </a:r>
            <a:r>
              <a:rPr lang="en-GB" sz="2600" i="1" dirty="0" smtClean="0"/>
              <a:t>giggles - </a:t>
            </a:r>
            <a:r>
              <a:rPr lang="en-GB" sz="2600" b="1" i="1" dirty="0" smtClean="0"/>
              <a:t>Snickers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	High class thoroughfare </a:t>
            </a:r>
            <a:r>
              <a:rPr lang="en-GB" sz="2600" i="1" dirty="0" smtClean="0"/>
              <a:t>- </a:t>
            </a:r>
            <a:r>
              <a:rPr lang="en-GB" sz="2600" b="1" i="1" dirty="0" smtClean="0"/>
              <a:t>Quality </a:t>
            </a:r>
            <a:r>
              <a:rPr lang="en-GB" sz="2600" b="1" i="1" dirty="0" smtClean="0"/>
              <a:t>	Street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3	Money making royalty - </a:t>
            </a:r>
            <a:r>
              <a:rPr lang="en-GB" sz="2600" b="1" i="1" dirty="0" smtClean="0"/>
              <a:t>Mint </a:t>
            </a:r>
            <a:r>
              <a:rPr lang="en-GB" sz="2600" b="1" i="1" dirty="0" smtClean="0"/>
              <a:t>	Imperials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4	Occult Practice - </a:t>
            </a:r>
            <a:r>
              <a:rPr lang="en-GB" sz="2600" b="1" i="1" dirty="0" smtClean="0"/>
              <a:t>Black Magic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5	Mum's local - </a:t>
            </a:r>
            <a:r>
              <a:rPr lang="en-GB" sz="2600" b="1" i="1" dirty="0" smtClean="0"/>
              <a:t>Mars Bar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6	Clever folk - </a:t>
            </a:r>
            <a:r>
              <a:rPr lang="en-GB" sz="2600" b="1" i="1" dirty="0" err="1" smtClean="0"/>
              <a:t>Smarties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7	Sport for princes – </a:t>
            </a:r>
            <a:r>
              <a:rPr lang="en-GB" sz="2600" b="1" i="1" dirty="0" smtClean="0"/>
              <a:t>Polo</a:t>
            </a:r>
            <a:r>
              <a:rPr lang="en-GB" sz="2600" i="1" dirty="0" smtClean="0"/>
              <a:t> </a:t>
            </a:r>
            <a:br>
              <a:rPr lang="en-GB" sz="2600" i="1" dirty="0" smtClean="0"/>
            </a:br>
            <a:r>
              <a:rPr lang="en-GB" sz="2600" i="1" dirty="0" smtClean="0"/>
              <a:t>8	Good children get these -</a:t>
            </a:r>
            <a:r>
              <a:rPr lang="en-GB" sz="2600" b="1" i="1" dirty="0" smtClean="0"/>
              <a:t>Treats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9	Feline equipment - </a:t>
            </a:r>
            <a:r>
              <a:rPr lang="en-GB" sz="2600" b="1" i="1" dirty="0" smtClean="0"/>
              <a:t>Kit Kat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10	Prickly Flora - </a:t>
            </a:r>
            <a:r>
              <a:rPr lang="en-GB" sz="2600" b="1" i="1" dirty="0" smtClean="0"/>
              <a:t>Roses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11	Assorted girls - </a:t>
            </a:r>
            <a:r>
              <a:rPr lang="en-GB" sz="2600" b="1" i="1" dirty="0" smtClean="0"/>
              <a:t>Dolly Mixtures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12	Dairy holder - </a:t>
            </a:r>
            <a:r>
              <a:rPr lang="en-GB" sz="2600" b="1" i="1" dirty="0" smtClean="0"/>
              <a:t>Milk Tray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13	Marriage Arrangers - </a:t>
            </a:r>
            <a:r>
              <a:rPr lang="en-GB" sz="2600" i="1" dirty="0" smtClean="0"/>
              <a:t>	</a:t>
            </a:r>
            <a:r>
              <a:rPr lang="en-GB" sz="2600" b="1" i="1" dirty="0" smtClean="0"/>
              <a:t>Matchmakers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14	Brown fasteners - </a:t>
            </a:r>
            <a:r>
              <a:rPr lang="en-GB" sz="2600" b="1" i="1" dirty="0" smtClean="0"/>
              <a:t>Chocolate </a:t>
            </a:r>
            <a:r>
              <a:rPr lang="en-GB" sz="2600" b="1" i="1" dirty="0" smtClean="0"/>
              <a:t>	Buttons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15	Wobbly infants - </a:t>
            </a:r>
            <a:r>
              <a:rPr lang="en-GB" sz="2600" b="1" i="1" dirty="0" smtClean="0"/>
              <a:t>Jelly Babies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16	Talk quietly - </a:t>
            </a:r>
            <a:r>
              <a:rPr lang="en-GB" sz="2600" b="1" i="1" dirty="0" err="1" smtClean="0"/>
              <a:t>Wispa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17	Big bus - </a:t>
            </a:r>
            <a:r>
              <a:rPr lang="en-GB" sz="2600" b="1" i="1" dirty="0" smtClean="0"/>
              <a:t>Double Decker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18	Prairie Roller – </a:t>
            </a:r>
            <a:r>
              <a:rPr lang="en-GB" sz="2600" b="1" i="1" dirty="0" smtClean="0"/>
              <a:t>Wagon Wheel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19	Spin around – </a:t>
            </a:r>
            <a:r>
              <a:rPr lang="en-GB" sz="2600" b="1" i="1" dirty="0" smtClean="0"/>
              <a:t>Twirl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20	100% Au - </a:t>
            </a:r>
            <a:r>
              <a:rPr lang="en-GB" sz="2600" b="1" i="1" dirty="0" smtClean="0"/>
              <a:t>All Gold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04664"/>
            <a:ext cx="4319463" cy="5721499"/>
          </a:xfrm>
        </p:spPr>
        <p:txBody>
          <a:bodyPr>
            <a:normAutofit fontScale="70000" lnSpcReduction="20000"/>
          </a:bodyPr>
          <a:lstStyle/>
          <a:p>
            <a:pPr marL="0" indent="0" defTabSz="539750">
              <a:buNone/>
            </a:pPr>
            <a:r>
              <a:rPr lang="en-GB" sz="2600" i="1" dirty="0" smtClean="0"/>
              <a:t>21</a:t>
            </a:r>
            <a:r>
              <a:rPr lang="en-GB" sz="2600" i="1" dirty="0" smtClean="0"/>
              <a:t>	Istanbul harem -</a:t>
            </a:r>
            <a:r>
              <a:rPr lang="en-GB" sz="2600" b="1" i="1" dirty="0" smtClean="0"/>
              <a:t>Turkish Delight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22	Up Out there - </a:t>
            </a:r>
            <a:r>
              <a:rPr lang="en-GB" sz="2600" b="1" i="1" dirty="0" smtClean="0"/>
              <a:t>Milky Way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23	Even further out there - </a:t>
            </a:r>
            <a:r>
              <a:rPr lang="en-GB" sz="2600" b="1" i="1" dirty="0" smtClean="0"/>
              <a:t>Galaxy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24	Black Cab – </a:t>
            </a:r>
            <a:r>
              <a:rPr lang="en-GB" sz="2600" b="1" i="1" dirty="0" smtClean="0"/>
              <a:t>Taxi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25	Noisy insect - </a:t>
            </a:r>
            <a:r>
              <a:rPr lang="en-GB" sz="2600" b="1" i="1" dirty="0" smtClean="0"/>
              <a:t>Humbug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26	Nomad - </a:t>
            </a:r>
            <a:r>
              <a:rPr lang="en-GB" sz="2600" b="1" i="1" dirty="0" smtClean="0"/>
              <a:t>Drifter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27	Musical bard - </a:t>
            </a:r>
            <a:r>
              <a:rPr lang="en-GB" sz="2600" b="1" i="1" dirty="0" smtClean="0"/>
              <a:t>Minstrel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28	Lots of parties - </a:t>
            </a:r>
            <a:r>
              <a:rPr lang="en-GB" sz="2600" b="1" i="1" dirty="0" smtClean="0"/>
              <a:t>Celebrations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29	Outside meal – </a:t>
            </a:r>
            <a:r>
              <a:rPr lang="en-GB" sz="2600" b="1" i="1" dirty="0" smtClean="0"/>
              <a:t>Picnic</a:t>
            </a:r>
            <a:endParaRPr lang="en-GB" sz="2600" dirty="0" smtClean="0"/>
          </a:p>
          <a:p>
            <a:pPr marL="0" indent="0" defTabSz="539750">
              <a:buNone/>
            </a:pPr>
            <a:r>
              <a:rPr lang="en-GB" sz="2600" dirty="0" smtClean="0"/>
              <a:t>30</a:t>
            </a:r>
            <a:r>
              <a:rPr lang="en-GB" sz="2600" dirty="0" smtClean="0"/>
              <a:t>	9/10/11/12 –</a:t>
            </a:r>
            <a:r>
              <a:rPr lang="en-GB" sz="2600" b="1" i="1" dirty="0" smtClean="0"/>
              <a:t> After Eights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31	Toothless drinks - </a:t>
            </a:r>
            <a:r>
              <a:rPr lang="en-GB" sz="2600" b="1" i="1" dirty="0" smtClean="0"/>
              <a:t>Wine Gums</a:t>
            </a:r>
            <a:r>
              <a:rPr lang="en-GB" sz="2600" i="1" dirty="0" smtClean="0"/>
              <a:t/>
            </a:r>
            <a:br>
              <a:rPr lang="en-GB" sz="2600" i="1" dirty="0" smtClean="0"/>
            </a:br>
            <a:r>
              <a:rPr lang="en-GB" sz="2600" i="1" dirty="0" smtClean="0"/>
              <a:t>32	Pub pins – </a:t>
            </a:r>
            <a:r>
              <a:rPr lang="en-GB" sz="2600" b="1" i="1" dirty="0" smtClean="0"/>
              <a:t>Skittles</a:t>
            </a:r>
            <a:endParaRPr lang="en-GB" sz="2600" dirty="0" smtClean="0"/>
          </a:p>
          <a:p>
            <a:pPr marL="0" indent="0" defTabSz="539750">
              <a:buNone/>
            </a:pPr>
            <a:r>
              <a:rPr lang="en-GB" sz="2600" i="1" dirty="0" smtClean="0"/>
              <a:t>33</a:t>
            </a:r>
            <a:r>
              <a:rPr lang="en-GB" sz="2600" i="1" dirty="0" smtClean="0"/>
              <a:t>	Fallen Fruit –</a:t>
            </a:r>
            <a:r>
              <a:rPr lang="en-GB" sz="2600" b="1" i="1" dirty="0" smtClean="0"/>
              <a:t> Pear Drops</a:t>
            </a:r>
            <a:endParaRPr lang="en-GB" sz="2600" dirty="0" smtClean="0"/>
          </a:p>
          <a:p>
            <a:pPr defTabSz="539750">
              <a:buNone/>
            </a:pPr>
            <a:r>
              <a:rPr lang="en-GB" sz="2600" i="1" dirty="0" smtClean="0"/>
              <a:t>34</a:t>
            </a:r>
            <a:r>
              <a:rPr lang="en-GB" sz="2600" i="1" dirty="0" smtClean="0"/>
              <a:t>	</a:t>
            </a:r>
            <a:r>
              <a:rPr lang="en-GB" sz="2600" i="1" dirty="0" smtClean="0"/>
              <a:t>	Subject </a:t>
            </a:r>
            <a:r>
              <a:rPr lang="en-GB" sz="2600" i="1" dirty="0" smtClean="0"/>
              <a:t>Matter</a:t>
            </a:r>
            <a:r>
              <a:rPr lang="en-GB" sz="2600" b="1" i="1" dirty="0" smtClean="0"/>
              <a:t> - Topic</a:t>
            </a:r>
            <a:endParaRPr lang="en-GB" sz="2600" dirty="0" smtClean="0"/>
          </a:p>
          <a:p>
            <a:pPr>
              <a:buNone/>
              <a:tabLst>
                <a:tab pos="539750" algn="l"/>
              </a:tabLst>
            </a:pPr>
            <a:r>
              <a:rPr lang="en-GB" sz="2600" i="1" dirty="0" smtClean="0"/>
              <a:t>35</a:t>
            </a:r>
            <a:r>
              <a:rPr lang="en-GB" sz="2600" i="1" dirty="0" smtClean="0"/>
              <a:t>	</a:t>
            </a:r>
            <a:r>
              <a:rPr lang="en-GB" sz="2600" i="1" dirty="0" smtClean="0"/>
              <a:t>	Nutty </a:t>
            </a:r>
            <a:r>
              <a:rPr lang="en-GB" sz="2600" i="1" dirty="0" smtClean="0"/>
              <a:t>Punishment</a:t>
            </a:r>
            <a:r>
              <a:rPr lang="en-GB" sz="2600" b="1" i="1" dirty="0" smtClean="0"/>
              <a:t> – Walnut </a:t>
            </a:r>
            <a:r>
              <a:rPr lang="en-GB" sz="2600" b="1" i="1" dirty="0" smtClean="0"/>
              <a:t>Whip</a:t>
            </a:r>
            <a:endParaRPr lang="en-GB" sz="2600" dirty="0" smtClean="0"/>
          </a:p>
          <a:p>
            <a:pPr defTabSz="539750">
              <a:buNone/>
            </a:pPr>
            <a:r>
              <a:rPr lang="en-GB" sz="2600" i="1" dirty="0" smtClean="0"/>
              <a:t>36</a:t>
            </a:r>
            <a:r>
              <a:rPr lang="en-GB" sz="2600" i="1" dirty="0" smtClean="0"/>
              <a:t>	</a:t>
            </a:r>
            <a:r>
              <a:rPr lang="en-GB" sz="2600" i="1" dirty="0" smtClean="0"/>
              <a:t>	American </a:t>
            </a:r>
            <a:r>
              <a:rPr lang="en-GB" sz="2600" i="1" dirty="0" smtClean="0"/>
              <a:t>Currency</a:t>
            </a:r>
            <a:r>
              <a:rPr lang="en-GB" sz="2600" b="1" i="1" dirty="0" smtClean="0"/>
              <a:t> – Dime</a:t>
            </a:r>
            <a:endParaRPr lang="en-GB" sz="2600" dirty="0" smtClean="0"/>
          </a:p>
          <a:p>
            <a:pPr defTabSz="539750">
              <a:buNone/>
            </a:pPr>
            <a:r>
              <a:rPr lang="en-GB" sz="2600" i="1" dirty="0" smtClean="0"/>
              <a:t>37</a:t>
            </a:r>
            <a:r>
              <a:rPr lang="en-GB" sz="2600" i="1" dirty="0" smtClean="0"/>
              <a:t>	</a:t>
            </a:r>
            <a:r>
              <a:rPr lang="en-GB" sz="2600" i="1" dirty="0" smtClean="0"/>
              <a:t>	Hostelry </a:t>
            </a:r>
            <a:r>
              <a:rPr lang="en-GB" sz="2600" i="1" dirty="0" smtClean="0"/>
              <a:t>for Big Cats</a:t>
            </a:r>
            <a:r>
              <a:rPr lang="en-GB" sz="2600" b="1" i="1" dirty="0" smtClean="0"/>
              <a:t> – Lion Bar</a:t>
            </a:r>
            <a:endParaRPr lang="en-GB" sz="2600" dirty="0" smtClean="0"/>
          </a:p>
          <a:p>
            <a:pPr defTabSz="539750">
              <a:buNone/>
            </a:pPr>
            <a:r>
              <a:rPr lang="en-GB" sz="2600" i="1" dirty="0" smtClean="0"/>
              <a:t>38</a:t>
            </a:r>
            <a:r>
              <a:rPr lang="en-GB" sz="2600" i="1" dirty="0" smtClean="0"/>
              <a:t>	</a:t>
            </a:r>
            <a:r>
              <a:rPr lang="en-GB" sz="2600" i="1" dirty="0" smtClean="0"/>
              <a:t>	Mediterranean </a:t>
            </a:r>
            <a:r>
              <a:rPr lang="en-GB" sz="2600" i="1" dirty="0" smtClean="0"/>
              <a:t>Residents </a:t>
            </a:r>
            <a:r>
              <a:rPr lang="en-GB" sz="2600" b="1" i="1" dirty="0" smtClean="0"/>
              <a:t>- </a:t>
            </a:r>
            <a:r>
              <a:rPr lang="en-GB" sz="2600" b="1" i="1" dirty="0" err="1" smtClean="0"/>
              <a:t>Maltesers</a:t>
            </a:r>
            <a:endParaRPr lang="en-GB" sz="2600" dirty="0" smtClean="0"/>
          </a:p>
          <a:p>
            <a:pPr defTabSz="539750">
              <a:buNone/>
            </a:pPr>
            <a:r>
              <a:rPr lang="en-GB" sz="2600" i="1" dirty="0" smtClean="0"/>
              <a:t>39</a:t>
            </a:r>
            <a:r>
              <a:rPr lang="en-GB" sz="2600" i="1" dirty="0" smtClean="0"/>
              <a:t>	</a:t>
            </a:r>
            <a:r>
              <a:rPr lang="en-GB" sz="2600" i="1" dirty="0" smtClean="0"/>
              <a:t>	Gentle </a:t>
            </a:r>
            <a:r>
              <a:rPr lang="en-GB" sz="2600" i="1" dirty="0" smtClean="0"/>
              <a:t>Wave </a:t>
            </a:r>
            <a:r>
              <a:rPr lang="en-GB" sz="2600" b="1" i="1" dirty="0" smtClean="0"/>
              <a:t>- Ripple</a:t>
            </a:r>
            <a:endParaRPr lang="en-GB" sz="2600" dirty="0" smtClean="0"/>
          </a:p>
          <a:p>
            <a:pPr defTabSz="539750">
              <a:buNone/>
            </a:pPr>
            <a:r>
              <a:rPr lang="en-GB" sz="2600" i="1" dirty="0" smtClean="0"/>
              <a:t>40</a:t>
            </a:r>
            <a:r>
              <a:rPr lang="en-GB" sz="2600" i="1" dirty="0" smtClean="0"/>
              <a:t>	</a:t>
            </a:r>
            <a:r>
              <a:rPr lang="en-GB" sz="2600" i="1" dirty="0" smtClean="0"/>
              <a:t>	Reward </a:t>
            </a:r>
            <a:r>
              <a:rPr lang="en-GB" sz="2600" i="1" dirty="0" smtClean="0"/>
              <a:t>for Capture </a:t>
            </a:r>
            <a:r>
              <a:rPr lang="en-GB" sz="2600" b="1" i="1" dirty="0" smtClean="0"/>
              <a:t>- Bounty</a:t>
            </a:r>
            <a:endParaRPr lang="en-GB" sz="26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Chocolate Heaven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Heaven</dc:title>
  <dc:creator>RCharrett</dc:creator>
  <cp:lastModifiedBy>RCharrett</cp:lastModifiedBy>
  <cp:revision>9</cp:revision>
  <dcterms:created xsi:type="dcterms:W3CDTF">2015-09-25T09:14:15Z</dcterms:created>
  <dcterms:modified xsi:type="dcterms:W3CDTF">2015-09-25T12:51:02Z</dcterms:modified>
</cp:coreProperties>
</file>