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0" r:id="rId5"/>
    <p:sldId id="266" r:id="rId6"/>
    <p:sldId id="264" r:id="rId7"/>
    <p:sldId id="261" r:id="rId8"/>
    <p:sldId id="268" r:id="rId9"/>
    <p:sldId id="263" r:id="rId10"/>
    <p:sldId id="265" r:id="rId11"/>
    <p:sldId id="262"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2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GB" dirty="0" smtClean="0"/>
              <a:t>Who am I?</a:t>
            </a:r>
            <a:endParaRPr lang="en-GB" dirty="0"/>
          </a:p>
        </p:txBody>
      </p:sp>
      <p:sp>
        <p:nvSpPr>
          <p:cNvPr id="3" name="Subtitle 2"/>
          <p:cNvSpPr>
            <a:spLocks noGrp="1"/>
          </p:cNvSpPr>
          <p:nvPr>
            <p:ph type="subTitle" idx="1"/>
          </p:nvPr>
        </p:nvSpPr>
        <p:spPr>
          <a:xfrm>
            <a:off x="1371600" y="1676400"/>
            <a:ext cx="6400800" cy="3962400"/>
          </a:xfrm>
        </p:spPr>
        <p:txBody>
          <a:bodyPr>
            <a:normAutofit/>
          </a:bodyPr>
          <a:lstStyle/>
          <a:p>
            <a:r>
              <a:rPr lang="en-GB" dirty="0" smtClean="0"/>
              <a:t>Between each round, you will be shown a picture that is in some way linked to someone famous.  Can you guess who?  You may submit an answer after each picture is shown.  The sooner you guess correctly, the more you will score.    </a:t>
            </a:r>
            <a:endParaRPr lang="en-GB" dirty="0"/>
          </a:p>
        </p:txBody>
      </p:sp>
    </p:spTree>
    <p:extLst>
      <p:ext uri="{BB962C8B-B14F-4D97-AF65-F5344CB8AC3E}">
        <p14:creationId xmlns:p14="http://schemas.microsoft.com/office/powerpoint/2010/main" val="2370590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787" y="1801019"/>
            <a:ext cx="6448425" cy="4124325"/>
          </a:xfrm>
        </p:spPr>
      </p:pic>
    </p:spTree>
    <p:extLst>
      <p:ext uri="{BB962C8B-B14F-4D97-AF65-F5344CB8AC3E}">
        <p14:creationId xmlns:p14="http://schemas.microsoft.com/office/powerpoint/2010/main" val="211859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Who am I?</a:t>
            </a:r>
            <a:br>
              <a:rPr lang="en-GB" dirty="0" smtClean="0"/>
            </a:b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190" y="1600200"/>
            <a:ext cx="3935620" cy="4525963"/>
          </a:xfrm>
        </p:spPr>
      </p:pic>
    </p:spTree>
    <p:extLst>
      <p:ext uri="{BB962C8B-B14F-4D97-AF65-F5344CB8AC3E}">
        <p14:creationId xmlns:p14="http://schemas.microsoft.com/office/powerpoint/2010/main" val="4083109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1836" y="1600200"/>
            <a:ext cx="3140327" cy="4525963"/>
          </a:xfrm>
        </p:spPr>
      </p:pic>
    </p:spTree>
    <p:extLst>
      <p:ext uri="{BB962C8B-B14F-4D97-AF65-F5344CB8AC3E}">
        <p14:creationId xmlns:p14="http://schemas.microsoft.com/office/powerpoint/2010/main" val="112546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Early clues will (hopefully) be tricky</a:t>
            </a:r>
          </a:p>
          <a:p>
            <a:r>
              <a:rPr lang="en-GB" dirty="0" smtClean="0"/>
              <a:t>You may have to think laterally (clues may not be immediately obvious)</a:t>
            </a:r>
          </a:p>
          <a:p>
            <a:r>
              <a:rPr lang="en-GB" dirty="0" smtClean="0"/>
              <a:t>Each subsequent clue should make it more likely that you can identify the person</a:t>
            </a:r>
          </a:p>
          <a:p>
            <a:r>
              <a:rPr lang="en-GB" dirty="0" smtClean="0"/>
              <a:t>Each clue will appear during the break between rounds and will NOT be shown again</a:t>
            </a:r>
          </a:p>
          <a:p>
            <a:endParaRPr lang="en-GB" dirty="0" smtClean="0"/>
          </a:p>
        </p:txBody>
      </p:sp>
    </p:spTree>
    <p:extLst>
      <p:ext uri="{BB962C8B-B14F-4D97-AF65-F5344CB8AC3E}">
        <p14:creationId xmlns:p14="http://schemas.microsoft.com/office/powerpoint/2010/main" val="346101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  1 (10 points)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279" y="1600200"/>
            <a:ext cx="6797441" cy="4525963"/>
          </a:xfrm>
        </p:spPr>
      </p:pic>
    </p:spTree>
    <p:extLst>
      <p:ext uri="{BB962C8B-B14F-4D97-AF65-F5344CB8AC3E}">
        <p14:creationId xmlns:p14="http://schemas.microsoft.com/office/powerpoint/2010/main" val="1416068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 (9 points)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399" y="1524000"/>
            <a:ext cx="7167967" cy="4776473"/>
          </a:xfrm>
        </p:spPr>
      </p:pic>
    </p:spTree>
    <p:extLst>
      <p:ext uri="{BB962C8B-B14F-4D97-AF65-F5344CB8AC3E}">
        <p14:creationId xmlns:p14="http://schemas.microsoft.com/office/powerpoint/2010/main" val="1948925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958181"/>
            <a:ext cx="3810000" cy="3810000"/>
          </a:xfrm>
        </p:spPr>
      </p:pic>
    </p:spTree>
    <p:extLst>
      <p:ext uri="{BB962C8B-B14F-4D97-AF65-F5344CB8AC3E}">
        <p14:creationId xmlns:p14="http://schemas.microsoft.com/office/powerpoint/2010/main" val="94161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63346" y="1600200"/>
            <a:ext cx="3017308" cy="4525963"/>
          </a:xfrm>
        </p:spPr>
      </p:pic>
    </p:spTree>
    <p:extLst>
      <p:ext uri="{BB962C8B-B14F-4D97-AF65-F5344CB8AC3E}">
        <p14:creationId xmlns:p14="http://schemas.microsoft.com/office/powerpoint/2010/main" val="2876240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7308"/>
            <a:ext cx="8229600" cy="4291746"/>
          </a:xfrm>
        </p:spPr>
      </p:pic>
    </p:spTree>
    <p:extLst>
      <p:ext uri="{BB962C8B-B14F-4D97-AF65-F5344CB8AC3E}">
        <p14:creationId xmlns:p14="http://schemas.microsoft.com/office/powerpoint/2010/main" val="487549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842" y="1600200"/>
            <a:ext cx="8028315" cy="4525963"/>
          </a:xfrm>
        </p:spPr>
      </p:pic>
    </p:spTree>
    <p:extLst>
      <p:ext uri="{BB962C8B-B14F-4D97-AF65-F5344CB8AC3E}">
        <p14:creationId xmlns:p14="http://schemas.microsoft.com/office/powerpoint/2010/main" val="68889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032" y="1600200"/>
            <a:ext cx="4505936" cy="4525963"/>
          </a:xfrm>
        </p:spPr>
      </p:pic>
    </p:spTree>
    <p:extLst>
      <p:ext uri="{BB962C8B-B14F-4D97-AF65-F5344CB8AC3E}">
        <p14:creationId xmlns:p14="http://schemas.microsoft.com/office/powerpoint/2010/main" val="1632426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148</Words>
  <Application>Microsoft Office PowerPoint</Application>
  <PresentationFormat>On-screen Show (4:3)</PresentationFormat>
  <Paragraphs>15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Who am I?</vt:lpstr>
      <vt:lpstr>PowerPoint Presentation</vt:lpstr>
      <vt:lpstr>Who am I?  1 (10 points)</vt:lpstr>
      <vt:lpstr>Who am I? (9 points)</vt:lpstr>
      <vt:lpstr>Who am I?</vt:lpstr>
      <vt:lpstr>Who am I?</vt:lpstr>
      <vt:lpstr>Who am I?</vt:lpstr>
      <vt:lpstr>Who am I?</vt:lpstr>
      <vt:lpstr>Who am I?</vt:lpstr>
      <vt:lpstr>Who am I?</vt:lpstr>
      <vt:lpstr>Who am 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am I?</dc:title>
  <dc:creator>Nick G</dc:creator>
  <cp:lastModifiedBy>Nick G</cp:lastModifiedBy>
  <cp:revision>9</cp:revision>
  <dcterms:created xsi:type="dcterms:W3CDTF">2006-08-16T00:00:00Z</dcterms:created>
  <dcterms:modified xsi:type="dcterms:W3CDTF">2015-09-05T14:29:38Z</dcterms:modified>
</cp:coreProperties>
</file>