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31147-D8AA-40BC-AE26-791B4293D547}" type="datetimeFigureOut">
              <a:rPr lang="en-GB" smtClean="0"/>
              <a:pPr/>
              <a:t>24/09/2015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96C4-BCB9-4B17-8207-846AE35344D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31147-D8AA-40BC-AE26-791B4293D547}" type="datetimeFigureOut">
              <a:rPr lang="en-GB" smtClean="0"/>
              <a:pPr/>
              <a:t>24/09/2015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96C4-BCB9-4B17-8207-846AE35344D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31147-D8AA-40BC-AE26-791B4293D547}" type="datetimeFigureOut">
              <a:rPr lang="en-GB" smtClean="0"/>
              <a:pPr/>
              <a:t>24/09/2015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96C4-BCB9-4B17-8207-846AE35344D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31147-D8AA-40BC-AE26-791B4293D547}" type="datetimeFigureOut">
              <a:rPr lang="en-GB" smtClean="0"/>
              <a:pPr/>
              <a:t>24/09/2015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96C4-BCB9-4B17-8207-846AE35344D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31147-D8AA-40BC-AE26-791B4293D547}" type="datetimeFigureOut">
              <a:rPr lang="en-GB" smtClean="0"/>
              <a:pPr/>
              <a:t>24/09/2015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96C4-BCB9-4B17-8207-846AE35344D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31147-D8AA-40BC-AE26-791B4293D547}" type="datetimeFigureOut">
              <a:rPr lang="en-GB" smtClean="0"/>
              <a:pPr/>
              <a:t>24/09/2015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96C4-BCB9-4B17-8207-846AE35344D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31147-D8AA-40BC-AE26-791B4293D547}" type="datetimeFigureOut">
              <a:rPr lang="en-GB" smtClean="0"/>
              <a:pPr/>
              <a:t>24/09/2015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96C4-BCB9-4B17-8207-846AE35344D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31147-D8AA-40BC-AE26-791B4293D547}" type="datetimeFigureOut">
              <a:rPr lang="en-GB" smtClean="0"/>
              <a:pPr/>
              <a:t>24/09/2015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96C4-BCB9-4B17-8207-846AE35344D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31147-D8AA-40BC-AE26-791B4293D547}" type="datetimeFigureOut">
              <a:rPr lang="en-GB" smtClean="0"/>
              <a:pPr/>
              <a:t>24/09/2015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96C4-BCB9-4B17-8207-846AE35344D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31147-D8AA-40BC-AE26-791B4293D547}" type="datetimeFigureOut">
              <a:rPr lang="en-GB" smtClean="0"/>
              <a:pPr/>
              <a:t>24/09/2015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96C4-BCB9-4B17-8207-846AE35344D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31147-D8AA-40BC-AE26-791B4293D547}" type="datetimeFigureOut">
              <a:rPr lang="en-GB" smtClean="0"/>
              <a:pPr/>
              <a:t>24/09/2015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96C4-BCB9-4B17-8207-846AE35344D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31147-D8AA-40BC-AE26-791B4293D547}" type="datetimeFigureOut">
              <a:rPr lang="en-GB" smtClean="0"/>
              <a:pPr/>
              <a:t>24/09/2015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B96C4-BCB9-4B17-8207-846AE35344D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armisterman.com/wp/wp-content/uploads/dallas-tv-2011-20121.jpg" TargetMode="External"/><Relationship Id="rId7" Type="http://schemas.openxmlformats.org/officeDocument/2006/relationships/image" Target="../media/image20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hyperlink" Target="http://www.google.co.uk/url?url=http://www.dailymail.co.uk/tvshowbiz/article-2331073/Barbara-Eden-78-I-Dream-Jeannie-crop-harem-pantaloons.html&amp;rct=j&amp;frm=1&amp;q=&amp;esrc=s&amp;sa=U&amp;ved=0CCIQwW4wBmoVChMI3p7tk8qPyAIVAloaCh3Jzwsg&amp;usg=AFQjCNH-YJqifpW7UgiQvuGX9utPJ86Xqw" TargetMode="External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s://en.wikipedia.org/wiki/File:The_Boo_Radleys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/>
              <a:t>Round 1</a:t>
            </a:r>
            <a:endParaRPr lang="en-GB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5400" dirty="0" smtClean="0">
                <a:solidFill>
                  <a:schemeClr val="tx1"/>
                </a:solidFill>
              </a:rPr>
              <a:t>The Year That Was....</a:t>
            </a: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rcharrett\AppData\Local\Microsoft\Windows\Temporary Internet Files\Content.IE5\IUOVW9G6\depositphotos_59324583-Happy-New-Year-2015-Calendar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2160240" cy="2364788"/>
          </a:xfrm>
          <a:prstGeom prst="rect">
            <a:avLst/>
          </a:prstGeom>
          <a:noFill/>
        </p:spPr>
      </p:pic>
      <p:pic>
        <p:nvPicPr>
          <p:cNvPr id="1027" name="Picture 3" descr="C:\Users\rcharrett\AppData\Local\Microsoft\Windows\Temporary Internet Files\Content.IE5\2CHUVT2X\newspaper-icon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256" y="44624"/>
            <a:ext cx="2137767" cy="21377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9 - August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Who shot Cecil</a:t>
            </a:r>
            <a:r>
              <a:rPr lang="en-GB" dirty="0" smtClean="0"/>
              <a:t>?</a:t>
            </a:r>
          </a:p>
          <a:p>
            <a:pPr lvl="0">
              <a:buNone/>
            </a:pPr>
            <a:endParaRPr lang="en-GB" dirty="0"/>
          </a:p>
          <a:p>
            <a:pPr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12292" name="Picture 4" descr="C:\Users\rcharrett\AppData\Local\Microsoft\Windows\Temporary Internet Files\Content.IE5\JBBQD0EJ\ideal_mouth_rinse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1976" y="116632"/>
            <a:ext cx="1690504" cy="2254005"/>
          </a:xfrm>
          <a:prstGeom prst="rect">
            <a:avLst/>
          </a:prstGeom>
          <a:noFill/>
        </p:spPr>
      </p:pic>
      <p:pic>
        <p:nvPicPr>
          <p:cNvPr id="12296" name="Picture 8" descr="http://www.dearmisterman.com/wp/wp-content/uploads/dallas-tv-2011-20121-300x300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1960" y="3068960"/>
            <a:ext cx="3001516" cy="3001516"/>
          </a:xfrm>
          <a:prstGeom prst="rect">
            <a:avLst/>
          </a:prstGeom>
          <a:noFill/>
        </p:spPr>
      </p:pic>
      <p:pic>
        <p:nvPicPr>
          <p:cNvPr id="12298" name="Picture 10" descr="https://encrypted-tbn2.gstatic.com/images?q=tbn:ANd9GcQzq1-EZ_yvVZ51eiN3-5wSzwFS_U--ZeqSt7vsosXhMs9qCt0WPkaQlFFwgQ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9512" y="260648"/>
            <a:ext cx="1295400" cy="1304926"/>
          </a:xfrm>
          <a:prstGeom prst="rect">
            <a:avLst/>
          </a:prstGeom>
          <a:noFill/>
        </p:spPr>
      </p:pic>
      <p:pic>
        <p:nvPicPr>
          <p:cNvPr id="12300" name="Picture 12" descr="Larry Hagman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1560" y="2996952"/>
            <a:ext cx="2376264" cy="31823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10 - September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new series of </a:t>
            </a:r>
            <a:r>
              <a:rPr lang="en-GB" dirty="0" err="1" smtClean="0"/>
              <a:t>Downton</a:t>
            </a:r>
            <a:r>
              <a:rPr lang="en-GB" dirty="0" smtClean="0"/>
              <a:t> Abbey caused a flood of complaints to ITV after it’s first episode.  Why?</a:t>
            </a:r>
          </a:p>
          <a:p>
            <a:pPr>
              <a:buNone/>
            </a:pPr>
            <a:endParaRPr lang="en-GB" dirty="0" smtClean="0"/>
          </a:p>
          <a:p>
            <a:endParaRPr lang="en-GB" dirty="0"/>
          </a:p>
        </p:txBody>
      </p:sp>
      <p:pic>
        <p:nvPicPr>
          <p:cNvPr id="11265" name="Picture 1" descr="C:\Users\rcharrett\AppData\Local\Microsoft\Windows\Temporary Internet Files\Content.IE5\E3FTYOED\the_beatles_by_xoukan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396209"/>
            <a:ext cx="3155592" cy="2697087"/>
          </a:xfrm>
          <a:prstGeom prst="rect">
            <a:avLst/>
          </a:prstGeom>
          <a:noFill/>
        </p:spPr>
      </p:pic>
      <p:pic>
        <p:nvPicPr>
          <p:cNvPr id="11266" name="Picture 2" descr="C:\Users\rcharrett\AppData\Local\Microsoft\Windows\Temporary Internet Files\Content.IE5\2CHUVT2X\4994398198_a99c638633_z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1" y="3522988"/>
            <a:ext cx="2952328" cy="2970895"/>
          </a:xfrm>
          <a:prstGeom prst="rect">
            <a:avLst/>
          </a:prstGeom>
          <a:noFill/>
        </p:spPr>
      </p:pic>
      <p:pic>
        <p:nvPicPr>
          <p:cNvPr id="11267" name="Picture 3" descr="C:\Users\rcharrett\AppData\Local\Microsoft\Windows\Temporary Internet Files\Content.IE5\E3FTYOED\flat-tyre[1]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1" y="188640"/>
            <a:ext cx="1249295" cy="1080120"/>
          </a:xfrm>
          <a:prstGeom prst="rect">
            <a:avLst/>
          </a:prstGeom>
          <a:noFill/>
        </p:spPr>
      </p:pic>
      <p:pic>
        <p:nvPicPr>
          <p:cNvPr id="11268" name="Picture 4" descr="C:\Users\rcharrett\AppData\Local\Microsoft\Windows\Temporary Internet Files\Content.IE5\2CHUVT2X\Maz-Jobrani[1]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96336" y="116632"/>
            <a:ext cx="1368152" cy="14201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1 - December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In </a:t>
            </a:r>
            <a:r>
              <a:rPr lang="en-GB" dirty="0" smtClean="0"/>
              <a:t>December 2014 </a:t>
            </a:r>
            <a:r>
              <a:rPr lang="en-GB" dirty="0"/>
              <a:t>Sony suffered a serious </a:t>
            </a:r>
            <a:r>
              <a:rPr lang="en-GB" dirty="0" smtClean="0"/>
              <a:t>breach of their IT </a:t>
            </a:r>
            <a:r>
              <a:rPr lang="en-GB" dirty="0"/>
              <a:t>systems. In the emails that were hacked, who was </a:t>
            </a:r>
            <a:r>
              <a:rPr lang="en-GB" dirty="0" smtClean="0"/>
              <a:t>described by film executives as ‘a minimally </a:t>
            </a:r>
            <a:r>
              <a:rPr lang="en-GB" dirty="0"/>
              <a:t>talented spoilt brat</a:t>
            </a:r>
            <a:r>
              <a:rPr lang="en-GB" dirty="0" smtClean="0"/>
              <a:t>'?</a:t>
            </a:r>
          </a:p>
          <a:p>
            <a:pPr lvl="0">
              <a:buNone/>
            </a:pPr>
            <a:endParaRPr lang="en-GB" dirty="0"/>
          </a:p>
          <a:p>
            <a:pPr>
              <a:buNone/>
            </a:pPr>
            <a:endParaRPr lang="en-GB" dirty="0"/>
          </a:p>
        </p:txBody>
      </p:sp>
      <p:pic>
        <p:nvPicPr>
          <p:cNvPr id="5" name="Picture 2" descr="C:\Users\rcharrett\AppData\Local\Microsoft\Windows\Temporary Internet Files\Content.IE5\E3FTYOED\oracle-salesforce-tantrum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0" y="3858220"/>
            <a:ext cx="4127500" cy="2451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2 - January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With whom was Sam Smith forced to share the writing credits for his Grammy-nominated single ‘Stay With Me</a:t>
            </a:r>
            <a:r>
              <a:rPr lang="en-GB" dirty="0" smtClean="0"/>
              <a:t>’?</a:t>
            </a:r>
          </a:p>
          <a:p>
            <a:pPr lvl="0">
              <a:buNone/>
            </a:pPr>
            <a:endParaRPr lang="en-GB" dirty="0"/>
          </a:p>
          <a:p>
            <a:pPr>
              <a:buNone/>
            </a:pPr>
            <a:endParaRPr lang="en-GB" dirty="0"/>
          </a:p>
        </p:txBody>
      </p:sp>
      <p:pic>
        <p:nvPicPr>
          <p:cNvPr id="4100" name="Picture 4" descr="C:\Users\rcharrett\AppData\Local\Microsoft\Windows\Temporary Internet Files\Content.IE5\2CHUVT2X\mybrokenheart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97696" y="3150840"/>
            <a:ext cx="3086472" cy="30864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3 - February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Name the controversial film, directed by Sam </a:t>
            </a:r>
            <a:r>
              <a:rPr lang="en-GB" dirty="0" smtClean="0"/>
              <a:t>Taylor-Johnson and starring the daughter of Melanie Griffith </a:t>
            </a:r>
            <a:r>
              <a:rPr lang="en-GB" dirty="0"/>
              <a:t>released in this month</a:t>
            </a:r>
            <a:r>
              <a:rPr lang="en-GB" dirty="0" smtClean="0"/>
              <a:t>.</a:t>
            </a:r>
          </a:p>
          <a:p>
            <a:pPr lvl="0">
              <a:buNone/>
            </a:pPr>
            <a:endParaRPr lang="en-GB" dirty="0"/>
          </a:p>
          <a:p>
            <a:pPr>
              <a:buNone/>
            </a:pPr>
            <a:endParaRPr lang="en-GB" dirty="0"/>
          </a:p>
        </p:txBody>
      </p:sp>
      <p:pic>
        <p:nvPicPr>
          <p:cNvPr id="3075" name="Picture 3" descr="C:\Users\rcharrett\AppData\Local\Microsoft\Windows\Temporary Internet Files\Content.IE5\IUOVW9G6\Indiana-uses-his-whip[1]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3546862"/>
            <a:ext cx="2016224" cy="297848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4 - March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Who did </a:t>
            </a:r>
            <a:r>
              <a:rPr lang="en-GB" dirty="0" err="1"/>
              <a:t>Oisin</a:t>
            </a:r>
            <a:r>
              <a:rPr lang="en-GB" dirty="0"/>
              <a:t> </a:t>
            </a:r>
            <a:r>
              <a:rPr lang="en-GB" dirty="0" err="1"/>
              <a:t>Tymon</a:t>
            </a:r>
            <a:r>
              <a:rPr lang="en-GB" dirty="0"/>
              <a:t> have a falling-out with this month</a:t>
            </a:r>
            <a:r>
              <a:rPr lang="en-GB" dirty="0" smtClean="0"/>
              <a:t>?</a:t>
            </a:r>
          </a:p>
          <a:p>
            <a:pPr lvl="0">
              <a:buNone/>
            </a:pPr>
            <a:endParaRPr lang="en-GB" dirty="0"/>
          </a:p>
          <a:p>
            <a:pPr>
              <a:buNone/>
            </a:pPr>
            <a:endParaRPr lang="en-GB" dirty="0"/>
          </a:p>
        </p:txBody>
      </p:sp>
      <p:pic>
        <p:nvPicPr>
          <p:cNvPr id="5122" name="Picture 2" descr="C:\Users\rcharrett\AppData\Local\Microsoft\Windows\Temporary Internet Files\Content.IE5\JBBQD0EJ\orangutan_thl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6741" y="44624"/>
            <a:ext cx="1585739" cy="1585739"/>
          </a:xfrm>
          <a:prstGeom prst="rect">
            <a:avLst/>
          </a:prstGeom>
          <a:noFill/>
        </p:spPr>
      </p:pic>
      <p:pic>
        <p:nvPicPr>
          <p:cNvPr id="6" name="Picture 5" descr="orangut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5736" y="3140968"/>
            <a:ext cx="4304339" cy="28803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5 - April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Giant pandas Xi Mei and Lu </a:t>
            </a:r>
            <a:r>
              <a:rPr lang="en-GB" dirty="0" err="1"/>
              <a:t>Lu</a:t>
            </a:r>
            <a:r>
              <a:rPr lang="en-GB" dirty="0"/>
              <a:t> broke the record for what</a:t>
            </a:r>
            <a:r>
              <a:rPr lang="en-GB" dirty="0" smtClean="0"/>
              <a:t>?</a:t>
            </a:r>
          </a:p>
          <a:p>
            <a:pPr lvl="0">
              <a:buNone/>
            </a:pPr>
            <a:endParaRPr lang="en-GB" dirty="0"/>
          </a:p>
          <a:p>
            <a:pPr>
              <a:buNone/>
            </a:pPr>
            <a:endParaRPr lang="en-GB" dirty="0"/>
          </a:p>
        </p:txBody>
      </p:sp>
      <p:pic>
        <p:nvPicPr>
          <p:cNvPr id="6147" name="Picture 3" descr="C:\Users\rcharrett\AppData\Local\Microsoft\Windows\Temporary Internet Files\Content.IE5\2CHUVT2X\Marvin_Gaye-The_Best_Of_Marvin_Gaye-Frontal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3645024"/>
            <a:ext cx="2898638" cy="2898638"/>
          </a:xfrm>
          <a:prstGeom prst="rect">
            <a:avLst/>
          </a:prstGeom>
          <a:noFill/>
        </p:spPr>
      </p:pic>
      <p:pic>
        <p:nvPicPr>
          <p:cNvPr id="6148" name="Picture 4" descr="C:\Users\rcharrett\AppData\Local\Microsoft\Windows\Temporary Internet Files\Content.IE5\IUOVW9G6\hqdefault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30215" y="3424690"/>
            <a:ext cx="3750163" cy="28126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6 - May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More than 60% of the Irish population said ‘Yes’ to what this month</a:t>
            </a:r>
            <a:r>
              <a:rPr lang="en-GB" dirty="0" smtClean="0"/>
              <a:t>?</a:t>
            </a:r>
          </a:p>
          <a:p>
            <a:pPr>
              <a:buNone/>
            </a:pPr>
            <a:endParaRPr lang="en-GB" dirty="0"/>
          </a:p>
        </p:txBody>
      </p:sp>
      <p:pic>
        <p:nvPicPr>
          <p:cNvPr id="12" name="Picture 11" descr="Beyonce 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1720" y="3645024"/>
            <a:ext cx="4317322" cy="237951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7 - June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Name the author of the so-called ‘Black Spider Memos</a:t>
            </a:r>
            <a:r>
              <a:rPr lang="en-GB" dirty="0" smtClean="0"/>
              <a:t>’.</a:t>
            </a:r>
          </a:p>
          <a:p>
            <a:pPr lvl="0">
              <a:buNone/>
            </a:pPr>
            <a:endParaRPr lang="en-GB" dirty="0"/>
          </a:p>
          <a:p>
            <a:pPr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8194" name="Picture 2" descr="C:\Users\rcharrett\AppData\Local\Microsoft\Windows\Temporary Internet Files\Content.IE5\JBBQD0EJ\sigrid_by_giorgiobaroni-d6wmysb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9" y="2483082"/>
            <a:ext cx="3024336" cy="3953380"/>
          </a:xfrm>
          <a:prstGeom prst="rect">
            <a:avLst/>
          </a:prstGeom>
          <a:noFill/>
        </p:spPr>
      </p:pic>
      <p:pic>
        <p:nvPicPr>
          <p:cNvPr id="8195" name="Picture 3" descr="C:\Users\rcharrett\AppData\Local\Microsoft\Windows\Temporary Internet Files\Content.IE5\E3FTYOED\1024px-Spider.svg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904" y="3888432"/>
            <a:ext cx="2348880" cy="2348880"/>
          </a:xfrm>
          <a:prstGeom prst="rect">
            <a:avLst/>
          </a:prstGeom>
          <a:noFill/>
        </p:spPr>
      </p:pic>
      <p:pic>
        <p:nvPicPr>
          <p:cNvPr id="6" name="Picture 3" descr="C:\Users\rcharrett\AppData\Local\Microsoft\Windows\Temporary Internet Files\Content.IE5\E3FTYOED\1024px-Spider.svg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6263952" y="4040832"/>
            <a:ext cx="2340496" cy="23404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8 - July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Which 89 year old author’s book entitled ‘Go Set a Watchman’ was published this </a:t>
            </a:r>
            <a:r>
              <a:rPr lang="en-GB" dirty="0" smtClean="0"/>
              <a:t>month</a:t>
            </a:r>
            <a:r>
              <a:rPr lang="en-GB" dirty="0"/>
              <a:t>?</a:t>
            </a:r>
            <a:r>
              <a:rPr lang="en-GB" dirty="0" smtClean="0"/>
              <a:t> </a:t>
            </a:r>
            <a:endParaRPr lang="en-GB" dirty="0"/>
          </a:p>
          <a:p>
            <a:pPr lvl="0">
              <a:buNone/>
            </a:pPr>
            <a:endParaRPr lang="en-GB" dirty="0"/>
          </a:p>
          <a:p>
            <a:pPr>
              <a:buNone/>
            </a:pPr>
            <a:endParaRPr lang="en-GB" dirty="0"/>
          </a:p>
        </p:txBody>
      </p:sp>
      <p:pic>
        <p:nvPicPr>
          <p:cNvPr id="9226" name="Picture 10" descr="The Boo Radleys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 b="13846"/>
          <a:stretch>
            <a:fillRect/>
          </a:stretch>
        </p:blipFill>
        <p:spPr bwMode="auto">
          <a:xfrm>
            <a:off x="2980556" y="2924236"/>
            <a:ext cx="3031604" cy="3241068"/>
          </a:xfrm>
          <a:prstGeom prst="rect">
            <a:avLst/>
          </a:prstGeom>
          <a:noFill/>
        </p:spPr>
      </p:pic>
      <p:pic>
        <p:nvPicPr>
          <p:cNvPr id="9227" name="Picture 11" descr="C:\Users\rcharrett\AppData\Local\Microsoft\Windows\Temporary Internet Files\Content.IE5\IUOVW9G6\cat-alarm-clock[1]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496" y="19209"/>
            <a:ext cx="1368152" cy="1609591"/>
          </a:xfrm>
          <a:prstGeom prst="rect">
            <a:avLst/>
          </a:prstGeom>
          <a:noFill/>
        </p:spPr>
      </p:pic>
      <p:pic>
        <p:nvPicPr>
          <p:cNvPr id="9228" name="Picture 12" descr="C:\Users\rcharrett\AppData\Local\Microsoft\Windows\Temporary Internet Files\Content.IE5\2CHUVT2X\Golden Finch 3 Superior-Stock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48264" y="-99392"/>
            <a:ext cx="2088232" cy="16444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216</Words>
  <Application>Microsoft Office PowerPoint</Application>
  <PresentationFormat>On-screen Show (4:3)</PresentationFormat>
  <Paragraphs>24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Round 1</vt:lpstr>
      <vt:lpstr>Question 1 - December</vt:lpstr>
      <vt:lpstr>Question 2 - January</vt:lpstr>
      <vt:lpstr>Question 3 - February</vt:lpstr>
      <vt:lpstr>Question 4 - March</vt:lpstr>
      <vt:lpstr>Question 5 - April</vt:lpstr>
      <vt:lpstr>Question 6 - May</vt:lpstr>
      <vt:lpstr>Question 7 - June</vt:lpstr>
      <vt:lpstr>Question 8 - July</vt:lpstr>
      <vt:lpstr>Question 9 - August</vt:lpstr>
      <vt:lpstr>Question 10 - September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Round 1</dc:title>
  <dc:creator>RCharrett</dc:creator>
  <cp:lastModifiedBy>RCharrett</cp:lastModifiedBy>
  <cp:revision>22</cp:revision>
  <dcterms:created xsi:type="dcterms:W3CDTF">2015-09-24T08:32:59Z</dcterms:created>
  <dcterms:modified xsi:type="dcterms:W3CDTF">2015-09-24T13:05:41Z</dcterms:modified>
</cp:coreProperties>
</file>