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B97D-F690-1D4B-BA78-C2936E37DD11}" type="datetimeFigureOut">
              <a:rPr lang="en-US" smtClean="0"/>
              <a:t>26/09/15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EC22-8B19-4A42-B891-2668F7C6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40A97-A123-3F4A-A420-48C4C21819AE}" type="datetimeFigureOut">
              <a:rPr lang="en-US" smtClean="0"/>
              <a:t>26/09/15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E0E0F-1B59-E646-AA63-DE7EDEA6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2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3B4765-8845-BC4F-AE24-57A2657C8613}" type="datetime1">
              <a:rPr lang="en-GB" smtClean="0"/>
              <a:t>26/09/15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F0142-AFED-C145-98C6-47C8B4B5A488}" type="datetime1">
              <a:rPr lang="en-GB" smtClean="0"/>
              <a:t>26/09/15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01EE56-DABE-7B47-BF77-227E4F3068FF}" type="datetime1">
              <a:rPr lang="en-GB" smtClean="0"/>
              <a:t>26/09/15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E1A83-4CB7-A549-AB8D-E2A516BA6885}" type="datetime1">
              <a:rPr lang="en-GB" smtClean="0"/>
              <a:t>26/09/15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111F02-0A6E-284B-92E8-DEAE7487DB82}" type="datetime1">
              <a:rPr lang="en-GB" smtClean="0"/>
              <a:t>26/09/15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55BF7-548A-AC44-8B7F-2E6DACA1801C}" type="datetime1">
              <a:rPr lang="en-GB" smtClean="0"/>
              <a:t>26/09/15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761E7-F095-3F4D-B7D6-E079E43DE73D}" type="datetime1">
              <a:rPr lang="en-GB" smtClean="0"/>
              <a:t>26/09/15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6F4F1-FA55-2846-84BC-10C8D5ECA887}" type="datetime1">
              <a:rPr lang="en-GB" smtClean="0"/>
              <a:t>26/09/15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096F9F-8203-7849-9720-116BA4529915}" type="datetime1">
              <a:rPr lang="en-GB" smtClean="0"/>
              <a:t>26/09/15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9BE59-48D6-C943-93AA-BE11AD496CA8}" type="datetime1">
              <a:rPr lang="en-GB" smtClean="0"/>
              <a:t>26/09/15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47005-8CAE-CA4D-A0B2-C4F668FEBE42}" type="datetime1">
              <a:rPr lang="en-GB" smtClean="0"/>
              <a:t>26/09/15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E91449B8-C99D-F04C-8C7E-A28C86A49607}" type="datetime1">
              <a:rPr lang="en-GB" smtClean="0"/>
              <a:t>26/09/15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answer is 42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Round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is the fruit of the tropical plant </a:t>
            </a:r>
            <a:r>
              <a:rPr lang="en-US" i="1" dirty="0" err="1" smtClean="0"/>
              <a:t>Ananas</a:t>
            </a:r>
            <a:r>
              <a:rPr lang="en-US" i="1" dirty="0" smtClean="0"/>
              <a:t> </a:t>
            </a:r>
            <a:r>
              <a:rPr lang="en-US" i="1" dirty="0" err="1" smtClean="0"/>
              <a:t>Cosmosus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25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two types of animals are collectively known as </a:t>
            </a:r>
            <a:r>
              <a:rPr lang="en-US" i="1" dirty="0" smtClean="0"/>
              <a:t>cetaceans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2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comes </a:t>
            </a:r>
            <a:r>
              <a:rPr lang="en-US" i="1" dirty="0" smtClean="0"/>
              <a:t>next</a:t>
            </a:r>
            <a:r>
              <a:rPr lang="en-US" dirty="0" smtClean="0"/>
              <a:t> in this series? (½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marL="82296" indent="0" algn="ctr">
              <a:buNone/>
            </a:pPr>
            <a:r>
              <a:rPr lang="en-US" smtClean="0"/>
              <a:t>1</a:t>
            </a:r>
            <a:r>
              <a:rPr lang="en-US" dirty="0" smtClean="0"/>
              <a:t>, 1, 2, 3, 5, 8, 13</a:t>
            </a:r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is the </a:t>
            </a:r>
            <a:r>
              <a:rPr lang="en-US" i="1" dirty="0" smtClean="0"/>
              <a:t>name</a:t>
            </a:r>
            <a:r>
              <a:rPr lang="en-US" dirty="0" smtClean="0"/>
              <a:t> of the series? </a:t>
            </a:r>
            <a:r>
              <a:rPr lang="en-US" dirty="0"/>
              <a:t>(</a:t>
            </a:r>
            <a:r>
              <a:rPr lang="en-US" dirty="0" smtClean="0"/>
              <a:t>½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926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smtClean="0"/>
              <a:t>Most snakes </a:t>
            </a:r>
            <a:r>
              <a:rPr lang="en-US" dirty="0" smtClean="0"/>
              <a:t>are </a:t>
            </a:r>
            <a:r>
              <a:rPr lang="en-US" i="1" dirty="0" smtClean="0"/>
              <a:t>oviparous</a:t>
            </a:r>
            <a:r>
              <a:rPr lang="en-US" dirty="0" smtClean="0"/>
              <a:t>.</a:t>
            </a:r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944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In 1957, where did </a:t>
            </a:r>
            <a:r>
              <a:rPr lang="en-US" dirty="0" err="1" smtClean="0"/>
              <a:t>Laika</a:t>
            </a:r>
            <a:r>
              <a:rPr lang="en-US" dirty="0" smtClean="0"/>
              <a:t> die?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0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err="1" smtClean="0"/>
              <a:t>Rockhopper</a:t>
            </a:r>
            <a:r>
              <a:rPr lang="en-US" dirty="0" smtClean="0"/>
              <a:t>, Jackass and Emperor are all types of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0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Up, Down, Top, Bottom, Strange and Charmed are all types of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00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The deficiency of what is associated with </a:t>
            </a:r>
            <a:r>
              <a:rPr lang="en-US" i="1" dirty="0" smtClean="0"/>
              <a:t>rickets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00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are the professions of </a:t>
            </a:r>
            <a:r>
              <a:rPr lang="en-US" dirty="0" err="1" smtClean="0"/>
              <a:t>Drs</a:t>
            </a:r>
            <a:r>
              <a:rPr lang="en-US" dirty="0" smtClean="0"/>
              <a:t> Sheldon Cooper and Leonard Hofstadter?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What does the ‘c’ in </a:t>
            </a:r>
            <a:r>
              <a:rPr lang="en-US" i="1" dirty="0" smtClean="0"/>
              <a:t>E = </a:t>
            </a:r>
            <a:r>
              <a:rPr lang="en-US" i="1" smtClean="0"/>
              <a:t>mc</a:t>
            </a:r>
            <a:r>
              <a:rPr lang="en-US" i="1" baseline="30000" smtClean="0"/>
              <a:t>2</a:t>
            </a:r>
            <a:r>
              <a:rPr lang="en-US" smtClean="0"/>
              <a:t> </a:t>
            </a:r>
            <a:r>
              <a:rPr lang="en-US" smtClean="0"/>
              <a:t>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25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186</TotalTime>
  <Words>193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  <vt:lpstr>The answer is 42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= MC Hammer</dc:title>
  <dc:creator>Neil McErlean</dc:creator>
  <cp:lastModifiedBy>Neil McErlean</cp:lastModifiedBy>
  <cp:revision>12</cp:revision>
  <dcterms:created xsi:type="dcterms:W3CDTF">2015-09-26T16:45:07Z</dcterms:created>
  <dcterms:modified xsi:type="dcterms:W3CDTF">2015-09-26T20:34:40Z</dcterms:modified>
</cp:coreProperties>
</file>