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0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2133600"/>
          </a:xfrm>
        </p:spPr>
        <p:txBody>
          <a:bodyPr/>
          <a:lstStyle/>
          <a:p>
            <a:r>
              <a:rPr lang="en-GB" dirty="0" smtClean="0"/>
              <a:t>All in the best possible taste… aka Food and Drink Round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89225" y="2837710"/>
            <a:ext cx="3763963" cy="2811355"/>
          </a:xfrm>
        </p:spPr>
      </p:pic>
    </p:spTree>
    <p:extLst>
      <p:ext uri="{BB962C8B-B14F-4D97-AF65-F5344CB8AC3E}">
        <p14:creationId xmlns:p14="http://schemas.microsoft.com/office/powerpoint/2010/main" val="19719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213360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/>
              <a:t>9. Name the pasta</a:t>
            </a:r>
            <a:r>
              <a:rPr lang="en-GB" sz="3600" dirty="0"/>
              <a:t/>
            </a:r>
            <a:br>
              <a:rPr lang="en-GB" sz="3600" dirty="0"/>
            </a:br>
            <a:endParaRPr lang="en-GB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69" y="1600200"/>
            <a:ext cx="5816461" cy="4525963"/>
          </a:xfrm>
        </p:spPr>
      </p:pic>
      <p:sp>
        <p:nvSpPr>
          <p:cNvPr id="3" name="TextBox 2"/>
          <p:cNvSpPr txBox="1"/>
          <p:nvPr/>
        </p:nvSpPr>
        <p:spPr>
          <a:xfrm>
            <a:off x="5562600" y="1447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A: </a:t>
            </a:r>
            <a:r>
              <a:rPr lang="en-GB" sz="3600" dirty="0" err="1" smtClean="0"/>
              <a:t>Conchiglie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9576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213360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/>
              <a:t>10.  Name the pasta</a:t>
            </a:r>
            <a:r>
              <a:rPr lang="en-GB" sz="3600" dirty="0"/>
              <a:t/>
            </a:r>
            <a:br>
              <a:rPr lang="en-GB" sz="3600" dirty="0"/>
            </a:br>
            <a:endParaRPr lang="en-GB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62" y="1600200"/>
            <a:ext cx="6761476" cy="4525963"/>
          </a:xfrm>
        </p:spPr>
      </p:pic>
      <p:sp>
        <p:nvSpPr>
          <p:cNvPr id="3" name="TextBox 2"/>
          <p:cNvSpPr txBox="1"/>
          <p:nvPr/>
        </p:nvSpPr>
        <p:spPr>
          <a:xfrm>
            <a:off x="990600" y="28956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A: Orzo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08257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2133600"/>
          </a:xfrm>
        </p:spPr>
        <p:txBody>
          <a:bodyPr>
            <a:normAutofit/>
          </a:bodyPr>
          <a:lstStyle/>
          <a:p>
            <a:r>
              <a:rPr lang="en-GB" sz="4000" dirty="0"/>
              <a:t>1. By what name is a courgette more commonly known in America?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18" y="2514600"/>
            <a:ext cx="3611563" cy="3611563"/>
          </a:xfrm>
        </p:spPr>
      </p:pic>
      <p:sp>
        <p:nvSpPr>
          <p:cNvPr id="4" name="TextBox 3"/>
          <p:cNvSpPr txBox="1"/>
          <p:nvPr/>
        </p:nvSpPr>
        <p:spPr>
          <a:xfrm>
            <a:off x="5105399" y="49530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/>
              <a:t>A: Zucchini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49543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2133600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2</a:t>
            </a:r>
            <a:r>
              <a:rPr lang="en-GB" sz="3600" dirty="0" smtClean="0"/>
              <a:t>. </a:t>
            </a:r>
            <a:r>
              <a:rPr lang="en-GB" sz="3600" dirty="0"/>
              <a:t>In 2014, Turkey, Ireland, and the UK rank first, third and fifth in the world in the consumption of what?  (Wikipedia)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90800"/>
            <a:ext cx="4488873" cy="3352800"/>
          </a:xfrm>
        </p:spPr>
      </p:pic>
      <p:sp>
        <p:nvSpPr>
          <p:cNvPr id="3" name="TextBox 2"/>
          <p:cNvSpPr txBox="1"/>
          <p:nvPr/>
        </p:nvSpPr>
        <p:spPr>
          <a:xfrm>
            <a:off x="6705600" y="320040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A: Tea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0292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23" y="685800"/>
            <a:ext cx="8229600" cy="1905000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3. Haggis is a traditional Scottish sausage made from a sheep’s stomach stuffed with what 4 main ingredients? (excluding onions)</a:t>
            </a:r>
            <a:br>
              <a:rPr lang="en-GB" sz="4000" dirty="0"/>
            </a:br>
            <a:endParaRPr lang="en-GB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538" y="3048000"/>
            <a:ext cx="2417937" cy="2682081"/>
          </a:xfrm>
        </p:spPr>
      </p:pic>
      <p:sp>
        <p:nvSpPr>
          <p:cNvPr id="3" name="TextBox 2"/>
          <p:cNvSpPr txBox="1"/>
          <p:nvPr/>
        </p:nvSpPr>
        <p:spPr>
          <a:xfrm>
            <a:off x="6019800" y="2590800"/>
            <a:ext cx="2743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A: Sheep’s heart, liver, lung</a:t>
            </a:r>
          </a:p>
          <a:p>
            <a:r>
              <a:rPr lang="en-GB" sz="4000" dirty="0" smtClean="0"/>
              <a:t>Oats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35554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21336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4. If apple pie is the official state pie of Vermont and blueberry pie of Maine, what is the official state pie of Florida?</a:t>
            </a:r>
            <a:r>
              <a:rPr lang="en-GB" sz="3600" dirty="0"/>
              <a:t/>
            </a:r>
            <a:br>
              <a:rPr lang="en-GB" sz="3600" dirty="0"/>
            </a:br>
            <a:endParaRPr lang="en-GB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32" y="2988405"/>
            <a:ext cx="3145536" cy="2359152"/>
          </a:xfrm>
        </p:spPr>
      </p:pic>
      <p:sp>
        <p:nvSpPr>
          <p:cNvPr id="3" name="TextBox 2"/>
          <p:cNvSpPr txBox="1"/>
          <p:nvPr/>
        </p:nvSpPr>
        <p:spPr>
          <a:xfrm>
            <a:off x="6248400" y="2895600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A: Key Lime Pie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6641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2133600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5. What part of a wine bottle is the punt?</a:t>
            </a:r>
            <a:br>
              <a:rPr lang="en-GB" sz="3600" dirty="0"/>
            </a:br>
            <a:r>
              <a:rPr lang="en-GB" sz="3600" dirty="0"/>
              <a:t/>
            </a:r>
            <a:br>
              <a:rPr lang="en-GB" sz="3600" dirty="0"/>
            </a:br>
            <a:endParaRPr lang="en-GB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48" y="1600200"/>
            <a:ext cx="3671503" cy="4525963"/>
          </a:xfrm>
        </p:spPr>
      </p:pic>
      <p:sp>
        <p:nvSpPr>
          <p:cNvPr id="3" name="TextBox 2"/>
          <p:cNvSpPr txBox="1"/>
          <p:nvPr/>
        </p:nvSpPr>
        <p:spPr>
          <a:xfrm>
            <a:off x="6553200" y="2286000"/>
            <a:ext cx="236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A: The indentation at the base of the bottle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537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2133600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6. What poison is found in (small quantities!) in rice?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/>
              <a:t/>
            </a:r>
            <a:br>
              <a:rPr lang="en-GB" sz="3600" dirty="0"/>
            </a:br>
            <a:endParaRPr lang="en-GB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43981"/>
            <a:ext cx="2438400" cy="2438400"/>
          </a:xfrm>
        </p:spPr>
      </p:pic>
      <p:sp>
        <p:nvSpPr>
          <p:cNvPr id="3" name="TextBox 2"/>
          <p:cNvSpPr txBox="1"/>
          <p:nvPr/>
        </p:nvSpPr>
        <p:spPr>
          <a:xfrm>
            <a:off x="6096000" y="264398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A: Arsenic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7419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2133600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7. Name the popular drink that was invented by John Pemberton in 1886?</a:t>
            </a:r>
            <a:br>
              <a:rPr lang="en-GB" sz="3600" dirty="0"/>
            </a:br>
            <a:endParaRPr lang="en-GB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1905001"/>
            <a:ext cx="4662597" cy="4575174"/>
          </a:xfrm>
        </p:spPr>
      </p:pic>
      <p:sp>
        <p:nvSpPr>
          <p:cNvPr id="3" name="TextBox 2"/>
          <p:cNvSpPr txBox="1"/>
          <p:nvPr/>
        </p:nvSpPr>
        <p:spPr>
          <a:xfrm>
            <a:off x="6971323" y="2743200"/>
            <a:ext cx="175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A: Coca Cola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0349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213360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/>
              <a:t>8.  Name the pasta</a:t>
            </a:r>
            <a:r>
              <a:rPr lang="en-GB" sz="3600" dirty="0"/>
              <a:t/>
            </a:r>
            <a:br>
              <a:rPr lang="en-GB" sz="3600" dirty="0"/>
            </a:br>
            <a:endParaRPr lang="en-GB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2029619"/>
            <a:ext cx="2952750" cy="3667125"/>
          </a:xfrm>
        </p:spPr>
      </p:pic>
      <p:sp>
        <p:nvSpPr>
          <p:cNvPr id="3" name="TextBox 2"/>
          <p:cNvSpPr txBox="1"/>
          <p:nvPr/>
        </p:nvSpPr>
        <p:spPr>
          <a:xfrm>
            <a:off x="6324600" y="26670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A: Farfalle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0752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209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All in the best possible taste… aka Food and Drink Round</vt:lpstr>
      <vt:lpstr>1. By what name is a courgette more commonly known in America?</vt:lpstr>
      <vt:lpstr>2. In 2014, Turkey, Ireland, and the UK rank first, third and fifth in the world in the consumption of what?  (Wikipedia) </vt:lpstr>
      <vt:lpstr>3. Haggis is a traditional Scottish sausage made from a sheep’s stomach stuffed with what 4 main ingredients? (excluding onions) </vt:lpstr>
      <vt:lpstr>4. If apple pie is the official state pie of Vermont and blueberry pie of Maine, what is the official state pie of Florida? </vt:lpstr>
      <vt:lpstr>5. What part of a wine bottle is the punt?  </vt:lpstr>
      <vt:lpstr>6. What poison is found in (small quantities!) in rice?  </vt:lpstr>
      <vt:lpstr>7. Name the popular drink that was invented by John Pemberton in 1886? </vt:lpstr>
      <vt:lpstr>8.  Name the pasta </vt:lpstr>
      <vt:lpstr>9. Name the pasta </vt:lpstr>
      <vt:lpstr>10.  Name the pasta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in the best possible taste…</dc:title>
  <dc:creator>Nick G</dc:creator>
  <cp:lastModifiedBy>Nick G</cp:lastModifiedBy>
  <cp:revision>9</cp:revision>
  <dcterms:created xsi:type="dcterms:W3CDTF">2006-08-16T00:00:00Z</dcterms:created>
  <dcterms:modified xsi:type="dcterms:W3CDTF">2015-09-24T10:36:03Z</dcterms:modified>
</cp:coreProperties>
</file>