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8" r:id="rId7"/>
    <p:sldId id="263" r:id="rId8"/>
    <p:sldId id="262" r:id="rId9"/>
    <p:sldId id="267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Inbetweeners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6858000" cy="38862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>
                <a:solidFill>
                  <a:schemeClr val="tx1"/>
                </a:solidFill>
              </a:rPr>
              <a:t>In between each round, you will be shown a picture that is in some way linked to someone famous.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Can you guess who?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There will be 8 clues in total (all relating to the same person).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Early clues will (hopefully) be tricky.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Subsequent clues should make it more likely that you can identify the person.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Each clue will appear during the break between rounds and will NOT be shown again.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You may guess after each picture is shown.  There will be NO negative marking.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You won’t be told if you are correct or not until all the pictures have been shown.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The sooner that you guess correctly, the more you will score.  (</a:t>
            </a:r>
            <a:r>
              <a:rPr lang="en-GB" sz="1600" dirty="0" err="1">
                <a:solidFill>
                  <a:schemeClr val="tx1"/>
                </a:solidFill>
              </a:rPr>
              <a:t>ie</a:t>
            </a:r>
            <a:r>
              <a:rPr lang="en-GB" sz="1600" dirty="0">
                <a:solidFill>
                  <a:schemeClr val="tx1"/>
                </a:solidFill>
              </a:rPr>
              <a:t>. correct answer after first picture = 10 points, correct answer only on last picture = 2 points).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GOOD LUCK!!!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3705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46" y="1600200"/>
            <a:ext cx="3017308" cy="4525963"/>
          </a:xfrm>
        </p:spPr>
      </p:pic>
    </p:spTree>
    <p:extLst>
      <p:ext uri="{BB962C8B-B14F-4D97-AF65-F5344CB8AC3E}">
        <p14:creationId xmlns:p14="http://schemas.microsoft.com/office/powerpoint/2010/main" val="36652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46" y="1600200"/>
            <a:ext cx="3017308" cy="4525963"/>
          </a:xfrm>
        </p:spPr>
      </p:pic>
    </p:spTree>
    <p:extLst>
      <p:ext uri="{BB962C8B-B14F-4D97-AF65-F5344CB8AC3E}">
        <p14:creationId xmlns:p14="http://schemas.microsoft.com/office/powerpoint/2010/main" val="28762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9" y="1600200"/>
            <a:ext cx="6797441" cy="4525963"/>
          </a:xfrm>
        </p:spPr>
      </p:pic>
    </p:spTree>
    <p:extLst>
      <p:ext uri="{BB962C8B-B14F-4D97-AF65-F5344CB8AC3E}">
        <p14:creationId xmlns:p14="http://schemas.microsoft.com/office/powerpoint/2010/main" val="14160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24000"/>
            <a:ext cx="7167967" cy="4776473"/>
          </a:xfrm>
        </p:spPr>
      </p:pic>
    </p:spTree>
    <p:extLst>
      <p:ext uri="{BB962C8B-B14F-4D97-AF65-F5344CB8AC3E}">
        <p14:creationId xmlns:p14="http://schemas.microsoft.com/office/powerpoint/2010/main" val="19489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 points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581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9416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7308"/>
            <a:ext cx="8229600" cy="4291746"/>
          </a:xfrm>
        </p:spPr>
      </p:pic>
    </p:spTree>
    <p:extLst>
      <p:ext uri="{BB962C8B-B14F-4D97-AF65-F5344CB8AC3E}">
        <p14:creationId xmlns:p14="http://schemas.microsoft.com/office/powerpoint/2010/main" val="4875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" y="1600200"/>
            <a:ext cx="8028315" cy="4525963"/>
          </a:xfrm>
        </p:spPr>
      </p:pic>
    </p:spTree>
    <p:extLst>
      <p:ext uri="{BB962C8B-B14F-4D97-AF65-F5344CB8AC3E}">
        <p14:creationId xmlns:p14="http://schemas.microsoft.com/office/powerpoint/2010/main" val="6888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32" y="1600200"/>
            <a:ext cx="4505936" cy="4525963"/>
          </a:xfrm>
        </p:spPr>
      </p:pic>
    </p:spTree>
    <p:extLst>
      <p:ext uri="{BB962C8B-B14F-4D97-AF65-F5344CB8AC3E}">
        <p14:creationId xmlns:p14="http://schemas.microsoft.com/office/powerpoint/2010/main" val="16324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 points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90" y="1600200"/>
            <a:ext cx="3935620" cy="4525963"/>
          </a:xfrm>
        </p:spPr>
      </p:pic>
    </p:spTree>
    <p:extLst>
      <p:ext uri="{BB962C8B-B14F-4D97-AF65-F5344CB8AC3E}">
        <p14:creationId xmlns:p14="http://schemas.microsoft.com/office/powerpoint/2010/main" val="40831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points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36" y="1600200"/>
            <a:ext cx="3140327" cy="4525963"/>
          </a:xfrm>
        </p:spPr>
      </p:pic>
    </p:spTree>
    <p:extLst>
      <p:ext uri="{BB962C8B-B14F-4D97-AF65-F5344CB8AC3E}">
        <p14:creationId xmlns:p14="http://schemas.microsoft.com/office/powerpoint/2010/main" val="11254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173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The Inbetweeners</vt:lpstr>
      <vt:lpstr>10 points</vt:lpstr>
      <vt:lpstr>9 points</vt:lpstr>
      <vt:lpstr>8 points</vt:lpstr>
      <vt:lpstr>7 points</vt:lpstr>
      <vt:lpstr>6 points</vt:lpstr>
      <vt:lpstr>5 points</vt:lpstr>
      <vt:lpstr>4 points </vt:lpstr>
      <vt:lpstr>3 points</vt:lpstr>
      <vt:lpstr>2 points</vt:lpstr>
      <vt:lpstr>Who am I?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Nick G</dc:creator>
  <cp:lastModifiedBy>Nick G</cp:lastModifiedBy>
  <cp:revision>12</cp:revision>
  <dcterms:created xsi:type="dcterms:W3CDTF">2006-08-16T00:00:00Z</dcterms:created>
  <dcterms:modified xsi:type="dcterms:W3CDTF">2015-09-23T19:43:29Z</dcterms:modified>
</cp:coreProperties>
</file>