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A7017-D9A9-408A-A556-3B4DBC172AEE}" v="1" dt="2020-07-02T14:07:45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Millington" userId="f7e49de5-7229-4d31-a92e-2bc1f7c90912" providerId="ADAL" clId="{73CA7017-D9A9-408A-A556-3B4DBC172AEE}"/>
    <pc:docChg chg="custSel modSld">
      <pc:chgData name="Neil Millington" userId="f7e49de5-7229-4d31-a92e-2bc1f7c90912" providerId="ADAL" clId="{73CA7017-D9A9-408A-A556-3B4DBC172AEE}" dt="2020-07-02T14:08:52.576" v="57" actId="14100"/>
      <pc:docMkLst>
        <pc:docMk/>
      </pc:docMkLst>
      <pc:sldChg chg="addSp modSp mod">
        <pc:chgData name="Neil Millington" userId="f7e49de5-7229-4d31-a92e-2bc1f7c90912" providerId="ADAL" clId="{73CA7017-D9A9-408A-A556-3B4DBC172AEE}" dt="2020-07-02T14:08:52.576" v="57" actId="14100"/>
        <pc:sldMkLst>
          <pc:docMk/>
          <pc:sldMk cId="22455468" sldId="256"/>
        </pc:sldMkLst>
        <pc:spChg chg="add mod">
          <ac:chgData name="Neil Millington" userId="f7e49de5-7229-4d31-a92e-2bc1f7c90912" providerId="ADAL" clId="{73CA7017-D9A9-408A-A556-3B4DBC172AEE}" dt="2020-07-02T14:08:52.576" v="57" actId="14100"/>
          <ac:spMkLst>
            <pc:docMk/>
            <pc:sldMk cId="22455468" sldId="256"/>
            <ac:spMk id="48" creationId="{064C632B-C1BF-4BD2-80AC-F42FAC9B91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DA18-E759-4969-8E52-F3066881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85247-CAB6-4C6F-94E9-66DA7D91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AC21-89CF-46D8-AAB7-B7E2328F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A7D0-E866-4F85-8D01-65CE9EAA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3A81-6287-4C74-82B2-BB06A468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1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E77-4A2C-437C-818D-51C7C29B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D4B6F-0039-49BA-8737-4CCFAA86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8C8A-D3AF-4465-AF72-3BD95BFE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FF9C-417C-433E-B73E-AE4616C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A245-5A90-48DE-821F-8A0A0002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C0F09-6FB8-40FE-982A-278BD2F94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D4D34-BE25-4222-AC59-021325D56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0A8C-CFD4-4E1A-ADF5-611C927F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3BDD-4DAB-4C0D-9BC1-EEECC04C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1D70-13D3-4976-B93C-B730A2EE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5841-5EE0-42B6-8742-E678E3D2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81138-4C7E-463F-B838-3875BEFA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3331-DD78-4360-99F5-D61DEF42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01E5-EC59-4999-96F6-081E298A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3590-336C-4AB8-9644-B2687083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9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3997-FACD-45CF-B4A9-8CC2578C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C4B7A-807B-48E1-9E03-1A3E1A3F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2BCA-6EBB-4594-B345-8A7E5178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FD8A-96D1-4D0A-A2FD-1C97CBA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06D0-5DF9-4AC6-86DB-91FFA9F8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8D2F-9DD8-47A6-B9C6-F0142BB3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85A7-233B-4A61-A030-E60A71D7A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CE1E7-F871-4A9B-A36B-3BBC8E0FE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5DD2-9958-4210-B28E-5526C55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3408-466B-4FEB-9A98-785372BA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11DF-AD2E-4729-8CAB-5B4AF1EC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58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7C8A-3425-4569-BA26-A452C8C5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2A012-7E97-450A-A0D8-BE9ECAA4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EA08-6CD1-4941-85F5-FC552756E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0562F-B745-4C18-8795-86EB92180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EF8E0-A361-4970-9D96-AFD21F2A7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06A59-F68C-41C8-A8A9-EBEC0BF9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93539-EFE4-4070-B9F3-B410969B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832C5-8E79-42A5-9654-13A0260E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2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6B56-CF3B-4A03-BBF0-3FDD210A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526D-84AA-4A5C-8A21-79FF4241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8EFE-6D82-4B68-AF03-9A1F469C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31D8B-D93F-4E24-AD44-64C60EF9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16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4F339-26B6-490A-8535-512ACB86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03CE6-6E39-4B8C-A4D2-F47919D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9EFD7-150A-4C0D-83B7-7507ADA7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7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AEF9-A64D-4E2A-BF59-EC12CDA4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97C2-21EE-4A6F-BDEC-095A814E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D6F52-57F7-4521-9DA0-4B20A998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B73A-DD4E-422B-87F7-1EFB039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DCB2-9F3D-42C1-BC9A-D2EA3D7D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C7CAC-DFA7-4854-80DC-2D32B223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F91A-2AAD-4EC0-83F9-77F7E474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06644-6F7F-4F05-AD95-F54C27FC6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F8867-F6C7-41F7-9D3E-BF576FB19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21A4-07B9-416E-894C-1820977C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0EDA-4E0C-4FAC-A903-3A3CF6AD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757C4-E3E2-4C8E-8B0F-51C96CDF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F1700-A1EB-4F90-AED4-EAE6AF98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FFE4-8C67-4A06-A0A6-6A300D47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FE2-B097-42F3-BE68-9D2001E3C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5F36-FF37-4F51-B6D3-F630367FA84B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8C8D6-885D-4476-A488-CBD69A6CC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BBFE-1851-40E2-B4B5-FB440AC9F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1AD3-0946-48EC-889F-2C5C9ED884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CF8A33-D363-4C40-A410-409A0CA2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" y="2961314"/>
            <a:ext cx="1161495" cy="117729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6DABE2-3CEE-4A7C-B24A-0F6C95A847FA}"/>
              </a:ext>
            </a:extLst>
          </p:cNvPr>
          <p:cNvSpPr/>
          <p:nvPr/>
        </p:nvSpPr>
        <p:spPr>
          <a:xfrm>
            <a:off x="4046425" y="3028406"/>
            <a:ext cx="2295862" cy="801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Factory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99B0CE-80A3-4634-9D92-DE2C7C3CAECD}"/>
              </a:ext>
            </a:extLst>
          </p:cNvPr>
          <p:cNvSpPr/>
          <p:nvPr/>
        </p:nvSpPr>
        <p:spPr>
          <a:xfrm>
            <a:off x="6721666" y="3028406"/>
            <a:ext cx="2295860" cy="801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   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Lake       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1C3E9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9A5190-B0A4-426F-B24C-DE786D882933}"/>
              </a:ext>
            </a:extLst>
          </p:cNvPr>
          <p:cNvSpPr/>
          <p:nvPr/>
        </p:nvSpPr>
        <p:spPr>
          <a:xfrm>
            <a:off x="9396905" y="3028406"/>
            <a:ext cx="2295861" cy="801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Explorer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1C3E9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632B4AF-D80C-4F20-9922-ACAB9B3F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9144" y="3276600"/>
            <a:ext cx="358728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2A2497-129E-4AA2-8B15-6CABF48C9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478" y="3167069"/>
            <a:ext cx="637942" cy="52577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5B994E2-8FCA-4F44-B618-0BAEAF40A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8664" y="3215585"/>
            <a:ext cx="426830" cy="42683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0E6C33-9B25-42AC-9BCA-5F823C556EE0}"/>
              </a:ext>
            </a:extLst>
          </p:cNvPr>
          <p:cNvSpPr/>
          <p:nvPr/>
        </p:nvSpPr>
        <p:spPr>
          <a:xfrm>
            <a:off x="1371186" y="3028406"/>
            <a:ext cx="2295860" cy="8011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       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lang="en-GB" sz="1600" dirty="0">
                <a:solidFill>
                  <a:srgbClr val="1C3E9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 Request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1C3E9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   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1C3E94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010321-E7CD-45F7-B894-6FB2800A8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6627" y="3210483"/>
            <a:ext cx="490685" cy="46519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2D679-0F1A-462D-A464-4B9487F74BC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9017526" y="3429000"/>
            <a:ext cx="37937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2C3D66-4D03-43CD-ABB0-02986F7FDC78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342287" y="3429000"/>
            <a:ext cx="37937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684D28-1602-441F-A036-278D4396AC97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>
            <a:off x="3667046" y="3429000"/>
            <a:ext cx="379379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2C4E18-9F2B-41B6-90F1-594D8B7DE4D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015068" y="3429000"/>
            <a:ext cx="356118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4C632B-C1BF-4BD2-80AC-F42FAC9B916E}"/>
              </a:ext>
            </a:extLst>
          </p:cNvPr>
          <p:cNvSpPr txBox="1"/>
          <p:nvPr/>
        </p:nvSpPr>
        <p:spPr>
          <a:xfrm>
            <a:off x="1576627" y="1837196"/>
            <a:ext cx="708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COVID-19 Analytics – High Level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4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Millington</dc:creator>
  <cp:lastModifiedBy>Neil Millington</cp:lastModifiedBy>
  <cp:revision>1</cp:revision>
  <dcterms:created xsi:type="dcterms:W3CDTF">2020-07-02T13:31:33Z</dcterms:created>
  <dcterms:modified xsi:type="dcterms:W3CDTF">2020-07-02T14:09:17Z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2020-07-02T14:06:48Z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781cef6f-42ca-4f92-a23a-657a56986847</vt:lpwstr>
  </property>
  <property fmtid="{D5CDD505-2E9C-101B-9397-08002B2CF9AE}" pid="8" name="MSIP_Label_f42aa342-8706-4288-bd11-ebb85995028c_ContentBits">
    <vt:lpwstr>0</vt:lpwstr>
  </property>
</Properties>
</file>