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6"/>
    <p:restoredTop sz="94621"/>
  </p:normalViewPr>
  <p:slideViewPr>
    <p:cSldViewPr snapToGrid="0" snapToObjects="1">
      <p:cViewPr varScale="1">
        <p:scale>
          <a:sx n="99" d="100"/>
          <a:sy n="99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6FC0-A440-7F4C-AEAD-297EF5BA1850}" type="datetimeFigureOut">
              <a:rPr lang="en-US" smtClean="0"/>
              <a:t>9/8/17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38E38-7846-0D4B-918D-9B415E783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4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67"/>
          <p:cNvSpPr/>
          <p:nvPr/>
        </p:nvSpPr>
        <p:spPr>
          <a:xfrm>
            <a:off x="9279924" y="123568"/>
            <a:ext cx="2681417" cy="1112108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299253" y="3713206"/>
            <a:ext cx="3220995" cy="49427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Personality Assessment Process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800865" y="2166553"/>
            <a:ext cx="1355124" cy="6137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Homo Sapiens 1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679356" y="825849"/>
            <a:ext cx="1598142" cy="6137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Investigator Role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04020" y="825849"/>
            <a:ext cx="1297461" cy="6137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Evaluant Role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75189" y="2166553"/>
            <a:ext cx="1355124" cy="61371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Homo Sapiens 2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00049" y="5434910"/>
            <a:ext cx="2819401" cy="96588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Minnesota Multiphasic Personality Inventory Questionnaire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11" name="Straight Arrow Connector 10"/>
          <p:cNvCxnSpPr>
            <a:stCxn id="6" idx="4"/>
            <a:endCxn id="5" idx="0"/>
          </p:cNvCxnSpPr>
          <p:nvPr/>
        </p:nvCxnSpPr>
        <p:spPr>
          <a:xfrm>
            <a:off x="3478427" y="1439567"/>
            <a:ext cx="0" cy="72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8" idx="0"/>
          </p:cNvCxnSpPr>
          <p:nvPr/>
        </p:nvCxnSpPr>
        <p:spPr>
          <a:xfrm>
            <a:off x="6052751" y="1439567"/>
            <a:ext cx="0" cy="726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4" idx="0"/>
          </p:cNvCxnSpPr>
          <p:nvPr/>
        </p:nvCxnSpPr>
        <p:spPr>
          <a:xfrm flipH="1">
            <a:off x="4909751" y="2780271"/>
            <a:ext cx="1143000" cy="932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4"/>
            <a:endCxn id="4" idx="0"/>
          </p:cNvCxnSpPr>
          <p:nvPr/>
        </p:nvCxnSpPr>
        <p:spPr>
          <a:xfrm>
            <a:off x="3478427" y="2780271"/>
            <a:ext cx="1431324" cy="932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0"/>
            <a:endCxn id="4" idx="4"/>
          </p:cNvCxnSpPr>
          <p:nvPr/>
        </p:nvCxnSpPr>
        <p:spPr>
          <a:xfrm flipV="1">
            <a:off x="4909750" y="4207476"/>
            <a:ext cx="1" cy="1227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461804" y="5591429"/>
            <a:ext cx="1998706" cy="6528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Psychasthenia</a:t>
            </a:r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 Questionnaire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27" name="Straight Arrow Connector 26"/>
          <p:cNvCxnSpPr>
            <a:stCxn id="9" idx="6"/>
            <a:endCxn id="26" idx="2"/>
          </p:cNvCxnSpPr>
          <p:nvPr/>
        </p:nvCxnSpPr>
        <p:spPr>
          <a:xfrm>
            <a:off x="6319450" y="5917854"/>
            <a:ext cx="2142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604423" y="2293724"/>
            <a:ext cx="1713470" cy="359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Neuroticism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32" name="Straight Arrow Connector 31"/>
          <p:cNvCxnSpPr>
            <a:stCxn id="8" idx="6"/>
            <a:endCxn id="31" idx="2"/>
          </p:cNvCxnSpPr>
          <p:nvPr/>
        </p:nvCxnSpPr>
        <p:spPr>
          <a:xfrm>
            <a:off x="6730313" y="2473412"/>
            <a:ext cx="18741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8530282" y="3638247"/>
            <a:ext cx="1861751" cy="61865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Psychasthenia</a:t>
            </a:r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 Measurement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37" name="Straight Arrow Connector 36"/>
          <p:cNvCxnSpPr>
            <a:stCxn id="36" idx="0"/>
            <a:endCxn id="31" idx="4"/>
          </p:cNvCxnSpPr>
          <p:nvPr/>
        </p:nvCxnSpPr>
        <p:spPr>
          <a:xfrm flipV="1">
            <a:off x="9461158" y="2653099"/>
            <a:ext cx="0" cy="985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6"/>
            <a:endCxn id="36" idx="2"/>
          </p:cNvCxnSpPr>
          <p:nvPr/>
        </p:nvCxnSpPr>
        <p:spPr>
          <a:xfrm flipV="1">
            <a:off x="6520248" y="3947575"/>
            <a:ext cx="2010034" cy="1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10299" y="1645052"/>
            <a:ext cx="90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inheres in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6086728" y="1645051"/>
            <a:ext cx="90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inheres in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7228215" y="2194468"/>
            <a:ext cx="857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bearer of</a:t>
            </a:r>
            <a:endParaRPr lang="en-US" sz="1400" dirty="0"/>
          </a:p>
        </p:txBody>
      </p:sp>
      <p:sp>
        <p:nvSpPr>
          <p:cNvPr id="53" name="TextBox 52"/>
          <p:cNvSpPr txBox="1"/>
          <p:nvPr/>
        </p:nvSpPr>
        <p:spPr>
          <a:xfrm>
            <a:off x="9461157" y="2955695"/>
            <a:ext cx="1394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measurement of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6995037" y="3628169"/>
            <a:ext cx="1026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is output of</a:t>
            </a:r>
            <a:endParaRPr 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796837" y="2938849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participant in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488867" y="2955122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participant in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752516" y="470231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participant in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7217145" y="556625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has part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4593623" y="178014"/>
            <a:ext cx="632252" cy="32736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Role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436261" y="1596639"/>
            <a:ext cx="789614" cy="32380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Object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56403" y="3805879"/>
            <a:ext cx="937833" cy="32380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Process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885542" y="4503399"/>
            <a:ext cx="1073500" cy="8786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Generically Dependent Continuant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887730" y="1233618"/>
            <a:ext cx="1107990" cy="3356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Disposition</a:t>
            </a:r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672251" y="252156"/>
            <a:ext cx="386149" cy="32380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9634665" y="728872"/>
            <a:ext cx="461319" cy="359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58271" y="25215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BFO Class</a:t>
            </a:r>
            <a:endParaRPr lang="en-US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158271" y="701889"/>
            <a:ext cx="1439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aramond" charset="0"/>
                <a:ea typeface="Garamond" charset="0"/>
                <a:cs typeface="Garamond" charset="0"/>
              </a:rPr>
              <a:t>PAO Instance</a:t>
            </a:r>
            <a:endParaRPr lang="en-US" dirty="0">
              <a:solidFill>
                <a:schemeClr val="bg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70" name="Straight Arrow Connector 69"/>
          <p:cNvCxnSpPr>
            <a:stCxn id="7" idx="1"/>
            <a:endCxn id="59" idx="2"/>
          </p:cNvCxnSpPr>
          <p:nvPr/>
        </p:nvCxnSpPr>
        <p:spPr>
          <a:xfrm flipH="1" flipV="1">
            <a:off x="4909749" y="505376"/>
            <a:ext cx="684280" cy="410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7"/>
            <a:endCxn id="59" idx="2"/>
          </p:cNvCxnSpPr>
          <p:nvPr/>
        </p:nvCxnSpPr>
        <p:spPr>
          <a:xfrm flipV="1">
            <a:off x="4043456" y="505376"/>
            <a:ext cx="866293" cy="4103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7"/>
            <a:endCxn id="60" idx="2"/>
          </p:cNvCxnSpPr>
          <p:nvPr/>
        </p:nvCxnSpPr>
        <p:spPr>
          <a:xfrm flipV="1">
            <a:off x="3957536" y="1920441"/>
            <a:ext cx="873532" cy="335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8" idx="1"/>
            <a:endCxn id="60" idx="2"/>
          </p:cNvCxnSpPr>
          <p:nvPr/>
        </p:nvCxnSpPr>
        <p:spPr>
          <a:xfrm flipH="1" flipV="1">
            <a:off x="4831068" y="1920441"/>
            <a:ext cx="742574" cy="33598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" idx="2"/>
            <a:endCxn id="61" idx="3"/>
          </p:cNvCxnSpPr>
          <p:nvPr/>
        </p:nvCxnSpPr>
        <p:spPr>
          <a:xfrm flipH="1">
            <a:off x="2294236" y="3960341"/>
            <a:ext cx="1005017" cy="743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" idx="7"/>
            <a:endCxn id="62" idx="2"/>
          </p:cNvCxnSpPr>
          <p:nvPr/>
        </p:nvCxnSpPr>
        <p:spPr>
          <a:xfrm flipV="1">
            <a:off x="5906558" y="5382000"/>
            <a:ext cx="1515734" cy="19436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26" idx="1"/>
            <a:endCxn id="62" idx="2"/>
          </p:cNvCxnSpPr>
          <p:nvPr/>
        </p:nvCxnSpPr>
        <p:spPr>
          <a:xfrm flipH="1" flipV="1">
            <a:off x="7422292" y="5382000"/>
            <a:ext cx="1332216" cy="305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6" idx="3"/>
            <a:endCxn id="62" idx="0"/>
          </p:cNvCxnSpPr>
          <p:nvPr/>
        </p:nvCxnSpPr>
        <p:spPr>
          <a:xfrm flipH="1">
            <a:off x="7422292" y="4166303"/>
            <a:ext cx="1380637" cy="3370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1" idx="0"/>
            <a:endCxn id="63" idx="2"/>
          </p:cNvCxnSpPr>
          <p:nvPr/>
        </p:nvCxnSpPr>
        <p:spPr>
          <a:xfrm flipH="1" flipV="1">
            <a:off x="8441725" y="1569316"/>
            <a:ext cx="1019433" cy="724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3679754" y="467262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 of</a:t>
            </a:r>
            <a:endParaRPr 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229749" y="493395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 of</a:t>
            </a:r>
            <a:endParaRPr lang="en-US" sz="11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460015" y="3715500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 of</a:t>
            </a:r>
            <a:endParaRPr lang="en-US" sz="11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955289" y="5251195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 of</a:t>
            </a:r>
            <a:endParaRPr lang="en-US" sz="11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021280" y="5255008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 of</a:t>
            </a:r>
            <a:endParaRPr lang="en-US" sz="1100" dirty="0"/>
          </a:p>
        </p:txBody>
      </p:sp>
      <p:sp>
        <p:nvSpPr>
          <p:cNvPr id="106" name="TextBox 105"/>
          <p:cNvSpPr txBox="1"/>
          <p:nvPr/>
        </p:nvSpPr>
        <p:spPr>
          <a:xfrm>
            <a:off x="7422292" y="4108157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 of</a:t>
            </a:r>
            <a:endParaRPr lang="en-US" sz="11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823224" y="1654174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instance of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396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67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Garamond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otte</dc:creator>
  <cp:lastModifiedBy>neil otte</cp:lastModifiedBy>
  <cp:revision>4</cp:revision>
  <dcterms:created xsi:type="dcterms:W3CDTF">2017-09-08T18:49:14Z</dcterms:created>
  <dcterms:modified xsi:type="dcterms:W3CDTF">2017-09-08T19:24:09Z</dcterms:modified>
</cp:coreProperties>
</file>