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5" r:id="rId5"/>
    <p:sldId id="261" r:id="rId6"/>
    <p:sldId id="260" r:id="rId7"/>
    <p:sldId id="27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1293"/>
  </p:normalViewPr>
  <p:slideViewPr>
    <p:cSldViewPr snapToGrid="0" snapToObjects="1">
      <p:cViewPr varScale="1">
        <p:scale>
          <a:sx n="116" d="100"/>
          <a:sy n="11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F8E5-5FA6-7C4D-84A4-0C268AABFB08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2E249-0296-4C41-9716-0718487D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Pane – </a:t>
            </a:r>
          </a:p>
          <a:p>
            <a:r>
              <a:rPr lang="en-US" dirty="0"/>
              <a:t>Data Pane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2E249-0296-4C41-9716-0718487D35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Pipeline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2E249-0296-4C41-9716-0718487D35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2E249-0296-4C41-9716-0718487D35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D303-1DF0-9C4B-B2DB-57E02592A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EFEF7-1E55-DE43-91FF-08BF5B70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E3E4-DCDF-D940-B10F-9D40AA6B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325B-31DE-3C40-80B5-3D0E830E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090B-FDE9-CB4A-ABB0-4C338E61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583C-7E59-B14C-BCE1-6622113C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2C6D0-794B-944A-8967-E1B98667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F99B-930A-F04F-8633-05B0D98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8D39-7FEC-4343-8AA7-DB6A54EB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B125-AACD-804E-948D-5722EBB8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55EF8-1D93-9448-B25C-F0B4B8F5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F9EDD-42A5-D142-BCCA-332606E4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C51B-CDB4-6845-A02C-B8590CF7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E544-31E6-B945-9EFF-5C669F73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F791-8A5C-AD44-A338-D68496E9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9A36-D263-E148-874E-66B08DB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BAF8-AA9D-8544-9739-E75FB98F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571C-A7F8-A845-88C8-9B718DEA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5D5C-953C-9543-91D2-74F8600B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F6DB-17DC-1A4B-B512-E11FA3C5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523C-1317-7148-ADEF-5F97A22A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B508-E6D8-7846-B1AF-508C2CC6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C77B-0675-3B4A-9487-DBEE9852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A4AF-106C-2F44-B85C-1A710BD6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413F-FF3B-4F49-ADCB-8C6BEE6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025-E2C5-3E40-A965-13123228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5C8D-419E-3F41-BF2F-323AC1C7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C8D6-EE2B-2D42-9C70-CBBA1C0E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79B6-7758-594A-AF15-8308FE17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E64B-098D-7545-A821-08B82044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9C627-1718-D84F-B0B0-CD8D6260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DFD-4246-1F42-90E6-E8FCE4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95E0-D816-6546-B33D-9BB83008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49EC1-8C7B-8F47-B169-A1B33521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8F8E5-0A91-DD4C-A7E6-0E53D96B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D1D8F-579D-6249-944E-7B5227994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13250-3EEA-604D-8CC7-BB70C1DA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DA4FD-A097-D849-97C7-E2A2AFE0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FB7C-23F2-AE4B-9D82-40B91B5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D0C3-CBEB-604A-B88B-5C031C4D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2E211-C90F-D243-A440-A8DCB85B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168B4-3315-274E-A3AA-E8DFF733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ED3A8-7617-384E-8EAB-C3AA56C1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96BED-0701-A243-A049-A598DEC1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47A22-5C99-2048-AF96-581A1D46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48DE-503C-6A40-A43E-940D5F8F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F13C-EAC4-1D4C-91FF-B1DDB0D9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8CA7-5B21-5948-BD7A-FF58B9D9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FFD6-BF16-F34B-B302-53AF261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42CB9-9371-694A-97B1-5128A191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E2D8-19D0-724F-8D38-8EEB73A3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DC95-2D57-1643-92E5-C84F882D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C28-06D6-7B45-9D0E-F71EA59B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3AAB8-1C9C-024E-8B46-E4B1448EA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7313-1401-5C4D-A3DE-2018C95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454D-3BCD-4945-8692-13A4F097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5442-EBF9-6249-9C99-ACE65050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7DB5-9CFE-F44F-88A7-76572903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AB595-159B-B845-A4FB-2D8103A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A905-7458-DC41-A8BD-19C4DE4F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83D1-A1C0-6E46-88B4-95CD12C2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9C7-2EC2-594B-A3A3-5AF7A2D08E9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207D-4985-E345-9686-DC188591A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74D4-EACA-6140-A858-B2AB705BE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635D-43C8-5640-9DFA-676E29949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Resource Manager Deployments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DE06-6218-F747-A6AC-780AEAD94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nepeters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0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983-F813-534E-9487-D5BE3B8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What-If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271-D21D-4F4C-BD3C-9615862F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 deployment change validation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Preview potential changes before deployment</a:t>
            </a:r>
          </a:p>
          <a:p>
            <a:pPr>
              <a:buFontTx/>
              <a:buChar char="-"/>
            </a:pPr>
            <a:r>
              <a:rPr lang="en-US" dirty="0"/>
              <a:t>Azure PowerShell, CLI, and SDK Support</a:t>
            </a:r>
          </a:p>
          <a:p>
            <a:pPr>
              <a:buFontTx/>
              <a:buChar char="-"/>
            </a:pPr>
            <a:r>
              <a:rPr lang="en-US" dirty="0"/>
              <a:t>Currently in preview</a:t>
            </a:r>
          </a:p>
        </p:txBody>
      </p:sp>
    </p:spTree>
    <p:extLst>
      <p:ext uri="{BB962C8B-B14F-4D97-AF65-F5344CB8AC3E}">
        <p14:creationId xmlns:p14="http://schemas.microsoft.com/office/powerpoint/2010/main" val="426051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983-F813-534E-9487-D5BE3B8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271-D21D-4F4C-BD3C-9615862F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code analysis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Validates recommended practices</a:t>
            </a:r>
          </a:p>
          <a:p>
            <a:pPr>
              <a:buFontTx/>
              <a:buChar char="-"/>
            </a:pPr>
            <a:r>
              <a:rPr lang="en-US" dirty="0"/>
              <a:t>Extensible</a:t>
            </a:r>
          </a:p>
          <a:p>
            <a:pPr>
              <a:buFontTx/>
              <a:buChar char="-"/>
            </a:pPr>
            <a:r>
              <a:rPr lang="en-US" dirty="0"/>
              <a:t>Integrate with CI solutions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635D-43C8-5640-9DFA-676E2994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What-If and ATT</a:t>
            </a:r>
          </a:p>
        </p:txBody>
      </p:sp>
    </p:spTree>
    <p:extLst>
      <p:ext uri="{BB962C8B-B14F-4D97-AF65-F5344CB8AC3E}">
        <p14:creationId xmlns:p14="http://schemas.microsoft.com/office/powerpoint/2010/main" val="14644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53A7-E3D5-B440-A875-1B7DC86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13F9-FE7E-9E42-8475-F11843CE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Azure Resource Manager (ARM) Overview</a:t>
            </a:r>
          </a:p>
          <a:p>
            <a:pPr marL="0" indent="0">
              <a:buNone/>
            </a:pPr>
            <a:r>
              <a:rPr lang="en-US" dirty="0"/>
              <a:t>- ARM Deployment Options</a:t>
            </a:r>
          </a:p>
          <a:p>
            <a:pPr marL="0" indent="0">
              <a:buNone/>
            </a:pPr>
            <a:r>
              <a:rPr lang="en-US" dirty="0"/>
              <a:t>- ARM Templates</a:t>
            </a:r>
          </a:p>
          <a:p>
            <a:pPr marL="0" indent="0">
              <a:buNone/>
            </a:pPr>
            <a:r>
              <a:rPr lang="en-US" dirty="0"/>
              <a:t>- ARM Template authoring</a:t>
            </a:r>
          </a:p>
          <a:p>
            <a:pPr marL="0" indent="0">
              <a:buNone/>
            </a:pPr>
            <a:r>
              <a:rPr lang="en-US" dirty="0"/>
              <a:t>- ARM Template deployment</a:t>
            </a:r>
          </a:p>
          <a:p>
            <a:pPr marL="0" indent="0">
              <a:buNone/>
            </a:pPr>
            <a:r>
              <a:rPr lang="en-US" dirty="0"/>
              <a:t>- ARM Template extensibility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D4583-6C97-7447-A43D-FF8D68DA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94" y="3722914"/>
            <a:ext cx="3894363" cy="29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F05C-CA3E-9E43-AB16-C3BAFD2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DAA0-B910-6642-9DFD-DBFA3C78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plane for creating and managing Azure resource and services.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Resource Provider REST Interface</a:t>
            </a:r>
          </a:p>
          <a:p>
            <a:pPr>
              <a:buFontTx/>
              <a:buChar char="-"/>
            </a:pPr>
            <a:r>
              <a:rPr lang="en-US" dirty="0"/>
              <a:t>Swagger</a:t>
            </a:r>
          </a:p>
          <a:p>
            <a:pPr>
              <a:buFontTx/>
              <a:buChar char="-"/>
            </a:pPr>
            <a:r>
              <a:rPr lang="en-US" dirty="0"/>
              <a:t>Resource Schema</a:t>
            </a:r>
          </a:p>
          <a:p>
            <a:pPr>
              <a:buFontTx/>
              <a:buChar char="-"/>
            </a:pPr>
            <a:r>
              <a:rPr lang="en-US" dirty="0"/>
              <a:t>Control Plane vs. Data Plane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32A47-2A29-E449-8867-F3BA8DC5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01209" cy="31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635D-43C8-5640-9DFA-676E2994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REST Interfaces</a:t>
            </a:r>
          </a:p>
        </p:txBody>
      </p:sp>
    </p:spTree>
    <p:extLst>
      <p:ext uri="{BB962C8B-B14F-4D97-AF65-F5344CB8AC3E}">
        <p14:creationId xmlns:p14="http://schemas.microsoft.com/office/powerpoint/2010/main" val="165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983-F813-534E-9487-D5BE3B8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271-D21D-4F4C-BD3C-9615862F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that’s cool, but where are the really nice things?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Software Development Kits (SDK)</a:t>
            </a:r>
          </a:p>
          <a:p>
            <a:pPr>
              <a:buFontTx/>
              <a:buChar char="-"/>
            </a:pPr>
            <a:r>
              <a:rPr lang="en-US" dirty="0"/>
              <a:t>Azure CLI / Azure PowerShell module</a:t>
            </a:r>
          </a:p>
          <a:p>
            <a:pPr>
              <a:buFontTx/>
              <a:buChar char="-"/>
            </a:pPr>
            <a:r>
              <a:rPr lang="en-US" dirty="0"/>
              <a:t>Azure Resource Manager (ARM) Templates</a:t>
            </a:r>
          </a:p>
          <a:p>
            <a:pPr>
              <a:buFontTx/>
              <a:buChar char="-"/>
            </a:pPr>
            <a:r>
              <a:rPr lang="en-US" dirty="0"/>
              <a:t>Others (Terraform, </a:t>
            </a:r>
            <a:r>
              <a:rPr lang="en-US" dirty="0" err="1"/>
              <a:t>Pulumi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17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300-D632-1F43-AD7B-4E41A93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C67D9-25F7-924F-AF2F-C9E90D30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92" r="32478" b="1132"/>
          <a:stretch/>
        </p:blipFill>
        <p:spPr>
          <a:xfrm>
            <a:off x="5791200" y="1"/>
            <a:ext cx="64008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031C2-4967-404D-A718-1131EF2742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Declarative deployments *</a:t>
            </a:r>
          </a:p>
          <a:p>
            <a:pPr>
              <a:buFontTx/>
              <a:buChar char="-"/>
            </a:pPr>
            <a:r>
              <a:rPr lang="en-US" dirty="0"/>
              <a:t>Idempotent *</a:t>
            </a:r>
          </a:p>
          <a:p>
            <a:pPr>
              <a:buFontTx/>
              <a:buChar char="-"/>
            </a:pPr>
            <a:r>
              <a:rPr lang="en-US" dirty="0"/>
              <a:t>Dependency Graph / Parallel </a:t>
            </a:r>
          </a:p>
          <a:p>
            <a:pPr>
              <a:buFontTx/>
              <a:buChar char="-"/>
            </a:pPr>
            <a:r>
              <a:rPr lang="en-US" dirty="0"/>
              <a:t>Modular</a:t>
            </a:r>
          </a:p>
          <a:p>
            <a:pPr>
              <a:buFontTx/>
              <a:buChar char="-"/>
            </a:pPr>
            <a:r>
              <a:rPr lang="en-US" dirty="0"/>
              <a:t>Extensible</a:t>
            </a:r>
          </a:p>
          <a:p>
            <a:pPr>
              <a:buFontTx/>
              <a:buChar char="-"/>
            </a:pPr>
            <a:r>
              <a:rPr lang="en-US" dirty="0"/>
              <a:t>Day 1 resource support</a:t>
            </a:r>
          </a:p>
          <a:p>
            <a:pPr>
              <a:buFontTx/>
              <a:buChar char="-"/>
            </a:pPr>
            <a:r>
              <a:rPr lang="en-US" dirty="0"/>
              <a:t>Validation / Testing</a:t>
            </a:r>
          </a:p>
          <a:p>
            <a:pPr>
              <a:buFontTx/>
              <a:buChar char="-"/>
            </a:pPr>
            <a:r>
              <a:rPr lang="en-US" dirty="0"/>
              <a:t>Deployment history</a:t>
            </a:r>
          </a:p>
          <a:p>
            <a:pPr>
              <a:buFontTx/>
              <a:buChar char="-"/>
            </a:pPr>
            <a:r>
              <a:rPr lang="en-US" dirty="0"/>
              <a:t>And many other things….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983-F813-534E-9487-D5BE3B8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271-D21D-4F4C-BD3C-9615862F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Tools and resources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Visual Studio Code Extension</a:t>
            </a:r>
          </a:p>
          <a:p>
            <a:pPr>
              <a:buFontTx/>
              <a:buChar char="-"/>
            </a:pPr>
            <a:r>
              <a:rPr lang="en-US" dirty="0"/>
              <a:t>Visual Studio ARM Project</a:t>
            </a:r>
          </a:p>
          <a:p>
            <a:pPr>
              <a:buFontTx/>
              <a:buChar char="-"/>
            </a:pPr>
            <a:r>
              <a:rPr lang="en-US" dirty="0"/>
              <a:t>Portal export</a:t>
            </a:r>
          </a:p>
          <a:p>
            <a:pPr>
              <a:buFontTx/>
              <a:buChar char="-"/>
            </a:pPr>
            <a:r>
              <a:rPr lang="en-US" dirty="0"/>
              <a:t>ARM QuickStart gallery</a:t>
            </a:r>
          </a:p>
          <a:p>
            <a:pPr>
              <a:buFontTx/>
              <a:buChar char="-"/>
            </a:pPr>
            <a:r>
              <a:rPr lang="en-US" dirty="0"/>
              <a:t>Template reference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847BA-0A8D-484B-BB30-818BE2750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17"/>
          <a:stretch/>
        </p:blipFill>
        <p:spPr>
          <a:xfrm>
            <a:off x="6096000" y="0"/>
            <a:ext cx="6534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0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5BC9-E778-EF41-B880-F73726AD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D1D9-CE7B-5544-94EB-A638F46B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Azure CLI</a:t>
            </a:r>
          </a:p>
          <a:p>
            <a:pPr>
              <a:buFontTx/>
              <a:buChar char="-"/>
            </a:pPr>
            <a:r>
              <a:rPr lang="en-US" dirty="0"/>
              <a:t>Azure PowerShell</a:t>
            </a:r>
          </a:p>
          <a:p>
            <a:pPr>
              <a:buFontTx/>
              <a:buChar char="-"/>
            </a:pPr>
            <a:r>
              <a:rPr lang="en-US" dirty="0"/>
              <a:t>Azure Portal</a:t>
            </a:r>
          </a:p>
          <a:p>
            <a:pPr>
              <a:buFontTx/>
              <a:buChar char="-"/>
            </a:pPr>
            <a:r>
              <a:rPr lang="en-US" dirty="0"/>
              <a:t>REST Interface</a:t>
            </a:r>
          </a:p>
          <a:p>
            <a:pPr>
              <a:buFontTx/>
              <a:buChar char="-"/>
            </a:pPr>
            <a:r>
              <a:rPr lang="en-US" dirty="0"/>
              <a:t>Other (Terraform)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F9323-C290-6646-BD56-D79F52CB0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6553" b="941"/>
          <a:stretch/>
        </p:blipFill>
        <p:spPr>
          <a:xfrm>
            <a:off x="4996542" y="0"/>
            <a:ext cx="7195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635D-43C8-5640-9DFA-676E2994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ARM Templates</a:t>
            </a:r>
          </a:p>
        </p:txBody>
      </p:sp>
    </p:spTree>
    <p:extLst>
      <p:ext uri="{BB962C8B-B14F-4D97-AF65-F5344CB8AC3E}">
        <p14:creationId xmlns:p14="http://schemas.microsoft.com/office/powerpoint/2010/main" val="26027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222</Words>
  <Application>Microsoft Macintosh PowerPoint</Application>
  <PresentationFormat>Widescreen</PresentationFormat>
  <Paragraphs>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Azure Resource Manager Deployments</vt:lpstr>
      <vt:lpstr>Agenda</vt:lpstr>
      <vt:lpstr>Azure Resource Manager (ARM)</vt:lpstr>
      <vt:lpstr>Demo REST Interfaces</vt:lpstr>
      <vt:lpstr>ARM Deployment Options</vt:lpstr>
      <vt:lpstr>ARM Templates</vt:lpstr>
      <vt:lpstr>Authoring</vt:lpstr>
      <vt:lpstr>Deployment</vt:lpstr>
      <vt:lpstr>Demo ARM Templates</vt:lpstr>
      <vt:lpstr>ARM What-If</vt:lpstr>
      <vt:lpstr>ARM Template Toolkit</vt:lpstr>
      <vt:lpstr>Demo What-If and ATT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Template Deployments</dc:title>
  <dc:creator>Neil Peterson</dc:creator>
  <cp:lastModifiedBy>Neil Peterson</cp:lastModifiedBy>
  <cp:revision>18</cp:revision>
  <dcterms:created xsi:type="dcterms:W3CDTF">2020-04-19T22:51:04Z</dcterms:created>
  <dcterms:modified xsi:type="dcterms:W3CDTF">2020-07-16T21:53:05Z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nepeters@microsoft.com</vt:lpwstr>
  </property>
  <property fmtid="{D5CDD505-2E9C-101B-9397-08002B2CF9AE}" pid="5" name="MSIP_Label_f42aa342-8706-4288-bd11-ebb85995028c_SetDate">
    <vt:lpwstr>2020-04-22T03:23:36.8124593Z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0a487337-09c0-4ae1-a269-2164c6e84f08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