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7A99E6E-3DAA-4678-A5E5-40B41B17BAC8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248FC00-8515-4C28-94B1-B155F382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9E6E-3DAA-4678-A5E5-40B41B17BAC8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C00-8515-4C28-94B1-B155F382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1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9E6E-3DAA-4678-A5E5-40B41B17BAC8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C00-8515-4C28-94B1-B155F382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70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9E6E-3DAA-4678-A5E5-40B41B17BAC8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C00-8515-4C28-94B1-B155F382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8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9E6E-3DAA-4678-A5E5-40B41B17BAC8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C00-8515-4C28-94B1-B155F382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14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9E6E-3DAA-4678-A5E5-40B41B17BAC8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C00-8515-4C28-94B1-B155F382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34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9E6E-3DAA-4678-A5E5-40B41B17BAC8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C00-8515-4C28-94B1-B155F382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9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7A99E6E-3DAA-4678-A5E5-40B41B17BAC8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C00-8515-4C28-94B1-B155F382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72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7A99E6E-3DAA-4678-A5E5-40B41B17BAC8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C00-8515-4C28-94B1-B155F382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9E6E-3DAA-4678-A5E5-40B41B17BAC8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C00-8515-4C28-94B1-B155F382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7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9E6E-3DAA-4678-A5E5-40B41B17BAC8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C00-8515-4C28-94B1-B155F382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3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9E6E-3DAA-4678-A5E5-40B41B17BAC8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C00-8515-4C28-94B1-B155F382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0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9E6E-3DAA-4678-A5E5-40B41B17BAC8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C00-8515-4C28-94B1-B155F382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2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9E6E-3DAA-4678-A5E5-40B41B17BAC8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C00-8515-4C28-94B1-B155F382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5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9E6E-3DAA-4678-A5E5-40B41B17BAC8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C00-8515-4C28-94B1-B155F382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5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9E6E-3DAA-4678-A5E5-40B41B17BAC8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C00-8515-4C28-94B1-B155F382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86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9E6E-3DAA-4678-A5E5-40B41B17BAC8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C00-8515-4C28-94B1-B155F382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1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7A99E6E-3DAA-4678-A5E5-40B41B17BAC8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248FC00-8515-4C28-94B1-B155F382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0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93D5-0D13-4862-AE37-B46556E85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Pokémon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96128-DFFD-4CF8-B3CA-3448BEC75A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Aaron Darrah, Neil </a:t>
            </a:r>
            <a:r>
              <a:rPr lang="en-US" dirty="0" err="1"/>
              <a:t>Pirch</a:t>
            </a:r>
            <a:r>
              <a:rPr lang="en-US" dirty="0"/>
              <a:t>, Tyler De Witt, and Andrew Taylor</a:t>
            </a:r>
          </a:p>
        </p:txBody>
      </p:sp>
    </p:spTree>
    <p:extLst>
      <p:ext uri="{BB962C8B-B14F-4D97-AF65-F5344CB8AC3E}">
        <p14:creationId xmlns:p14="http://schemas.microsoft.com/office/powerpoint/2010/main" val="169364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1EA4-F18D-4459-93C5-CD8352D5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and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A2F2D-F460-4A48-9AC5-F96C99D6F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This project will provide a look into the first generation gyms, trainers, and Pokémon. </a:t>
            </a:r>
          </a:p>
          <a:p>
            <a:pPr lvl="0"/>
            <a:r>
              <a:rPr lang="en-US" dirty="0"/>
              <a:t>It will provide a look into each Pokémon and what they evolve to and from if applicable.</a:t>
            </a:r>
          </a:p>
          <a:p>
            <a:r>
              <a:rPr lang="en-US" dirty="0"/>
              <a:t>The </a:t>
            </a:r>
            <a:r>
              <a:rPr lang="en-US" dirty="0" err="1"/>
              <a:t>pokémon</a:t>
            </a:r>
            <a:r>
              <a:rPr lang="en-US" dirty="0"/>
              <a:t> will be represented with a name, type(s), description.</a:t>
            </a:r>
          </a:p>
          <a:p>
            <a:r>
              <a:rPr lang="en-US" dirty="0"/>
              <a:t>Trainers will have a name, gym they belong to, and </a:t>
            </a:r>
            <a:r>
              <a:rPr lang="en-US" dirty="0" err="1"/>
              <a:t>pokémon</a:t>
            </a:r>
            <a:r>
              <a:rPr lang="en-US" dirty="0"/>
              <a:t> they use.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8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9D27-9584-4C34-9CA0-18B74A6B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6CE2D5A-0A1B-4C5D-84AB-4E2A4DD74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414954"/>
            <a:ext cx="8761413" cy="3727938"/>
          </a:xfrm>
        </p:spPr>
      </p:pic>
    </p:spTree>
    <p:extLst>
      <p:ext uri="{BB962C8B-B14F-4D97-AF65-F5344CB8AC3E}">
        <p14:creationId xmlns:p14="http://schemas.microsoft.com/office/powerpoint/2010/main" val="291673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5633D-EE4C-4C6A-A28A-38C84BC2E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9E1A60-5D25-45A9-B751-A9E3C06C0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910" t="12326" r="42233" b="49242"/>
          <a:stretch/>
        </p:blipFill>
        <p:spPr>
          <a:xfrm>
            <a:off x="1477108" y="2579077"/>
            <a:ext cx="8761413" cy="356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44DC1-EECA-4439-AA4C-E0CF50B8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385E7-D4FA-47DC-8061-C3386F82E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more Pokémon and moves for each.</a:t>
            </a:r>
          </a:p>
          <a:p>
            <a:r>
              <a:rPr lang="en-US" dirty="0"/>
              <a:t>Update trainers for future generations.</a:t>
            </a:r>
          </a:p>
          <a:p>
            <a:r>
              <a:rPr lang="en-US" dirty="0"/>
              <a:t>Add badges when a gym is completed to provide access (views) to the next.</a:t>
            </a:r>
          </a:p>
          <a:p>
            <a:r>
              <a:rPr lang="en-US" dirty="0"/>
              <a:t>Determine </a:t>
            </a:r>
            <a:r>
              <a:rPr lang="en-US"/>
              <a:t>what Pokémon </a:t>
            </a:r>
            <a:r>
              <a:rPr lang="en-US" dirty="0"/>
              <a:t>are strong and </a:t>
            </a:r>
            <a:r>
              <a:rPr lang="en-US"/>
              <a:t>weak against.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69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E595-B833-4A18-B7CF-7F664550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we’ve learned from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70A28-0587-4481-A75E-2D03B7E29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98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</TotalTime>
  <Words>134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Pokémon project</vt:lpstr>
      <vt:lpstr>Description and constraints</vt:lpstr>
      <vt:lpstr>ERD</vt:lpstr>
      <vt:lpstr>PowerPoint Presentation</vt:lpstr>
      <vt:lpstr>Future Work</vt:lpstr>
      <vt:lpstr>What we’ve learned from this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Pokémon project</dc:title>
  <dc:creator>Tyler De Witt</dc:creator>
  <cp:lastModifiedBy>Tyler De Witt</cp:lastModifiedBy>
  <cp:revision>6</cp:revision>
  <dcterms:created xsi:type="dcterms:W3CDTF">2019-05-04T17:56:54Z</dcterms:created>
  <dcterms:modified xsi:type="dcterms:W3CDTF">2019-05-06T14:54:38Z</dcterms:modified>
</cp:coreProperties>
</file>