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EE57C-C682-45D4-86E3-D0E0697DE1A2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A2AD-6DA5-42D7-A24F-39D1167273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20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Covers months Dec, Jan</a:t>
            </a:r>
            <a:r>
              <a:rPr lang="en-GB"/>
              <a:t>, Feb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DA2AD-6DA5-42D7-A24F-39D11672739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45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28EB-E5AC-76BD-CDE0-538B8B3D8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C4502-58B5-0891-F770-A9974A787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9898-8B04-65FD-DA5E-DD2CEFD6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C63C4-A647-B1B0-B23C-48AB2ED5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4C0BC-DF6E-51CC-178E-38AED8A8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95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2DDA-E406-3AD0-965B-E3C6812F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03834-A189-D6A3-097F-6FEC21AC2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6B86-F661-8414-E032-34FD955E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D6977-DC74-0D36-8DEE-BC0A9676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CE4C7-BD96-C292-C256-80402AC3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60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2307D-3160-DA64-7A54-BA9C39928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07674-95C3-D14E-AF9C-6BD02946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B927-1514-7EF5-E8F2-99E0BA11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2585-FF6B-C54C-89D5-C59595E4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E9AB1-EB20-F5D5-8CDB-B185FE38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87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BDFB-8200-EDD3-6A1A-A054F115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CA14-E550-BF2D-AF9A-F92F9D90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C71F5-8369-28E8-E260-7CFAC46B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9ADBD-6AF1-A469-7E69-07497076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B7DE-1677-B7B7-04B4-EA42EF17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09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A9CF-C11F-43B4-680A-E213794B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DB519-1616-A9E3-275D-612CB561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C1177-953B-9A2C-9072-2023965E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7A79-D43F-7C40-D487-9D77A40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CCACC-1648-285C-6C0E-87EA52F2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4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8055-3F34-400C-C4DD-28B1C71F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6E85-4012-C3BC-696C-B6C1C5D26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DEA36-DAE5-F259-9053-BDF29D302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C1662-7E51-6573-D2DE-C0FDA948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893E8-836A-B5C4-3578-CEE23760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A3273-B52E-86F3-ACFC-C8A75FEF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16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44F9-032B-2092-2A10-352248AE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BFAE1-5A8E-119E-2BED-6B298007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EB37C-338A-37F8-438E-4AB8699E6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B809D-43A2-2134-1EDD-F513C40E2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D1E3A-6615-37B0-EE4A-214C4B9AA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C38B4-A206-513E-4EBA-6847E158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CA6D-87B2-CC26-C39B-4D5F0647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5DC10-337C-B330-845B-37FE865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39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3884-64EB-B922-93D6-CE51EC7D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4E66C-7E5F-4AA0-469A-74AA5607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D9197-C5C4-15D6-83A1-714C9C53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2DB62-6486-B03F-3D9F-A2838B8F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2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0D38F-A84A-8E32-1B59-93FDA915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AA676-2C7C-452A-E6C1-70B02023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4EC6D-A658-A78D-ED6F-3F5F0BB3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75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6543-FA7D-350B-E3B1-C90D9BA5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57AC-31D5-4E29-9AD7-8B4D72E9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60BBC-1E9B-0126-B15B-68F85BEA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9C673-BF32-2F17-C45D-4BE0C8B3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42722-9C06-845C-6BFE-EA28FB3D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A9F71-7C10-A787-2A0A-6468BAF6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8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425D-4AC9-475A-BD9D-A580A57F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9C80D-9D4C-A033-AE05-092064C20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AC997-4A1B-6EB3-A8D3-8DDDE857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3C68E-A1D5-10F6-B7C8-5BD8C462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0CE-E1A2-4DB2-870C-D777EF0743BE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3A475-E271-77C9-6BD8-1CF651A2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6B4D6-2FCE-B36D-8CFC-914BE867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8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BAA62-A2A9-C423-009B-CFB5F09C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12863-06F4-483C-125F-E3660035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D37A-BD94-80AF-9289-A924D7936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B10CE-E1A2-4DB2-870C-D777EF0743BE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88D7-BF3A-7294-4E4D-E262B60D5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62211-860B-2814-A419-87110D815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B606-9AEA-42E0-AE3B-E83452A71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9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6FF0-ECDE-8EBF-C91C-4DE887644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0118"/>
            <a:ext cx="9144000" cy="2387600"/>
          </a:xfrm>
        </p:spPr>
        <p:txBody>
          <a:bodyPr/>
          <a:lstStyle/>
          <a:p>
            <a:r>
              <a:rPr lang="en-GB" dirty="0"/>
              <a:t>Winter crisis and impact of Covid - 19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250F8-8D1B-49A5-F703-EAF4AD4A8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710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GB" dirty="0"/>
              <a:t>Lloyd Lombardi</a:t>
            </a:r>
          </a:p>
          <a:p>
            <a:pPr algn="r"/>
            <a:r>
              <a:rPr lang="en-GB" dirty="0"/>
              <a:t>Neil Plenderleith</a:t>
            </a:r>
          </a:p>
          <a:p>
            <a:pPr algn="r"/>
            <a:r>
              <a:rPr lang="en-GB"/>
              <a:t>Nicolo </a:t>
            </a:r>
            <a:r>
              <a:rPr lang="en-GB" dirty="0" err="1"/>
              <a:t>Mastronardi</a:t>
            </a:r>
            <a:endParaRPr lang="en-GB" dirty="0"/>
          </a:p>
          <a:p>
            <a:pPr algn="r"/>
            <a:r>
              <a:rPr lang="en-GB" dirty="0"/>
              <a:t>Jamie Zike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C3000E39-3CF3-61F8-86F7-621CB9493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-2201"/>
            <a:ext cx="4762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0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18CA-47D5-C1A9-9678-CEFC7078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NHS winter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763D-33F6-41BF-084E-CC43C383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0030" cy="4351338"/>
          </a:xfrm>
        </p:spPr>
        <p:txBody>
          <a:bodyPr/>
          <a:lstStyle/>
          <a:p>
            <a:r>
              <a:rPr lang="en-GB" dirty="0"/>
              <a:t>Perennial issue resulting from increase in season-specific medical problems (Lawson &amp; </a:t>
            </a:r>
            <a:r>
              <a:rPr lang="en-GB" dirty="0" err="1"/>
              <a:t>Lovatt</a:t>
            </a:r>
            <a:r>
              <a:rPr lang="en-GB" dirty="0"/>
              <a:t>, 2020)</a:t>
            </a:r>
          </a:p>
          <a:p>
            <a:r>
              <a:rPr lang="en-GB" dirty="0"/>
              <a:t>4 hour target turnaround is the most common metric </a:t>
            </a:r>
          </a:p>
          <a:p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E58779F-CB38-E677-E677-F6DB81D79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75" y="1640808"/>
            <a:ext cx="5794480" cy="357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8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52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Winter crisis and impact of Covid - 19</vt:lpstr>
      <vt:lpstr>NHS winter crisis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crisis and impact of Covid - 19</dc:title>
  <dc:creator>Jenny Zike</dc:creator>
  <cp:lastModifiedBy>Nicolò Mastronardi</cp:lastModifiedBy>
  <cp:revision>2</cp:revision>
  <dcterms:created xsi:type="dcterms:W3CDTF">2022-08-31T13:58:03Z</dcterms:created>
  <dcterms:modified xsi:type="dcterms:W3CDTF">2022-09-02T14:17:57Z</dcterms:modified>
</cp:coreProperties>
</file>