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bfb439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bfb439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bfb439e5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bfb439e5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bfb439e5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bfb439e5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bfb439e5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bfb439e5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bfb439e5a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bfb439e5a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Sentiment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Neil Sahai, Param Mehta, </a:t>
            </a:r>
            <a:r>
              <a:rPr lang="en" sz="1879"/>
              <a:t>Minal Singh, </a:t>
            </a:r>
            <a:r>
              <a:rPr lang="en" sz="1879"/>
              <a:t>Aadarsh Krishnan</a:t>
            </a:r>
            <a:endParaRPr sz="1879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2025"/>
            <a:ext cx="1111475" cy="11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Setup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Login to ‘Google Colab’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need to install any packages as Google Colab has everything you need.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 packages in the first cell.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Press ‘</a:t>
            </a:r>
            <a:r>
              <a:rPr i="1" lang="en"/>
              <a:t>Shift+Enter</a:t>
            </a:r>
            <a:r>
              <a:rPr lang="en"/>
              <a:t>’ to run the cell. 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000" y="3003325"/>
            <a:ext cx="4648003" cy="214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Frequency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317" y="1489825"/>
            <a:ext cx="6165367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Sentiment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50" y="1634802"/>
            <a:ext cx="8756099" cy="2788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Sentiment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00" y="1644850"/>
            <a:ext cx="8890399" cy="27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38" y="1421938"/>
            <a:ext cx="6748525" cy="32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300" y="0"/>
            <a:ext cx="10287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