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1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90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Project-1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EDA on AIR BNB(NYC)</a:t>
            </a:r>
            <a:b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 </a:t>
            </a:r>
            <a:b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Neil Samuel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8A2D-8783-4224-85D8-F017854D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5618"/>
            <a:ext cx="8520600" cy="572700"/>
          </a:xfrm>
        </p:spPr>
        <p:txBody>
          <a:bodyPr/>
          <a:lstStyle/>
          <a:p>
            <a:r>
              <a:rPr lang="en-US" sz="2400" b="1" dirty="0">
                <a:latin typeface="Montserrat" panose="00000500000000000000" pitchFamily="2" charset="0"/>
              </a:rPr>
              <a:t>MINIMUM NIGHTS REQUIRED TO RENT THE PLACE</a:t>
            </a:r>
            <a:endParaRPr lang="en-IN" sz="2400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C031-E1ED-4938-9E0B-E5A7F49E3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FE4C-59E3-4B13-9273-712E73E9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6861"/>
            <a:ext cx="9144001" cy="351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BF182-BA3F-439A-915D-4F9B493745D8}"/>
              </a:ext>
            </a:extLst>
          </p:cNvPr>
          <p:cNvSpPr txBox="1"/>
          <p:nvPr/>
        </p:nvSpPr>
        <p:spPr>
          <a:xfrm>
            <a:off x="212294" y="4713216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Home apartments are generally based on monthly rentals</a:t>
            </a:r>
          </a:p>
        </p:txBody>
      </p:sp>
    </p:spTree>
    <p:extLst>
      <p:ext uri="{BB962C8B-B14F-4D97-AF65-F5344CB8AC3E}">
        <p14:creationId xmlns:p14="http://schemas.microsoft.com/office/powerpoint/2010/main" val="201238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2284-A95D-4D66-8FE1-BBB1873D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TOTAL PRICE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8E38-FF9B-4A3F-80EB-7CC8FD575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5AFE-494F-4E71-9AF5-3039EE02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" y="860975"/>
            <a:ext cx="8982075" cy="373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352AE-B2EC-485C-972C-B393BDAEFC51}"/>
              </a:ext>
            </a:extLst>
          </p:cNvPr>
          <p:cNvSpPr txBox="1"/>
          <p:nvPr/>
        </p:nvSpPr>
        <p:spPr>
          <a:xfrm>
            <a:off x="212294" y="4568875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Bronx is the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cheapest amongst groups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D7EF-C270-4001-BF5C-719D3382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252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AVAILABILITY OF ROOMS IN A YEAR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FF8E4-F960-480D-8B25-01EF42C8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976"/>
            <a:ext cx="9144000" cy="3496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8B245-8E80-451E-BC82-B8DC4667AD55}"/>
              </a:ext>
            </a:extLst>
          </p:cNvPr>
          <p:cNvSpPr txBox="1"/>
          <p:nvPr/>
        </p:nvSpPr>
        <p:spPr>
          <a:xfrm>
            <a:off x="212295" y="4491975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Shared rooms are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 the most available rooms in a calendar year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18F6-5946-4FF9-A87E-4DF56451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9948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OVERALL NEIGHBOURHOOD GROUPS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2ED0-9664-4064-8217-5D024A1B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549346"/>
            <a:ext cx="9042400" cy="4044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E9376-BA95-4ADC-ABE3-EEED1FAB1C09}"/>
              </a:ext>
            </a:extLst>
          </p:cNvPr>
          <p:cNvSpPr txBox="1"/>
          <p:nvPr/>
        </p:nvSpPr>
        <p:spPr>
          <a:xfrm>
            <a:off x="2822222" y="5083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2E145-B5BF-4D52-B5C6-159374D28040}"/>
              </a:ext>
            </a:extLst>
          </p:cNvPr>
          <p:cNvSpPr txBox="1"/>
          <p:nvPr/>
        </p:nvSpPr>
        <p:spPr>
          <a:xfrm>
            <a:off x="212295" y="4677456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Sonder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is the host who owns highest properties which is around 347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3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E6240-BA0D-4514-B201-461CFCE4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9976"/>
            <a:ext cx="9143999" cy="3490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B78BE-474D-46D7-8B03-11C5B6A73772}"/>
              </a:ext>
            </a:extLst>
          </p:cNvPr>
          <p:cNvSpPr txBox="1"/>
          <p:nvPr/>
        </p:nvSpPr>
        <p:spPr>
          <a:xfrm>
            <a:off x="0" y="4109156"/>
            <a:ext cx="90423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All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her rooms are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Home apartment and private rooms which are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monthly rental(minimum nights is 29 days).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Not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the most rated hosts</a:t>
            </a:r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US" sz="16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1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3D8898-B1E7-49A0-BB7D-2CCD49AA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447445"/>
            <a:ext cx="9019823" cy="344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8AA0B-D366-46BC-AEDA-DBD603C9445E}"/>
              </a:ext>
            </a:extLst>
          </p:cNvPr>
          <p:cNvSpPr txBox="1"/>
          <p:nvPr/>
        </p:nvSpPr>
        <p:spPr>
          <a:xfrm>
            <a:off x="0" y="4236534"/>
            <a:ext cx="8873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Manhattan is the state which reviews most per month</a:t>
            </a:r>
          </a:p>
          <a:p>
            <a:b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7052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2E0A9D-63AA-4724-B94D-4D66DE3C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467"/>
            <a:ext cx="9144000" cy="3457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B9A6A-E4F8-47C4-B2B6-D833100DDA85}"/>
              </a:ext>
            </a:extLst>
          </p:cNvPr>
          <p:cNvSpPr txBox="1"/>
          <p:nvPr/>
        </p:nvSpPr>
        <p:spPr>
          <a:xfrm>
            <a:off x="0" y="4164012"/>
            <a:ext cx="91439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Lesser the price more the reviews</a:t>
            </a:r>
          </a:p>
          <a:p>
            <a:pPr algn="ctr"/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3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10114-A5E6-4FF6-9ECF-A6C71F34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62416"/>
            <a:ext cx="8686800" cy="390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1440E-0798-4250-8559-6674068F0F37}"/>
              </a:ext>
            </a:extLst>
          </p:cNvPr>
          <p:cNvSpPr txBox="1"/>
          <p:nvPr/>
        </p:nvSpPr>
        <p:spPr>
          <a:xfrm>
            <a:off x="129822" y="4470400"/>
            <a:ext cx="90141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The more the number of availability days of rooms, the more are the reviews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37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AFA090-0625-44A1-A6C3-1CDA900B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757"/>
            <a:ext cx="9144000" cy="3928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BECAF-14EB-4957-BEC2-8712DF3D8E7D}"/>
              </a:ext>
            </a:extLst>
          </p:cNvPr>
          <p:cNvSpPr txBox="1"/>
          <p:nvPr/>
        </p:nvSpPr>
        <p:spPr>
          <a:xfrm>
            <a:off x="2195689" y="29802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A3B0B-3B98-4D8F-A24B-5D3B729F6384}"/>
              </a:ext>
            </a:extLst>
          </p:cNvPr>
          <p:cNvSpPr txBox="1"/>
          <p:nvPr/>
        </p:nvSpPr>
        <p:spPr>
          <a:xfrm>
            <a:off x="0" y="46284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Dona is the most likeable hosts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9336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2FD7C-1219-4BF6-8887-8B68C151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553156"/>
            <a:ext cx="8943975" cy="3690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8FD54-198F-4BFA-9860-56ED1F078866}"/>
              </a:ext>
            </a:extLst>
          </p:cNvPr>
          <p:cNvSpPr txBox="1"/>
          <p:nvPr/>
        </p:nvSpPr>
        <p:spPr>
          <a:xfrm>
            <a:off x="0" y="447035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DONA is the most likeable hosts private room costing around 47$ and available for 333 days can be rented per day</a:t>
            </a:r>
          </a:p>
        </p:txBody>
      </p:sp>
    </p:spTree>
    <p:extLst>
      <p:ext uri="{BB962C8B-B14F-4D97-AF65-F5344CB8AC3E}">
        <p14:creationId xmlns:p14="http://schemas.microsoft.com/office/powerpoint/2010/main" val="186151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F11DD-DF70-4A6F-B62D-BD10293AD301}"/>
              </a:ext>
            </a:extLst>
          </p:cNvPr>
          <p:cNvSpPr txBox="1"/>
          <p:nvPr/>
        </p:nvSpPr>
        <p:spPr>
          <a:xfrm>
            <a:off x="564444" y="970845"/>
            <a:ext cx="81731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AIR BNB is a company which provides lodging facilities especially primary homestays for vacations rentals and tourism activities.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It was founded by three friends Brian Chesky, Nathan Biecharczyk and Joe Gibbia in the year 2008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As in the year 2022 the companies evaluation is 113 billion USD.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Its headquarters are located in San Francisco California.</a:t>
            </a: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It has around 6000 employees.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D97728-09D4-4037-9F6B-428366FF0D29}"/>
              </a:ext>
            </a:extLst>
          </p:cNvPr>
          <p:cNvSpPr txBox="1">
            <a:spLocks/>
          </p:cNvSpPr>
          <p:nvPr/>
        </p:nvSpPr>
        <p:spPr>
          <a:xfrm>
            <a:off x="311700" y="2937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Montserrat" panose="00000500000000000000" pitchFamily="2" charset="0"/>
              </a:rPr>
              <a:t>INTRODUCTION</a:t>
            </a:r>
            <a:endParaRPr lang="en-IN" sz="28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19A2-A16D-42F2-92AA-B5D3823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1925"/>
            <a:ext cx="8520600" cy="572700"/>
          </a:xfrm>
        </p:spPr>
        <p:txBody>
          <a:bodyPr/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OUTLIERS</a:t>
            </a:r>
            <a:endParaRPr lang="en-IN" sz="1800" b="1" dirty="0"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ED86EC-9327-4299-B9E2-4DAB7D86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83591"/>
            <a:ext cx="9058275" cy="391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E0926-161C-4ED4-A226-1018B7F272C1}"/>
              </a:ext>
            </a:extLst>
          </p:cNvPr>
          <p:cNvSpPr txBox="1"/>
          <p:nvPr/>
        </p:nvSpPr>
        <p:spPr>
          <a:xfrm>
            <a:off x="1" y="4166934"/>
            <a:ext cx="9143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Staten and Bronx Islands have outliers if the price is greater than 500$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buClr>
                <a:schemeClr val="bg1"/>
              </a:buClr>
              <a:buSzPct val="150000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Brooklyn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and Queens have outliers if the price is greater than 2000$ whereas Manhattan has outliers is price is above 2500$</a:t>
            </a:r>
          </a:p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5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7F26-FACC-4FBF-B089-999EF3A1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CORRELATION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6A54-7951-4606-B1F4-00DD313B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" y="667103"/>
            <a:ext cx="9053689" cy="382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362DB-438E-4FA2-8241-5FBC9692A234}"/>
              </a:ext>
            </a:extLst>
          </p:cNvPr>
          <p:cNvSpPr txBox="1"/>
          <p:nvPr/>
        </p:nvSpPr>
        <p:spPr>
          <a:xfrm>
            <a:off x="0" y="4684889"/>
            <a:ext cx="9144000" cy="45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4F206-8220-41ED-A98C-0135C85BCE9B}"/>
              </a:ext>
            </a:extLst>
          </p:cNvPr>
          <p:cNvSpPr txBox="1"/>
          <p:nvPr/>
        </p:nvSpPr>
        <p:spPr>
          <a:xfrm>
            <a:off x="0" y="46284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The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re is a correlation between availability of rooms and price of rooms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6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B8B1-D9E5-4228-B2C5-CB7F223C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07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CONCLUSION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44DDA-D9C2-4A0F-B1EE-0567CB7FF45B}"/>
              </a:ext>
            </a:extLst>
          </p:cNvPr>
          <p:cNvSpPr txBox="1"/>
          <p:nvPr/>
        </p:nvSpPr>
        <p:spPr>
          <a:xfrm>
            <a:off x="112889" y="667770"/>
            <a:ext cx="90311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Manhattan has the highest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Hosts owns more number of Home apartments compared to Private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Manhattan is the most expensive area, followed by Brooklyn , Queen ,Staten Island and Bronx.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Price is  inversely proportional to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Availability is correlated(positive correlation) with reviews.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Sonder NYC has the highest properties yet not highly rated because of monthly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Dona is the hosts who is highly rated because of cost effective room and also highly available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People prefer rooms which price is less than 500$ in Bronx and Staten Islands whereas in Manhattan, Brooklyn and Queen people prefer rooms which price is less than 200$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By using Linear Regression Model we probably can predict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0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31D-6881-4634-95AD-C151BE7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77244"/>
            <a:ext cx="8520600" cy="1480856"/>
          </a:xfrm>
        </p:spPr>
        <p:txBody>
          <a:bodyPr/>
          <a:lstStyle/>
          <a:p>
            <a:pPr algn="ctr"/>
            <a:r>
              <a:rPr lang="en-US" sz="8800" b="1" dirty="0">
                <a:latin typeface="Montserrat" panose="00000500000000000000" pitchFamily="2" charset="0"/>
              </a:rPr>
              <a:t>QUERIES </a:t>
            </a:r>
            <a:endParaRPr lang="en-IN" sz="8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9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31D-6881-4634-95AD-C151BE7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77244"/>
            <a:ext cx="8520600" cy="1480856"/>
          </a:xfrm>
        </p:spPr>
        <p:txBody>
          <a:bodyPr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Additional Data Slides </a:t>
            </a:r>
            <a:endParaRPr lang="en-IN" sz="5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1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9D42-9CC6-4B62-8606-665B6EA6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BROOKLYN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CEBA-17C6-40E2-9FF5-895502512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7292-E92A-4D04-8B56-493FF817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2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406-4E18-436B-A644-ED53C1B6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8844" y="3544711"/>
            <a:ext cx="4813456" cy="632178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\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US" b="1" i="0" dirty="0">
                <a:effectLst/>
                <a:latin typeface="-apple-system"/>
              </a:rPr>
              <a:t>2.Axa is the most likable hosts(price is 160$, minimum night =1 and Asa owns only apartments and available for 269 days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1B87-F6FD-448F-931A-DA1D170F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639"/>
            <a:ext cx="9144000" cy="350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62EDF-BB3E-4835-AFEF-CF65B6A28A1B}"/>
              </a:ext>
            </a:extLst>
          </p:cNvPr>
          <p:cNvSpPr txBox="1"/>
          <p:nvPr/>
        </p:nvSpPr>
        <p:spPr>
          <a:xfrm>
            <a:off x="0" y="432364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Asa is the most likable hosts(price is 160$, minimum night =1 and Asa owns only apartments and available for 269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9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8D71-36C5-421E-9791-50BE0341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MANHATTAN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9283-316F-41E4-B303-CC708FF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5546C-653B-4460-849D-3A03EB56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01"/>
            <a:ext cx="9144000" cy="37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1AC16-5927-4F93-81DC-6F7CEDC0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53698"/>
            <a:ext cx="9058275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B9233-2D53-4ADA-80DF-7A389B07C246}"/>
              </a:ext>
            </a:extLst>
          </p:cNvPr>
          <p:cNvSpPr txBox="1"/>
          <p:nvPr/>
        </p:nvSpPr>
        <p:spPr>
          <a:xfrm>
            <a:off x="42863" y="4246869"/>
            <a:ext cx="91011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Ji is the most likable hosts (private room and private apartment).His most reviewed is a private room in Harlem district, price of this room is 49,minimum nights for renting a room is 1.</a:t>
            </a:r>
          </a:p>
          <a:p>
            <a:b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350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1D61-5A66-449F-AE0C-BEB38E2A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QUEEN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CE49-682A-4903-A9E6-DD78AE93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2A4E0-AC9A-4A1F-B5DA-FB9DC73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114"/>
            <a:ext cx="9144000" cy="38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34E5-C828-47E8-91CB-E0664320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DATA SET DESCRIPTION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F57B-0A8F-4BFF-9683-AC5C3514CD37}"/>
              </a:ext>
            </a:extLst>
          </p:cNvPr>
          <p:cNvSpPr txBox="1"/>
          <p:nvPr/>
        </p:nvSpPr>
        <p:spPr>
          <a:xfrm>
            <a:off x="593922" y="722657"/>
            <a:ext cx="8640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The Data set has 48895 rows and 16 columns</a:t>
            </a:r>
          </a:p>
          <a:p>
            <a:endParaRPr lang="en-US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     </a:t>
            </a:r>
            <a:endParaRPr lang="en-IN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19322-A72A-4BF4-826D-FAE0A678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2" y="1354667"/>
            <a:ext cx="6276622" cy="37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39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52D845-13FB-4A32-8060-BF029D49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94"/>
            <a:ext cx="9144000" cy="344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78689-ED43-4181-9E9E-ADCD8C9AB7D4}"/>
              </a:ext>
            </a:extLst>
          </p:cNvPr>
          <p:cNvSpPr txBox="1"/>
          <p:nvPr/>
        </p:nvSpPr>
        <p:spPr>
          <a:xfrm>
            <a:off x="0" y="42291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Dona is the most likable hosts(price is 47$, minimum night =1 and Asa owns only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privaterooms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and available for 333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98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914-07CB-41D5-8D62-64A180AC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8102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STATEN ISLAND 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F340-67B8-47E9-B188-25CD1F0B3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7396-9680-4F80-8AB3-CF8D4170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76312"/>
            <a:ext cx="8715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8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D55DA-FBBE-46BB-9D06-73C16D36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287"/>
            <a:ext cx="9144000" cy="3322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ECF81-9BF2-4225-BDAF-443C06417F44}"/>
              </a:ext>
            </a:extLst>
          </p:cNvPr>
          <p:cNvSpPr txBox="1"/>
          <p:nvPr/>
        </p:nvSpPr>
        <p:spPr>
          <a:xfrm>
            <a:off x="0" y="4189393"/>
            <a:ext cx="930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Lissette is the most likable hosts(price is 36$, minimum night =2 and Asa owns only apartments and available for 333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44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D70F-78F3-40E7-8687-116554BB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BRONX ISLAND NEIGHBOURHOOD GROUP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4FC2-2495-498D-9046-29C67179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B16A4-2C35-42E3-9676-884C208A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055"/>
            <a:ext cx="9144000" cy="38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3AD603-D509-4E58-B451-70B94304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275"/>
            <a:ext cx="9144000" cy="337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FE900-BF1F-4AED-B123-8BD727E9AF29}"/>
              </a:ext>
            </a:extLst>
          </p:cNvPr>
          <p:cNvSpPr txBox="1"/>
          <p:nvPr/>
        </p:nvSpPr>
        <p:spPr>
          <a:xfrm>
            <a:off x="0" y="409786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Chandra is the most likable hosts(price is 53$, minimum night =1 and Chandra owns only Privat room and available for 43 days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8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6D6E-91A2-4F99-BA7E-C1B1CF53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COLUMN DESCIPTION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F827-DFE1-4DA7-B8C6-E81135C65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</a:t>
            </a:r>
            <a:r>
              <a:rPr lang="en-US" sz="2400" b="1" dirty="0">
                <a:latin typeface="Montserrat" panose="00000500000000000000" pitchFamily="2" charset="0"/>
              </a:rPr>
              <a:t>1.HGH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08719-555C-4108-AC69-D338362B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09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630F-8988-41C8-9571-5866387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66" y="289279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NULL VALUES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7794B-D777-4B5E-9916-F81A59B6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1340378"/>
            <a:ext cx="3996267" cy="35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CE1-2223-4891-A021-8FBAF9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2" y="0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EDA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32276-E565-492C-8F1F-768F990E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330"/>
            <a:ext cx="9144000" cy="3092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4AC07-5B09-4F71-AE53-82BFC5D351EF}"/>
              </a:ext>
            </a:extLst>
          </p:cNvPr>
          <p:cNvSpPr txBox="1"/>
          <p:nvPr/>
        </p:nvSpPr>
        <p:spPr>
          <a:xfrm>
            <a:off x="0" y="46284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Overall count of AIR BNB properties in NYC is 48895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6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E72FC-81A5-4E30-8F01-36F0AE30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78" y="451557"/>
            <a:ext cx="6953955" cy="3668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595D7-88F0-4C91-AF4B-AF3917423B18}"/>
              </a:ext>
            </a:extLst>
          </p:cNvPr>
          <p:cNvSpPr txBox="1"/>
          <p:nvPr/>
        </p:nvSpPr>
        <p:spPr>
          <a:xfrm>
            <a:off x="-56445" y="4691943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Home apartment types are the most owned room types-25049.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8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D20-CA35-41D7-9ABD-189E1EA0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662967" cy="572700"/>
          </a:xfrm>
        </p:spPr>
        <p:txBody>
          <a:bodyPr/>
          <a:lstStyle/>
          <a:p>
            <a:r>
              <a:rPr lang="en-US" sz="2400" b="1" dirty="0">
                <a:latin typeface="Montserrat" panose="00000500000000000000" pitchFamily="2" charset="0"/>
              </a:rPr>
              <a:t>Total Count of properties in </a:t>
            </a:r>
            <a:r>
              <a:rPr lang="en-US" sz="2400" b="1" dirty="0" err="1">
                <a:latin typeface="Montserrat" panose="00000500000000000000" pitchFamily="2" charset="0"/>
              </a:rPr>
              <a:t>neighbourhood</a:t>
            </a:r>
            <a:r>
              <a:rPr lang="en-US" sz="2400" b="1" dirty="0">
                <a:latin typeface="Montserrat" panose="00000500000000000000" pitchFamily="2" charset="0"/>
              </a:rPr>
              <a:t>_ group</a:t>
            </a:r>
            <a:endParaRPr lang="en-IN" sz="2400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D8984-ECB9-471B-ABD6-4E537486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3725"/>
            <a:ext cx="9144000" cy="3076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974AD-F1E9-4F8F-B99E-E341DA973338}"/>
              </a:ext>
            </a:extLst>
          </p:cNvPr>
          <p:cNvSpPr txBox="1"/>
          <p:nvPr/>
        </p:nvSpPr>
        <p:spPr>
          <a:xfrm>
            <a:off x="0" y="425591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Manhattan has the highest properties amongst the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neighbourhood_group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- 22000</a:t>
            </a:r>
          </a:p>
        </p:txBody>
      </p:sp>
    </p:spTree>
    <p:extLst>
      <p:ext uri="{BB962C8B-B14F-4D97-AF65-F5344CB8AC3E}">
        <p14:creationId xmlns:p14="http://schemas.microsoft.com/office/powerpoint/2010/main" val="27890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92-6625-4A7E-8BF6-3D755B8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PRICE OF EACH ROOM TYPE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CEE5-0A77-4867-BECB-7E9DBE31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3269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C28F5-CFF8-46C8-8D1F-00339934F318}"/>
              </a:ext>
            </a:extLst>
          </p:cNvPr>
          <p:cNvSpPr txBox="1"/>
          <p:nvPr/>
        </p:nvSpPr>
        <p:spPr>
          <a:xfrm>
            <a:off x="198812" y="4222044"/>
            <a:ext cx="8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Manhattan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is the most expensive area</a:t>
            </a:r>
            <a:endParaRPr lang="en-US" sz="18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69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678</Words>
  <Application>Microsoft Office PowerPoint</Application>
  <PresentationFormat>On-screen Show (16:9)</PresentationFormat>
  <Paragraphs>96</Paragraphs>
  <Slides>34</Slides>
  <Notes>4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Wingdings</vt:lpstr>
      <vt:lpstr>Arial</vt:lpstr>
      <vt:lpstr>Montserrat</vt:lpstr>
      <vt:lpstr>-apple-system</vt:lpstr>
      <vt:lpstr>Simple Light</vt:lpstr>
      <vt:lpstr>           Capstone Project-1    EDA on AIR BNB(NYC)  Team Members  Neil Samuel   </vt:lpstr>
      <vt:lpstr>PowerPoint Presentation</vt:lpstr>
      <vt:lpstr>DATA SET DESCRIPTION</vt:lpstr>
      <vt:lpstr>COLUMN DESCIPTION</vt:lpstr>
      <vt:lpstr>NULL VALUES</vt:lpstr>
      <vt:lpstr>EDA</vt:lpstr>
      <vt:lpstr>PowerPoint Presentation</vt:lpstr>
      <vt:lpstr>Total Count of properties in neighbourhood_ group</vt:lpstr>
      <vt:lpstr>PRICE OF EACH ROOM TYPE</vt:lpstr>
      <vt:lpstr>MINIMUM NIGHTS REQUIRED TO RENT THE PLACE</vt:lpstr>
      <vt:lpstr>TOTAL PRICE</vt:lpstr>
      <vt:lpstr>AVAILABILITY OF ROOMS IN A YEAR</vt:lpstr>
      <vt:lpstr>OVERALL NEIGHBOURHOOD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</vt:lpstr>
      <vt:lpstr>CORRELATION</vt:lpstr>
      <vt:lpstr>CONCLUSION</vt:lpstr>
      <vt:lpstr>QUERIES </vt:lpstr>
      <vt:lpstr>Additional Data Slides </vt:lpstr>
      <vt:lpstr>BROOKLYN NEIGHBOURHOOD GROUP</vt:lpstr>
      <vt:lpstr>PowerPoint Presentation</vt:lpstr>
      <vt:lpstr>MANHATTAN NEIGHBOURHOOD GROUP</vt:lpstr>
      <vt:lpstr>PowerPoint Presentation</vt:lpstr>
      <vt:lpstr>QUEEN NEIGHBOURHOOD GROUP</vt:lpstr>
      <vt:lpstr>PowerPoint Presentation</vt:lpstr>
      <vt:lpstr>STATEN ISLAND </vt:lpstr>
      <vt:lpstr>PowerPoint Presentation</vt:lpstr>
      <vt:lpstr>BRONX ISLAND NEIGHBOURHOOD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Project-1    EDA on AIR BNB(NYC)  Team Members  Neil Samuel   </dc:title>
  <cp:lastModifiedBy>919963627772</cp:lastModifiedBy>
  <cp:revision>28</cp:revision>
  <dcterms:modified xsi:type="dcterms:W3CDTF">2022-08-30T08:14:29Z</dcterms:modified>
</cp:coreProperties>
</file>