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71" r:id="rId2"/>
  </p:sldIdLst>
  <p:sldSz cx="5486400" cy="8869363"/>
  <p:notesSz cx="9144000" cy="6858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FFFFFF"/>
    <a:srgbClr val="F3B700"/>
    <a:srgbClr val="55983A"/>
    <a:srgbClr val="01A1DD"/>
    <a:srgbClr val="51C2D2"/>
    <a:srgbClr val="D9261C"/>
    <a:srgbClr val="003B70"/>
    <a:srgbClr val="8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EDB74-DB23-46A1-8210-19930852AB17}" v="556" dt="2020-01-29T17:48:51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>
      <p:cViewPr>
        <p:scale>
          <a:sx n="106" d="100"/>
          <a:sy n="106" d="100"/>
        </p:scale>
        <p:origin x="1695" y="-903"/>
      </p:cViewPr>
      <p:guideLst>
        <p:guide orient="horz" pos="279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Sethi" userId="6c80d05b0a6b9d54" providerId="LiveId" clId="{C77EDB74-DB23-46A1-8210-19930852AB17}"/>
    <pc:docChg chg="undo custSel addSld delSld modSld">
      <pc:chgData name="Neil Sethi" userId="6c80d05b0a6b9d54" providerId="LiveId" clId="{C77EDB74-DB23-46A1-8210-19930852AB17}" dt="2020-01-29T17:48:41.584" v="2084" actId="1035"/>
      <pc:docMkLst>
        <pc:docMk/>
      </pc:docMkLst>
      <pc:sldChg chg="addSp delSp modSp setBg">
        <pc:chgData name="Neil Sethi" userId="6c80d05b0a6b9d54" providerId="LiveId" clId="{C77EDB74-DB23-46A1-8210-19930852AB17}" dt="2020-01-29T17:48:41.584" v="2084" actId="1035"/>
        <pc:sldMkLst>
          <pc:docMk/>
          <pc:sldMk cId="1843723887" sldId="271"/>
        </pc:sldMkLst>
        <pc:spChg chg="mod">
          <ac:chgData name="Neil Sethi" userId="6c80d05b0a6b9d54" providerId="LiveId" clId="{C77EDB74-DB23-46A1-8210-19930852AB17}" dt="2020-01-29T06:11:51.364" v="934" actId="208"/>
          <ac:spMkLst>
            <pc:docMk/>
            <pc:sldMk cId="1843723887" sldId="271"/>
            <ac:spMk id="9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1:51.364" v="934" actId="208"/>
          <ac:spMkLst>
            <pc:docMk/>
            <pc:sldMk cId="1843723887" sldId="271"/>
            <ac:spMk id="15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1:51.364" v="934" actId="208"/>
          <ac:spMkLst>
            <pc:docMk/>
            <pc:sldMk cId="1843723887" sldId="271"/>
            <ac:spMk id="16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6:05.176" v="1350" actId="208"/>
          <ac:spMkLst>
            <pc:docMk/>
            <pc:sldMk cId="1843723887" sldId="271"/>
            <ac:spMk id="19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6:05.176" v="1350" actId="208"/>
          <ac:spMkLst>
            <pc:docMk/>
            <pc:sldMk cId="1843723887" sldId="271"/>
            <ac:spMk id="20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6:05.176" v="1350" actId="208"/>
          <ac:spMkLst>
            <pc:docMk/>
            <pc:sldMk cId="1843723887" sldId="271"/>
            <ac:spMk id="21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3:48.134" v="1118" actId="208"/>
          <ac:spMkLst>
            <pc:docMk/>
            <pc:sldMk cId="1843723887" sldId="271"/>
            <ac:spMk id="29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3:48.134" v="1118" actId="208"/>
          <ac:spMkLst>
            <pc:docMk/>
            <pc:sldMk cId="1843723887" sldId="271"/>
            <ac:spMk id="30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3:48.134" v="1118" actId="208"/>
          <ac:spMkLst>
            <pc:docMk/>
            <pc:sldMk cId="1843723887" sldId="271"/>
            <ac:spMk id="31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0:29.541" v="705" actId="208"/>
          <ac:spMkLst>
            <pc:docMk/>
            <pc:sldMk cId="1843723887" sldId="271"/>
            <ac:spMk id="33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0:29.541" v="705" actId="208"/>
          <ac:spMkLst>
            <pc:docMk/>
            <pc:sldMk cId="1843723887" sldId="271"/>
            <ac:spMk id="34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0:29.541" v="705" actId="208"/>
          <ac:spMkLst>
            <pc:docMk/>
            <pc:sldMk cId="1843723887" sldId="271"/>
            <ac:spMk id="35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5:17.362" v="1305" actId="208"/>
          <ac:spMkLst>
            <pc:docMk/>
            <pc:sldMk cId="1843723887" sldId="271"/>
            <ac:spMk id="43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5:17.362" v="1305" actId="208"/>
          <ac:spMkLst>
            <pc:docMk/>
            <pc:sldMk cId="1843723887" sldId="271"/>
            <ac:spMk id="44" creationId="{00000000-0000-0000-0000-000000000000}"/>
          </ac:spMkLst>
        </pc:spChg>
        <pc:spChg chg="mod">
          <ac:chgData name="Neil Sethi" userId="6c80d05b0a6b9d54" providerId="LiveId" clId="{C77EDB74-DB23-46A1-8210-19930852AB17}" dt="2020-01-29T06:15:17.362" v="1305" actId="208"/>
          <ac:spMkLst>
            <pc:docMk/>
            <pc:sldMk cId="1843723887" sldId="271"/>
            <ac:spMk id="45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46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47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48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49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0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1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2" creationId="{61278A0B-4FE4-4720-B29B-7813810DBCA5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3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4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5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56" creationId="{00000000-0000-0000-0000-000000000000}"/>
          </ac:spMkLst>
        </pc:spChg>
        <pc:spChg chg="del mod">
          <ac:chgData name="Neil Sethi" userId="6c80d05b0a6b9d54" providerId="LiveId" clId="{C77EDB74-DB23-46A1-8210-19930852AB17}" dt="2020-01-29T05:34:26.823" v="193" actId="478"/>
          <ac:spMkLst>
            <pc:docMk/>
            <pc:sldMk cId="1843723887" sldId="271"/>
            <ac:spMk id="57" creationId="{00000000-0000-0000-0000-000000000000}"/>
          </ac:spMkLst>
        </pc:spChg>
        <pc:spChg chg="del mod">
          <ac:chgData name="Neil Sethi" userId="6c80d05b0a6b9d54" providerId="LiveId" clId="{C77EDB74-DB23-46A1-8210-19930852AB17}" dt="2020-01-29T06:09:55.806" v="702" actId="478"/>
          <ac:spMkLst>
            <pc:docMk/>
            <pc:sldMk cId="1843723887" sldId="271"/>
            <ac:spMk id="58" creationId="{00000000-0000-0000-0000-000000000000}"/>
          </ac:spMkLst>
        </pc:spChg>
        <pc:spChg chg="del">
          <ac:chgData name="Neil Sethi" userId="6c80d05b0a6b9d54" providerId="LiveId" clId="{C77EDB74-DB23-46A1-8210-19930852AB17}" dt="2020-01-29T06:16:50.079" v="1355" actId="478"/>
          <ac:spMkLst>
            <pc:docMk/>
            <pc:sldMk cId="1843723887" sldId="271"/>
            <ac:spMk id="59" creationId="{00000000-0000-0000-0000-000000000000}"/>
          </ac:spMkLst>
        </pc:spChg>
        <pc:spChg chg="del mod">
          <ac:chgData name="Neil Sethi" userId="6c80d05b0a6b9d54" providerId="LiveId" clId="{C77EDB74-DB23-46A1-8210-19930852AB17}" dt="2020-01-29T06:14:42.437" v="1145" actId="478"/>
          <ac:spMkLst>
            <pc:docMk/>
            <pc:sldMk cId="1843723887" sldId="271"/>
            <ac:spMk id="60" creationId="{00000000-0000-0000-0000-000000000000}"/>
          </ac:spMkLst>
        </pc:spChg>
        <pc:spChg chg="del mod">
          <ac:chgData name="Neil Sethi" userId="6c80d05b0a6b9d54" providerId="LiveId" clId="{C77EDB74-DB23-46A1-8210-19930852AB17}" dt="2020-01-29T06:12:16.477" v="937" actId="478"/>
          <ac:spMkLst>
            <pc:docMk/>
            <pc:sldMk cId="1843723887" sldId="271"/>
            <ac:spMk id="61" creationId="{00000000-0000-0000-0000-000000000000}"/>
          </ac:spMkLst>
        </pc:spChg>
        <pc:spChg chg="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62" creationId="{29EC2B0C-4DFE-4794-9EB9-9E481A869595}"/>
          </ac:spMkLst>
        </pc:spChg>
        <pc:spChg chg="add mod or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64" creationId="{09B216D5-78D6-4433-B699-C58382A247C3}"/>
          </ac:spMkLst>
        </pc:spChg>
        <pc:spChg chg="add 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68" creationId="{B65A1BD4-17E2-4FAA-BE36-EFD959B18E39}"/>
          </ac:spMkLst>
        </pc:spChg>
        <pc:spChg chg="add mod">
          <ac:chgData name="Neil Sethi" userId="6c80d05b0a6b9d54" providerId="LiveId" clId="{C77EDB74-DB23-46A1-8210-19930852AB17}" dt="2020-01-29T17:47:06.668" v="2069" actId="164"/>
          <ac:spMkLst>
            <pc:docMk/>
            <pc:sldMk cId="1843723887" sldId="271"/>
            <ac:spMk id="70" creationId="{CCC5A887-279F-4C26-9553-5EB7D5401E67}"/>
          </ac:spMkLst>
        </pc:spChg>
        <pc:grpChg chg="add 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4" creationId="{32C0EAE8-0B5A-4EA1-83BF-4E135E357DD6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8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17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18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22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25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28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32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36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39" creationId="{00000000-0000-0000-0000-000000000000}"/>
          </ac:grpSpMkLst>
        </pc:grpChg>
        <pc:grpChg chg="mod">
          <ac:chgData name="Neil Sethi" userId="6c80d05b0a6b9d54" providerId="LiveId" clId="{C77EDB74-DB23-46A1-8210-19930852AB17}" dt="2020-01-29T17:48:41.584" v="2084" actId="1035"/>
          <ac:grpSpMkLst>
            <pc:docMk/>
            <pc:sldMk cId="1843723887" sldId="271"/>
            <ac:grpSpMk id="42" creationId="{00000000-0000-0000-0000-000000000000}"/>
          </ac:grpSpMkLst>
        </pc:grpChg>
        <pc:picChg chg="add del mod">
          <ac:chgData name="Neil Sethi" userId="6c80d05b0a6b9d54" providerId="LiveId" clId="{C77EDB74-DB23-46A1-8210-19930852AB17}" dt="2020-01-29T17:08:00.542" v="2059" actId="478"/>
          <ac:picMkLst>
            <pc:docMk/>
            <pc:sldMk cId="1843723887" sldId="271"/>
            <ac:picMk id="2" creationId="{95090376-F596-4D97-8A90-402FE5C0C3CC}"/>
          </ac:picMkLst>
        </pc:picChg>
        <pc:picChg chg="add del mod">
          <ac:chgData name="Neil Sethi" userId="6c80d05b0a6b9d54" providerId="LiveId" clId="{C77EDB74-DB23-46A1-8210-19930852AB17}" dt="2020-01-29T06:11:22.200" v="932" actId="478"/>
          <ac:picMkLst>
            <pc:docMk/>
            <pc:sldMk cId="1843723887" sldId="271"/>
            <ac:picMk id="5" creationId="{F0002ED4-A936-4759-A7B2-AF939F618438}"/>
          </ac:picMkLst>
        </pc:picChg>
        <pc:picChg chg="add mod">
          <ac:chgData name="Neil Sethi" userId="6c80d05b0a6b9d54" providerId="LiveId" clId="{C77EDB74-DB23-46A1-8210-19930852AB17}" dt="2020-01-29T17:47:06.668" v="2069" actId="164"/>
          <ac:picMkLst>
            <pc:docMk/>
            <pc:sldMk cId="1843723887" sldId="271"/>
            <ac:picMk id="11" creationId="{BC6193C4-364C-4EAC-859E-57B4F5E6333C}"/>
          </ac:picMkLst>
        </pc:picChg>
        <pc:picChg chg="add mod">
          <ac:chgData name="Neil Sethi" userId="6c80d05b0a6b9d54" providerId="LiveId" clId="{C77EDB74-DB23-46A1-8210-19930852AB17}" dt="2020-01-29T17:47:06.668" v="2069" actId="164"/>
          <ac:picMkLst>
            <pc:docMk/>
            <pc:sldMk cId="1843723887" sldId="271"/>
            <ac:picMk id="13" creationId="{4A85B460-DCD8-4F99-A3CE-6542153970E7}"/>
          </ac:picMkLst>
        </pc:picChg>
        <pc:picChg chg="add mod">
          <ac:chgData name="Neil Sethi" userId="6c80d05b0a6b9d54" providerId="LiveId" clId="{C77EDB74-DB23-46A1-8210-19930852AB17}" dt="2020-01-29T17:47:06.668" v="2069" actId="164"/>
          <ac:picMkLst>
            <pc:docMk/>
            <pc:sldMk cId="1843723887" sldId="271"/>
            <ac:picMk id="65" creationId="{2823E0EF-9BF2-4486-B376-FBE8D0BF9F1A}"/>
          </ac:picMkLst>
        </pc:picChg>
        <pc:picChg chg="add mod">
          <ac:chgData name="Neil Sethi" userId="6c80d05b0a6b9d54" providerId="LiveId" clId="{C77EDB74-DB23-46A1-8210-19930852AB17}" dt="2020-01-29T17:47:06.668" v="2069" actId="164"/>
          <ac:picMkLst>
            <pc:docMk/>
            <pc:sldMk cId="1843723887" sldId="271"/>
            <ac:picMk id="1026" creationId="{C28400C0-D138-4BB9-9028-19F4BD747ABE}"/>
          </ac:picMkLst>
        </pc:picChg>
        <pc:picChg chg="add mod">
          <ac:chgData name="Neil Sethi" userId="6c80d05b0a6b9d54" providerId="LiveId" clId="{C77EDB74-DB23-46A1-8210-19930852AB17}" dt="2020-01-29T17:47:06.668" v="2069" actId="164"/>
          <ac:picMkLst>
            <pc:docMk/>
            <pc:sldMk cId="1843723887" sldId="271"/>
            <ac:picMk id="1028" creationId="{FEB80D43-B22F-4774-887E-C2D18E2084CF}"/>
          </ac:picMkLst>
        </pc:picChg>
        <pc:cxnChg chg="mod">
          <ac:chgData name="Neil Sethi" userId="6c80d05b0a6b9d54" providerId="LiveId" clId="{C77EDB74-DB23-46A1-8210-19930852AB17}" dt="2020-01-29T17:47:06.668" v="2069" actId="164"/>
          <ac:cxnSpMkLst>
            <pc:docMk/>
            <pc:sldMk cId="1843723887" sldId="271"/>
            <ac:cxnSpMk id="3" creationId="{D5D0AF65-A0B1-47AE-8D71-5E94390BFAB8}"/>
          </ac:cxnSpMkLst>
        </pc:cxnChg>
        <pc:cxnChg chg="mod">
          <ac:chgData name="Neil Sethi" userId="6c80d05b0a6b9d54" providerId="LiveId" clId="{C77EDB74-DB23-46A1-8210-19930852AB17}" dt="2020-01-29T17:47:06.668" v="2069" actId="164"/>
          <ac:cxnSpMkLst>
            <pc:docMk/>
            <pc:sldMk cId="1843723887" sldId="271"/>
            <ac:cxnSpMk id="63" creationId="{A149F65D-73D7-4ACB-AAAE-ED1257FF9BCC}"/>
          </ac:cxnSpMkLst>
        </pc:cxnChg>
        <pc:cxnChg chg="add mod">
          <ac:chgData name="Neil Sethi" userId="6c80d05b0a6b9d54" providerId="LiveId" clId="{C77EDB74-DB23-46A1-8210-19930852AB17}" dt="2020-01-29T17:47:06.668" v="2069" actId="164"/>
          <ac:cxnSpMkLst>
            <pc:docMk/>
            <pc:sldMk cId="1843723887" sldId="271"/>
            <ac:cxnSpMk id="69" creationId="{B7B398B4-DF18-4197-BBDD-77D61965FB69}"/>
          </ac:cxnSpMkLst>
        </pc:cxnChg>
        <pc:cxnChg chg="add del mod">
          <ac:chgData name="Neil Sethi" userId="6c80d05b0a6b9d54" providerId="LiveId" clId="{C77EDB74-DB23-46A1-8210-19930852AB17}" dt="2020-01-29T17:47:06.668" v="2069" actId="164"/>
          <ac:cxnSpMkLst>
            <pc:docMk/>
            <pc:sldMk cId="1843723887" sldId="271"/>
            <ac:cxnSpMk id="71" creationId="{F73836AC-E6D1-418C-8E50-42AE77732C3D}"/>
          </ac:cxnSpMkLst>
        </pc:cxnChg>
      </pc:sldChg>
      <pc:sldChg chg="addSp delSp add del setBg">
        <pc:chgData name="Neil Sethi" userId="6c80d05b0a6b9d54" providerId="LiveId" clId="{C77EDB74-DB23-46A1-8210-19930852AB17}" dt="2020-01-29T05:39:56.770" v="283" actId="47"/>
        <pc:sldMkLst>
          <pc:docMk/>
          <pc:sldMk cId="2179326812" sldId="272"/>
        </pc:sldMkLst>
        <pc:spChg chg="del">
          <ac:chgData name="Neil Sethi" userId="6c80d05b0a6b9d54" providerId="LiveId" clId="{C77EDB74-DB23-46A1-8210-19930852AB17}" dt="2020-01-29T05:38:57.438" v="277" actId="478"/>
          <ac:spMkLst>
            <pc:docMk/>
            <pc:sldMk cId="2179326812" sldId="272"/>
            <ac:spMk id="2" creationId="{0EE9EA53-8709-4F69-BE39-80C98B6AF82B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3" creationId="{FC4A7569-7FD8-4ED9-94BC-5145701C16ED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39" creationId="{B61C1916-343D-49E3-9BCF-EF04B1EF88EE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0" creationId="{54BBDD01-392F-48F6-9DDA-91B3A3651D80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1" creationId="{DC015B74-C843-4230-BCA9-C1121A220EC4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2" creationId="{74C62E71-A9DA-472D-BBE7-4886F752D2A2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3" creationId="{D374CBC4-DBC7-43A6-93B0-5E9A5A933ECE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4" creationId="{02D1C72F-14AA-4F9C-8B48-079F5643C325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5" creationId="{CFDE593C-2276-4206-9167-04121D84A24F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6" creationId="{466DE9AA-EF3C-4A33-B3B4-FE7CE70AA09C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7" creationId="{3C2621BA-FBC2-4C3A-A28D-1267300F8F5F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8" creationId="{B2E67D5B-FE8F-44D4-B3D0-C8F2BFEF3EA0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49" creationId="{9EAB9E4E-1303-4DE2-8502-16D29AEC4421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50" creationId="{F248519C-1BC6-4930-8AE7-EB3DD5AE0F82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51" creationId="{F802110F-D3D5-4E95-95E0-F44CA4AB2D1E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52" creationId="{75A0D409-1481-4C72-BCF7-B9D94DC1A6D9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53" creationId="{857C7D09-2C30-4EED-AE58-B586FCB61530}"/>
          </ac:spMkLst>
        </pc:spChg>
        <pc:spChg chg="add del">
          <ac:chgData name="Neil Sethi" userId="6c80d05b0a6b9d54" providerId="LiveId" clId="{C77EDB74-DB23-46A1-8210-19930852AB17}" dt="2020-01-29T05:39:05.733" v="280" actId="478"/>
          <ac:spMkLst>
            <pc:docMk/>
            <pc:sldMk cId="2179326812" sldId="272"/>
            <ac:spMk id="55" creationId="{CA6EC3AB-C51B-40D3-A65A-65DF68B2E4F6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58" creationId="{44763D42-0621-45DD-8071-351B8584D703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94" creationId="{5553BA3F-1893-4F87-BE42-5361532040DD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95" creationId="{6AA9E527-79E0-485D-8A92-60FBBF9BD204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96" creationId="{41941E1E-9A7D-49B3-8208-3A4E5FC88A0F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97" creationId="{7BE1AE4C-5E34-4DFF-B7C4-B94D17C83FE3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98" creationId="{20BD4597-82E7-4C20-B811-370C673B1BB9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99" creationId="{D54EBE26-E762-4B14-9850-9FC4127A1FA9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0" creationId="{95892D06-35EB-4EBC-8F08-984E92D4BB04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1" creationId="{AF94FE09-7139-47F3-951F-B51CB23C869A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2" creationId="{EE7232DA-95BD-443C-90B6-C4774715232F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3" creationId="{24D0F546-3921-4B8F-9869-60A981A442C2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4" creationId="{D5ABD693-6B81-4BA5-BEDF-665A683026C5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5" creationId="{B9568A90-562A-45DB-B026-AF53D6BF01E7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6" creationId="{8ED558BB-2335-40E6-A52B-11E4546399E1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7" creationId="{B05CB1E4-D595-4E1E-A210-B1CA54B21B23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08" creationId="{D47150F2-D3AF-4DF2-AB36-A442CFCDB0A2}"/>
          </ac:spMkLst>
        </pc:spChg>
        <pc:spChg chg="add del">
          <ac:chgData name="Neil Sethi" userId="6c80d05b0a6b9d54" providerId="LiveId" clId="{C77EDB74-DB23-46A1-8210-19930852AB17}" dt="2020-01-29T05:39:31.704" v="282" actId="21"/>
          <ac:spMkLst>
            <pc:docMk/>
            <pc:sldMk cId="2179326812" sldId="272"/>
            <ac:spMk id="110" creationId="{E0A490E3-627F-4E83-ACDC-87E2AB2029F3}"/>
          </ac:spMkLst>
        </pc:s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4" creationId="{4E9D09D5-5472-4A4B-B46C-F2D1BA406535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8" creationId="{3DF8CFCE-FE9B-4850-A747-AE00D2399289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12" creationId="{B8C9240B-31D5-4DB0-9EA3-BEC8DE928A99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16" creationId="{83778C8F-F218-4692-B99A-6A0A9D0689B7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20" creationId="{CD52FDE0-4D6F-4764-99D0-1609383F1282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24" creationId="{AA7AAAFF-1247-4273-BCCD-6D1BB169376E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27" creationId="{EBBC5274-0344-427F-8DFF-D6262D645214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30" creationId="{91198FBE-E839-4350-BC8A-18428DA0AD14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33" creationId="{5D716606-401F-4E49-BA3D-75AF467BF10A}"/>
          </ac:grpSpMkLst>
        </pc:grpChg>
        <pc:grpChg chg="add del">
          <ac:chgData name="Neil Sethi" userId="6c80d05b0a6b9d54" providerId="LiveId" clId="{C77EDB74-DB23-46A1-8210-19930852AB17}" dt="2020-01-29T05:39:05.733" v="280" actId="478"/>
          <ac:grpSpMkLst>
            <pc:docMk/>
            <pc:sldMk cId="2179326812" sldId="272"/>
            <ac:grpSpMk id="36" creationId="{A26794A2-E49C-44DA-AE54-2F39DA8B3238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59" creationId="{E99639BA-A6AB-46B2-BABB-6AE740EC75D6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63" creationId="{3B1081D1-CF2C-43AC-836D-A7AB18BF238F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67" creationId="{FD30D5BC-09A5-4ED9-99CD-187634545081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71" creationId="{ABD5AE4F-7069-4D57-BBB5-BBF29642136A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75" creationId="{14AF674C-F3E9-4E9A-BD99-3884098654B6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79" creationId="{75ACD49F-A6B3-4CE0-9A1E-9C5F55A1869F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82" creationId="{40A73638-D121-4E22-A3FF-6FA56F645E37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85" creationId="{8AC8E89A-C26E-4A75-BBFC-0E6E1B5F54FC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88" creationId="{2CBE6C73-9086-4652-91E0-50FC606401AC}"/>
          </ac:grpSpMkLst>
        </pc:grpChg>
        <pc:grpChg chg="add del">
          <ac:chgData name="Neil Sethi" userId="6c80d05b0a6b9d54" providerId="LiveId" clId="{C77EDB74-DB23-46A1-8210-19930852AB17}" dt="2020-01-29T05:39:31.704" v="282" actId="21"/>
          <ac:grpSpMkLst>
            <pc:docMk/>
            <pc:sldMk cId="2179326812" sldId="272"/>
            <ac:grpSpMk id="91" creationId="{2AD28407-AF42-40F7-A571-36823DF58748}"/>
          </ac:grpSpMkLst>
        </pc:grpChg>
        <pc:picChg chg="add del">
          <ac:chgData name="Neil Sethi" userId="6c80d05b0a6b9d54" providerId="LiveId" clId="{C77EDB74-DB23-46A1-8210-19930852AB17}" dt="2020-01-29T05:39:05.733" v="280" actId="478"/>
          <ac:picMkLst>
            <pc:docMk/>
            <pc:sldMk cId="2179326812" sldId="272"/>
            <ac:picMk id="57" creationId="{AAC322B4-179D-4023-BEAE-E72E240351D8}"/>
          </ac:picMkLst>
        </pc:picChg>
        <pc:picChg chg="add del">
          <ac:chgData name="Neil Sethi" userId="6c80d05b0a6b9d54" providerId="LiveId" clId="{C77EDB74-DB23-46A1-8210-19930852AB17}" dt="2020-01-29T05:39:31.704" v="282" actId="21"/>
          <ac:picMkLst>
            <pc:docMk/>
            <pc:sldMk cId="2179326812" sldId="272"/>
            <ac:picMk id="112" creationId="{72D5543D-8692-4D82-BC08-CEBC5A810DC0}"/>
          </ac:picMkLst>
        </pc:picChg>
        <pc:cxnChg chg="add del">
          <ac:chgData name="Neil Sethi" userId="6c80d05b0a6b9d54" providerId="LiveId" clId="{C77EDB74-DB23-46A1-8210-19930852AB17}" dt="2020-01-29T05:39:05.733" v="280" actId="478"/>
          <ac:cxnSpMkLst>
            <pc:docMk/>
            <pc:sldMk cId="2179326812" sldId="272"/>
            <ac:cxnSpMk id="54" creationId="{52A6CCBB-5DC6-4245-9089-5358AEF2B92A}"/>
          </ac:cxnSpMkLst>
        </pc:cxnChg>
        <pc:cxnChg chg="add del">
          <ac:chgData name="Neil Sethi" userId="6c80d05b0a6b9d54" providerId="LiveId" clId="{C77EDB74-DB23-46A1-8210-19930852AB17}" dt="2020-01-29T05:39:05.733" v="280" actId="478"/>
          <ac:cxnSpMkLst>
            <pc:docMk/>
            <pc:sldMk cId="2179326812" sldId="272"/>
            <ac:cxnSpMk id="56" creationId="{E0F4FEFA-6597-4235-BC09-AD742D03F1F5}"/>
          </ac:cxnSpMkLst>
        </pc:cxnChg>
        <pc:cxnChg chg="add del">
          <ac:chgData name="Neil Sethi" userId="6c80d05b0a6b9d54" providerId="LiveId" clId="{C77EDB74-DB23-46A1-8210-19930852AB17}" dt="2020-01-29T05:39:31.704" v="282" actId="21"/>
          <ac:cxnSpMkLst>
            <pc:docMk/>
            <pc:sldMk cId="2179326812" sldId="272"/>
            <ac:cxnSpMk id="109" creationId="{EFBB49D1-A4EF-47D7-A290-60A27B4DB175}"/>
          </ac:cxnSpMkLst>
        </pc:cxnChg>
        <pc:cxnChg chg="add del">
          <ac:chgData name="Neil Sethi" userId="6c80d05b0a6b9d54" providerId="LiveId" clId="{C77EDB74-DB23-46A1-8210-19930852AB17}" dt="2020-01-29T05:39:31.704" v="282" actId="21"/>
          <ac:cxnSpMkLst>
            <pc:docMk/>
            <pc:sldMk cId="2179326812" sldId="272"/>
            <ac:cxnSpMk id="111" creationId="{39C627C6-B0E5-41ED-A5A6-7C1BA63593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6663" y="514350"/>
            <a:ext cx="15906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25974"/>
            <a:ext cx="5486400" cy="384339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304" tIns="27153" rIns="54304" bIns="27153" rtlCol="0" anchor="ctr"/>
          <a:lstStyle/>
          <a:p>
            <a:pPr algn="ctr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027160"/>
            <a:ext cx="4663440" cy="789964"/>
          </a:xfrm>
        </p:spPr>
        <p:txBody>
          <a:bodyPr/>
          <a:lstStyle>
            <a:lvl1pPr algn="ctr">
              <a:defRPr lang="en-US" sz="2375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689196"/>
            <a:ext cx="3840480" cy="98864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425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6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5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1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95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3" y="353135"/>
            <a:ext cx="1804987" cy="1502865"/>
          </a:xfrm>
        </p:spPr>
        <p:txBody>
          <a:bodyPr anchor="b"/>
          <a:lstStyle>
            <a:lvl1pPr algn="l">
              <a:defRPr sz="160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3" y="353139"/>
            <a:ext cx="3067050" cy="7569755"/>
          </a:xfrm>
        </p:spPr>
        <p:txBody>
          <a:bodyPr/>
          <a:lstStyle>
            <a:lvl1pPr>
              <a:defRPr sz="2553"/>
            </a:lvl1pPr>
            <a:lvl2pPr>
              <a:defRPr sz="2198"/>
            </a:lvl2pPr>
            <a:lvl3pPr>
              <a:defRPr sz="1900"/>
            </a:lvl3pPr>
            <a:lvl4pPr>
              <a:defRPr sz="1603"/>
            </a:lvl4pPr>
            <a:lvl5pPr>
              <a:defRPr sz="1603"/>
            </a:lvl5pPr>
            <a:lvl6pPr>
              <a:defRPr sz="1603"/>
            </a:lvl6pPr>
            <a:lvl7pPr>
              <a:defRPr sz="1603"/>
            </a:lvl7pPr>
            <a:lvl8pPr>
              <a:defRPr sz="1603"/>
            </a:lvl8pPr>
            <a:lvl9pPr>
              <a:defRPr sz="16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3" y="1855999"/>
            <a:ext cx="1804987" cy="6066892"/>
          </a:xfrm>
        </p:spPr>
        <p:txBody>
          <a:bodyPr/>
          <a:lstStyle>
            <a:lvl1pPr marL="0" indent="0">
              <a:buNone/>
              <a:defRPr sz="1128"/>
            </a:lvl1pPr>
            <a:lvl2pPr marL="361966" indent="0">
              <a:buNone/>
              <a:defRPr sz="950"/>
            </a:lvl2pPr>
            <a:lvl3pPr marL="723933" indent="0">
              <a:buNone/>
              <a:defRPr sz="772"/>
            </a:lvl3pPr>
            <a:lvl4pPr marL="1085899" indent="0">
              <a:buNone/>
              <a:defRPr sz="713"/>
            </a:lvl4pPr>
            <a:lvl5pPr marL="1447865" indent="0">
              <a:buNone/>
              <a:defRPr sz="713"/>
            </a:lvl5pPr>
            <a:lvl6pPr marL="1809831" indent="0">
              <a:buNone/>
              <a:defRPr sz="713"/>
            </a:lvl6pPr>
            <a:lvl7pPr marL="2171798" indent="0">
              <a:buNone/>
              <a:defRPr sz="713"/>
            </a:lvl7pPr>
            <a:lvl8pPr marL="2533763" indent="0">
              <a:buNone/>
              <a:defRPr sz="713"/>
            </a:lvl8pPr>
            <a:lvl9pPr marL="289573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6208557"/>
            <a:ext cx="3291840" cy="732957"/>
          </a:xfrm>
        </p:spPr>
        <p:txBody>
          <a:bodyPr anchor="b"/>
          <a:lstStyle>
            <a:lvl1pPr algn="l">
              <a:defRPr sz="160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792495"/>
            <a:ext cx="3291840" cy="5321618"/>
          </a:xfrm>
        </p:spPr>
        <p:txBody>
          <a:bodyPr/>
          <a:lstStyle>
            <a:lvl1pPr marL="0" indent="0">
              <a:buNone/>
              <a:defRPr sz="2553"/>
            </a:lvl1pPr>
            <a:lvl2pPr marL="361966" indent="0">
              <a:buNone/>
              <a:defRPr sz="2198"/>
            </a:lvl2pPr>
            <a:lvl3pPr marL="723933" indent="0">
              <a:buNone/>
              <a:defRPr sz="1900"/>
            </a:lvl3pPr>
            <a:lvl4pPr marL="1085899" indent="0">
              <a:buNone/>
              <a:defRPr sz="1603"/>
            </a:lvl4pPr>
            <a:lvl5pPr marL="1447865" indent="0">
              <a:buNone/>
              <a:defRPr sz="1603"/>
            </a:lvl5pPr>
            <a:lvl6pPr marL="1809831" indent="0">
              <a:buNone/>
              <a:defRPr sz="1603"/>
            </a:lvl6pPr>
            <a:lvl7pPr marL="2171798" indent="0">
              <a:buNone/>
              <a:defRPr sz="1603"/>
            </a:lvl7pPr>
            <a:lvl8pPr marL="2533763" indent="0">
              <a:buNone/>
              <a:defRPr sz="1603"/>
            </a:lvl8pPr>
            <a:lvl9pPr marL="2895730" indent="0">
              <a:buNone/>
              <a:defRPr sz="160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6941509"/>
            <a:ext cx="3291840" cy="1040920"/>
          </a:xfrm>
        </p:spPr>
        <p:txBody>
          <a:bodyPr/>
          <a:lstStyle>
            <a:lvl1pPr marL="0" indent="0">
              <a:buNone/>
              <a:defRPr sz="1128"/>
            </a:lvl1pPr>
            <a:lvl2pPr marL="361966" indent="0">
              <a:buNone/>
              <a:defRPr sz="950"/>
            </a:lvl2pPr>
            <a:lvl3pPr marL="723933" indent="0">
              <a:buNone/>
              <a:defRPr sz="772"/>
            </a:lvl3pPr>
            <a:lvl4pPr marL="1085899" indent="0">
              <a:buNone/>
              <a:defRPr sz="713"/>
            </a:lvl4pPr>
            <a:lvl5pPr marL="1447865" indent="0">
              <a:buNone/>
              <a:defRPr sz="713"/>
            </a:lvl5pPr>
            <a:lvl6pPr marL="1809831" indent="0">
              <a:buNone/>
              <a:defRPr sz="713"/>
            </a:lvl6pPr>
            <a:lvl7pPr marL="2171798" indent="0">
              <a:buNone/>
              <a:defRPr sz="713"/>
            </a:lvl7pPr>
            <a:lvl8pPr marL="2533763" indent="0">
              <a:buNone/>
              <a:defRPr sz="713"/>
            </a:lvl8pPr>
            <a:lvl9pPr marL="289573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355188"/>
            <a:ext cx="1234440" cy="75677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355188"/>
            <a:ext cx="3611880" cy="75677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8406" y="3712556"/>
            <a:ext cx="2669500" cy="919631"/>
          </a:xfrm>
        </p:spPr>
        <p:txBody>
          <a:bodyPr>
            <a:normAutofit/>
          </a:bodyPr>
          <a:lstStyle>
            <a:lvl1pPr algn="ctr">
              <a:defRPr sz="213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755255"/>
            <a:ext cx="4663440" cy="19011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025974"/>
            <a:ext cx="3840480" cy="22666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9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1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9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5699388"/>
            <a:ext cx="4663440" cy="1761554"/>
          </a:xfrm>
        </p:spPr>
        <p:txBody>
          <a:bodyPr anchor="t"/>
          <a:lstStyle>
            <a:lvl1pPr algn="l">
              <a:defRPr sz="314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3759215"/>
            <a:ext cx="4663440" cy="1940174"/>
          </a:xfrm>
        </p:spPr>
        <p:txBody>
          <a:bodyPr anchor="b"/>
          <a:lstStyle>
            <a:lvl1pPr marL="0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1pPr>
            <a:lvl2pPr marL="36196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723933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3pPr>
            <a:lvl4pPr marL="1085899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4pPr>
            <a:lvl5pPr marL="1447865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5pPr>
            <a:lvl6pPr marL="1809831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6pPr>
            <a:lvl7pPr marL="2171798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7pPr>
            <a:lvl8pPr marL="25337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8pPr>
            <a:lvl9pPr marL="2895730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069524"/>
            <a:ext cx="2423160" cy="5853369"/>
          </a:xfrm>
        </p:spPr>
        <p:txBody>
          <a:bodyPr/>
          <a:lstStyle>
            <a:lvl1pPr>
              <a:defRPr sz="2198"/>
            </a:lvl1pPr>
            <a:lvl2pPr>
              <a:defRPr sz="1900"/>
            </a:lvl2pPr>
            <a:lvl3pPr>
              <a:defRPr sz="1603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2069524"/>
            <a:ext cx="2423160" cy="5853369"/>
          </a:xfrm>
        </p:spPr>
        <p:txBody>
          <a:bodyPr/>
          <a:lstStyle>
            <a:lvl1pPr>
              <a:defRPr sz="2198"/>
            </a:lvl1pPr>
            <a:lvl2pPr>
              <a:defRPr sz="1900"/>
            </a:lvl2pPr>
            <a:lvl3pPr>
              <a:defRPr sz="1603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1985345"/>
            <a:ext cx="2424113" cy="8273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1966" indent="0">
              <a:buNone/>
              <a:defRPr sz="1603" b="1"/>
            </a:lvl2pPr>
            <a:lvl3pPr marL="723933" indent="0">
              <a:buNone/>
              <a:defRPr sz="1425" b="1"/>
            </a:lvl3pPr>
            <a:lvl4pPr marL="1085899" indent="0">
              <a:buNone/>
              <a:defRPr sz="1247" b="1"/>
            </a:lvl4pPr>
            <a:lvl5pPr marL="1447865" indent="0">
              <a:buNone/>
              <a:defRPr sz="1247" b="1"/>
            </a:lvl5pPr>
            <a:lvl6pPr marL="1809831" indent="0">
              <a:buNone/>
              <a:defRPr sz="1247" b="1"/>
            </a:lvl6pPr>
            <a:lvl7pPr marL="2171798" indent="0">
              <a:buNone/>
              <a:defRPr sz="1247" b="1"/>
            </a:lvl7pPr>
            <a:lvl8pPr marL="2533763" indent="0">
              <a:buNone/>
              <a:defRPr sz="1247" b="1"/>
            </a:lvl8pPr>
            <a:lvl9pPr marL="2895730" indent="0">
              <a:buNone/>
              <a:defRPr sz="12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2812739"/>
            <a:ext cx="2424113" cy="5110150"/>
          </a:xfrm>
        </p:spPr>
        <p:txBody>
          <a:bodyPr/>
          <a:lstStyle>
            <a:lvl1pPr>
              <a:defRPr sz="1900"/>
            </a:lvl1pPr>
            <a:lvl2pPr>
              <a:defRPr sz="1603"/>
            </a:lvl2pPr>
            <a:lvl3pPr>
              <a:defRPr sz="142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20" y="1985345"/>
            <a:ext cx="2425065" cy="8273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1966" indent="0">
              <a:buNone/>
              <a:defRPr sz="1603" b="1"/>
            </a:lvl2pPr>
            <a:lvl3pPr marL="723933" indent="0">
              <a:buNone/>
              <a:defRPr sz="1425" b="1"/>
            </a:lvl3pPr>
            <a:lvl4pPr marL="1085899" indent="0">
              <a:buNone/>
              <a:defRPr sz="1247" b="1"/>
            </a:lvl4pPr>
            <a:lvl5pPr marL="1447865" indent="0">
              <a:buNone/>
              <a:defRPr sz="1247" b="1"/>
            </a:lvl5pPr>
            <a:lvl6pPr marL="1809831" indent="0">
              <a:buNone/>
              <a:defRPr sz="1247" b="1"/>
            </a:lvl6pPr>
            <a:lvl7pPr marL="2171798" indent="0">
              <a:buNone/>
              <a:defRPr sz="1247" b="1"/>
            </a:lvl7pPr>
            <a:lvl8pPr marL="2533763" indent="0">
              <a:buNone/>
              <a:defRPr sz="1247" b="1"/>
            </a:lvl8pPr>
            <a:lvl9pPr marL="2895730" indent="0">
              <a:buNone/>
              <a:defRPr sz="12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20" y="2812739"/>
            <a:ext cx="2425065" cy="5110150"/>
          </a:xfrm>
        </p:spPr>
        <p:txBody>
          <a:bodyPr/>
          <a:lstStyle>
            <a:lvl1pPr>
              <a:defRPr sz="1900"/>
            </a:lvl1pPr>
            <a:lvl2pPr>
              <a:defRPr sz="1603"/>
            </a:lvl2pPr>
            <a:lvl3pPr>
              <a:defRPr sz="142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13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13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355191"/>
            <a:ext cx="4937760" cy="91963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472311"/>
            <a:ext cx="4937760" cy="64505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8220589"/>
            <a:ext cx="1280160" cy="4722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8220589"/>
            <a:ext cx="1737360" cy="4722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8220589"/>
            <a:ext cx="1280160" cy="4722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723933" rtl="0" eaLnBrk="1" latinLnBrk="0" hangingPunct="1">
        <a:spcBef>
          <a:spcPct val="0"/>
        </a:spcBef>
        <a:buNone/>
        <a:defRPr sz="2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75" indent="-271475" algn="l" defTabSz="723933" rtl="0" eaLnBrk="1" latinLnBrk="0" hangingPunct="1">
        <a:spcBef>
          <a:spcPct val="20000"/>
        </a:spcBef>
        <a:buFont typeface="Arial" pitchFamily="34" charset="0"/>
        <a:buChar char="•"/>
        <a:defRPr sz="2138" kern="1200">
          <a:solidFill>
            <a:schemeClr val="tx1"/>
          </a:solidFill>
          <a:latin typeface="+mj-lt"/>
          <a:ea typeface="+mn-ea"/>
          <a:cs typeface="+mn-cs"/>
        </a:defRPr>
      </a:lvl1pPr>
      <a:lvl2pPr marL="588195" indent="-226229" algn="l" defTabSz="7239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j-lt"/>
          <a:ea typeface="+mn-ea"/>
          <a:cs typeface="+mn-cs"/>
        </a:defRPr>
      </a:lvl2pPr>
      <a:lvl3pPr marL="904915" indent="-180984" algn="l" defTabSz="723933" rtl="0" eaLnBrk="1" latinLnBrk="0" hangingPunct="1">
        <a:spcBef>
          <a:spcPct val="20000"/>
        </a:spcBef>
        <a:buFont typeface="Arial" pitchFamily="34" charset="0"/>
        <a:buChar char="•"/>
        <a:defRPr sz="1425" kern="1200">
          <a:solidFill>
            <a:schemeClr val="tx1"/>
          </a:solidFill>
          <a:latin typeface="+mj-lt"/>
          <a:ea typeface="+mn-ea"/>
          <a:cs typeface="+mn-cs"/>
        </a:defRPr>
      </a:lvl3pPr>
      <a:lvl4pPr marL="1266883" indent="-180984" algn="l" defTabSz="723933" rtl="0" eaLnBrk="1" latinLnBrk="0" hangingPunct="1">
        <a:spcBef>
          <a:spcPct val="20000"/>
        </a:spcBef>
        <a:buFont typeface="Arial" pitchFamily="34" charset="0"/>
        <a:buChar char="–"/>
        <a:defRPr sz="1188" kern="1200">
          <a:solidFill>
            <a:schemeClr val="tx1"/>
          </a:solidFill>
          <a:latin typeface="+mj-lt"/>
          <a:ea typeface="+mn-ea"/>
          <a:cs typeface="+mn-cs"/>
        </a:defRPr>
      </a:lvl4pPr>
      <a:lvl5pPr marL="1628848" indent="-180984" algn="l" defTabSz="723933" rtl="0" eaLnBrk="1" latinLnBrk="0" hangingPunct="1">
        <a:spcBef>
          <a:spcPct val="20000"/>
        </a:spcBef>
        <a:buFont typeface="Arial" pitchFamily="34" charset="0"/>
        <a:buChar char="»"/>
        <a:defRPr sz="1188" kern="1200">
          <a:solidFill>
            <a:schemeClr val="tx1"/>
          </a:solidFill>
          <a:latin typeface="+mj-lt"/>
          <a:ea typeface="+mn-ea"/>
          <a:cs typeface="+mn-cs"/>
        </a:defRPr>
      </a:lvl5pPr>
      <a:lvl6pPr marL="1990814" indent="-180984" algn="l" defTabSz="723933" rtl="0" eaLnBrk="1" latinLnBrk="0" hangingPunct="1">
        <a:spcBef>
          <a:spcPct val="20000"/>
        </a:spcBef>
        <a:buFont typeface="Arial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352780" indent="-180984" algn="l" defTabSz="723933" rtl="0" eaLnBrk="1" latinLnBrk="0" hangingPunct="1">
        <a:spcBef>
          <a:spcPct val="20000"/>
        </a:spcBef>
        <a:buFont typeface="Arial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714747" indent="-180984" algn="l" defTabSz="723933" rtl="0" eaLnBrk="1" latinLnBrk="0" hangingPunct="1">
        <a:spcBef>
          <a:spcPct val="20000"/>
        </a:spcBef>
        <a:buFont typeface="Arial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076713" indent="-180984" algn="l" defTabSz="723933" rtl="0" eaLnBrk="1" latinLnBrk="0" hangingPunct="1">
        <a:spcBef>
          <a:spcPct val="20000"/>
        </a:spcBef>
        <a:buFont typeface="Arial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61966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723933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85899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47865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09831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171798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33763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895730" algn="l" defTabSz="72393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C0EAE8-0B5A-4EA1-83BF-4E135E357DD6}"/>
              </a:ext>
            </a:extLst>
          </p:cNvPr>
          <p:cNvGrpSpPr/>
          <p:nvPr/>
        </p:nvGrpSpPr>
        <p:grpSpPr>
          <a:xfrm>
            <a:off x="289986" y="91281"/>
            <a:ext cx="4906432" cy="8715968"/>
            <a:chOff x="838201" y="-103833"/>
            <a:chExt cx="4648199" cy="8257233"/>
          </a:xfrm>
        </p:grpSpPr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09B216D5-78D6-4433-B699-C58382A247C3}"/>
                </a:ext>
              </a:extLst>
            </p:cNvPr>
            <p:cNvSpPr/>
            <p:nvPr/>
          </p:nvSpPr>
          <p:spPr>
            <a:xfrm rot="5400000">
              <a:off x="2990316" y="6928804"/>
              <a:ext cx="598445" cy="43767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25" dirty="0">
                <a:latin typeface="Product Sans" panose="020B040303050204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 rot="5400000" flipV="1">
              <a:off x="2399651" y="2020850"/>
              <a:ext cx="1371957" cy="1184386"/>
              <a:chOff x="608012" y="1781173"/>
              <a:chExt cx="2438400" cy="2105027"/>
            </a:xfrm>
          </p:grpSpPr>
          <p:sp>
            <p:nvSpPr>
              <p:cNvPr id="19" name="Arc 18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5400000">
              <a:off x="2810411" y="801293"/>
              <a:ext cx="1371957" cy="1184386"/>
              <a:chOff x="608013" y="1781173"/>
              <a:chExt cx="2438399" cy="2105027"/>
            </a:xfrm>
          </p:grpSpPr>
          <p:sp>
            <p:nvSpPr>
              <p:cNvPr id="9" name="Arc 8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003B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8013" y="3198812"/>
                <a:ext cx="1063625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003B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003B70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2810410" y="3239692"/>
              <a:ext cx="1371957" cy="1184386"/>
              <a:chOff x="608012" y="1781173"/>
              <a:chExt cx="2438400" cy="2105027"/>
            </a:xfrm>
          </p:grpSpPr>
          <p:sp>
            <p:nvSpPr>
              <p:cNvPr id="29" name="Arc 28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51C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1C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1C2D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5400000" flipV="1">
              <a:off x="2399651" y="4382692"/>
              <a:ext cx="1371957" cy="1184386"/>
              <a:chOff x="608012" y="1781173"/>
              <a:chExt cx="2438400" cy="2105027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00000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5400000">
              <a:off x="2810410" y="5525692"/>
              <a:ext cx="1371957" cy="1184386"/>
              <a:chOff x="608012" y="1781173"/>
              <a:chExt cx="2438400" cy="2105027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01A1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01A1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01A1DD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85188" y="1395543"/>
              <a:ext cx="600231" cy="600231"/>
              <a:chOff x="9726611" y="2667000"/>
              <a:chExt cx="1066800" cy="1066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90838" y="2609025"/>
              <a:ext cx="600231" cy="600231"/>
              <a:chOff x="9726611" y="2667000"/>
              <a:chExt cx="1066800" cy="10668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90836" y="3827868"/>
              <a:ext cx="600231" cy="600231"/>
              <a:chOff x="9726611" y="2667000"/>
              <a:chExt cx="1066800" cy="1066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90836" y="4980115"/>
              <a:ext cx="600231" cy="600231"/>
              <a:chOff x="9726611" y="2667000"/>
              <a:chExt cx="1066800" cy="10668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92765" y="6113868"/>
              <a:ext cx="600231" cy="600231"/>
              <a:chOff x="9726611" y="2667000"/>
              <a:chExt cx="1066800" cy="10668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25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131506" y="1559253"/>
              <a:ext cx="840295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rgbClr val="D9261C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June 2011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88124" y="2778811"/>
              <a:ext cx="873543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rgbClr val="55983A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Sept 2016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7401" y="4001672"/>
              <a:ext cx="914400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rgbClr val="51C2D2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June 2017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92852" y="5127792"/>
              <a:ext cx="873543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rgbClr val="800000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Sept 2018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77293" y="6283654"/>
              <a:ext cx="914399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rgbClr val="01A1DD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June 2019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1000" y="1434152"/>
              <a:ext cx="1295400" cy="51086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950" b="1" dirty="0">
                  <a:solidFill>
                    <a:srgbClr val="D9261C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Started work at Citi </a:t>
              </a:r>
              <a:br>
                <a:rPr lang="en-US" sz="950" b="1" dirty="0">
                  <a:solidFill>
                    <a:srgbClr val="E46C0A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</a:br>
              <a:r>
                <a:rPr lang="en-US" sz="71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Build expertise in financial modeling and analytics.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3732" y="2653707"/>
              <a:ext cx="1298448" cy="51086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950" b="1" dirty="0">
                  <a:solidFill>
                    <a:srgbClr val="55983A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Promoted to VP </a:t>
              </a:r>
              <a:br>
                <a:rPr lang="en-US" sz="950" b="1" dirty="0">
                  <a:solidFill>
                    <a:srgbClr val="55983A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</a:br>
              <a:r>
                <a:rPr lang="en-US" sz="950" b="1" dirty="0">
                  <a:solidFill>
                    <a:srgbClr val="55983A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&amp; Team Lead</a:t>
              </a:r>
            </a:p>
            <a:p>
              <a:pPr algn="ctr"/>
              <a:r>
                <a:rPr lang="en-US" sz="71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Moved to strategic advisory of clients and managing global analytics team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3869158"/>
              <a:ext cx="1295400" cy="51086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950" b="1" dirty="0">
                  <a:solidFill>
                    <a:srgbClr val="51C2D2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Started Accesq</a:t>
              </a:r>
            </a:p>
            <a:p>
              <a:pPr algn="ctr"/>
              <a:r>
                <a:rPr lang="en-US" sz="71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Co-founded a legal marketplace that connects lawyers to small businesses.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1" y="5024798"/>
              <a:ext cx="1543981" cy="51086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950" b="1" dirty="0">
                  <a:solidFill>
                    <a:srgbClr val="800000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Started at </a:t>
              </a:r>
              <a:br>
                <a:rPr lang="en-US" sz="950" b="1" dirty="0">
                  <a:solidFill>
                    <a:srgbClr val="800000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</a:br>
              <a:r>
                <a:rPr lang="en-US" sz="950" b="1" dirty="0">
                  <a:solidFill>
                    <a:srgbClr val="800000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Chicago Booth</a:t>
              </a:r>
            </a:p>
            <a:p>
              <a:pPr algn="ctr"/>
              <a:r>
                <a:rPr lang="en-US" sz="71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Pursued my MBA to pivot into Product and Strategy in Technology and broaden my business toolkit.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91000" y="6163526"/>
              <a:ext cx="1295400" cy="51086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950" b="1" dirty="0">
                  <a:solidFill>
                    <a:srgbClr val="01A1DD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Interned at CarGurus in Boston</a:t>
              </a:r>
            </a:p>
            <a:p>
              <a:pPr algn="ctr"/>
              <a:r>
                <a:rPr lang="en-US" sz="71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Developed business case and implemented test for module in automotive digital retail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278A0B-4FE4-4720-B29B-7813810DBCA5}"/>
                </a:ext>
              </a:extLst>
            </p:cNvPr>
            <p:cNvSpPr txBox="1"/>
            <p:nvPr/>
          </p:nvSpPr>
          <p:spPr>
            <a:xfrm>
              <a:off x="2869912" y="-103833"/>
              <a:ext cx="840295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May 2011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5D0AF65-A0B1-47AE-8D71-5E94390BFAB8}"/>
                </a:ext>
              </a:extLst>
            </p:cNvPr>
            <p:cNvCxnSpPr/>
            <p:nvPr/>
          </p:nvCxnSpPr>
          <p:spPr>
            <a:xfrm>
              <a:off x="2671297" y="132236"/>
              <a:ext cx="12375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EC2B0C-4DFE-4794-9EB9-9E481A869595}"/>
                </a:ext>
              </a:extLst>
            </p:cNvPr>
            <p:cNvSpPr txBox="1"/>
            <p:nvPr/>
          </p:nvSpPr>
          <p:spPr>
            <a:xfrm>
              <a:off x="2540004" y="150107"/>
              <a:ext cx="1447800" cy="3753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44" b="1" dirty="0">
                  <a:solidFill>
                    <a:srgbClr val="7F7F7F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Graduate from Carnegie Mellon University</a:t>
              </a:r>
            </a:p>
            <a:p>
              <a:pPr algn="ctr"/>
              <a:r>
                <a:rPr lang="en-US" sz="71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Major in Finance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9F65D-73D7-4ACB-AAAE-ED1257FF9BCC}"/>
                </a:ext>
              </a:extLst>
            </p:cNvPr>
            <p:cNvCxnSpPr/>
            <p:nvPr/>
          </p:nvCxnSpPr>
          <p:spPr>
            <a:xfrm>
              <a:off x="2668892" y="555464"/>
              <a:ext cx="12375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Image result for university of chicago logo no background">
              <a:extLst>
                <a:ext uri="{FF2B5EF4-FFF2-40B4-BE49-F238E27FC236}">
                  <a16:creationId xmlns:a16="http://schemas.microsoft.com/office/drawing/2014/main" id="{C28400C0-D138-4BB9-9028-19F4BD747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227" y="5099132"/>
              <a:ext cx="283464" cy="359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citi logo no background">
              <a:extLst>
                <a:ext uri="{FF2B5EF4-FFF2-40B4-BE49-F238E27FC236}">
                  <a16:creationId xmlns:a16="http://schemas.microsoft.com/office/drawing/2014/main" id="{FEB80D43-B22F-4774-887E-C2D18E208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4218" y="1564967"/>
              <a:ext cx="393192" cy="25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 picture containing drawing, airplane&#10;&#10;Description automatically generated">
              <a:extLst>
                <a:ext uri="{FF2B5EF4-FFF2-40B4-BE49-F238E27FC236}">
                  <a16:creationId xmlns:a16="http://schemas.microsoft.com/office/drawing/2014/main" id="{BC6193C4-364C-4EAC-859E-57B4F5E6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280" y="3948751"/>
              <a:ext cx="292701" cy="341160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4A85B460-DCD8-4F99-A3CE-6542153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372" y="6317325"/>
              <a:ext cx="411480" cy="209388"/>
            </a:xfrm>
            <a:prstGeom prst="rect">
              <a:avLst/>
            </a:prstGeom>
          </p:spPr>
        </p:pic>
        <p:pic>
          <p:nvPicPr>
            <p:cNvPr id="65" name="Graphic 64" descr="Users">
              <a:extLst>
                <a:ext uri="{FF2B5EF4-FFF2-40B4-BE49-F238E27FC236}">
                  <a16:creationId xmlns:a16="http://schemas.microsoft.com/office/drawing/2014/main" id="{2823E0EF-9BF2-4486-B376-FBE8D0BF9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3646" y="2697735"/>
              <a:ext cx="416626" cy="4166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A1BD4-17E2-4FAA-BE36-EFD959B18E39}"/>
                </a:ext>
              </a:extLst>
            </p:cNvPr>
            <p:cNvSpPr txBox="1"/>
            <p:nvPr/>
          </p:nvSpPr>
          <p:spPr>
            <a:xfrm>
              <a:off x="2894038" y="7317600"/>
              <a:ext cx="840295" cy="260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88" b="1" dirty="0">
                  <a:solidFill>
                    <a:srgbClr val="F3B700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Today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B398B4-DF18-4197-BBDD-77D61965FB69}"/>
                </a:ext>
              </a:extLst>
            </p:cNvPr>
            <p:cNvCxnSpPr/>
            <p:nvPr/>
          </p:nvCxnSpPr>
          <p:spPr>
            <a:xfrm>
              <a:off x="2695423" y="7553669"/>
              <a:ext cx="12375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C5A887-279F-4C26-9553-5EB7D5401E67}"/>
                </a:ext>
              </a:extLst>
            </p:cNvPr>
            <p:cNvSpPr txBox="1"/>
            <p:nvPr/>
          </p:nvSpPr>
          <p:spPr>
            <a:xfrm>
              <a:off x="2564130" y="7578049"/>
              <a:ext cx="1447800" cy="5453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44" b="1" dirty="0">
                  <a:solidFill>
                    <a:srgbClr val="7F7F7F"/>
                  </a:solidFill>
                  <a:latin typeface="Product Sans" panose="020B0403030502040203" pitchFamily="34" charset="0"/>
                  <a:cs typeface="Arial" panose="020B0604020202020204" pitchFamily="34" charset="0"/>
                </a:rPr>
                <a:t>Now I’m looking for opportunities in Product and Strategy for Technology Firms!</a:t>
              </a:r>
              <a:endParaRPr lang="en-US" sz="713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3836AC-E6D1-418C-8E50-42AE77732C3D}"/>
                </a:ext>
              </a:extLst>
            </p:cNvPr>
            <p:cNvCxnSpPr/>
            <p:nvPr/>
          </p:nvCxnSpPr>
          <p:spPr>
            <a:xfrm>
              <a:off x="2693018" y="8153400"/>
              <a:ext cx="12375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7238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AB2DB"/>
      </a:accent1>
      <a:accent2>
        <a:srgbClr val="FCD014"/>
      </a:accent2>
      <a:accent3>
        <a:srgbClr val="12C4A6"/>
      </a:accent3>
      <a:accent4>
        <a:srgbClr val="5F50AA"/>
      </a:accent4>
      <a:accent5>
        <a:srgbClr val="DD3A59"/>
      </a:accent5>
      <a:accent6>
        <a:srgbClr val="C2D34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200</TotalTime>
  <Words>117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Product Sans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Neil Sethi</cp:lastModifiedBy>
  <cp:revision>15</cp:revision>
  <dcterms:created xsi:type="dcterms:W3CDTF">2017-03-27T19:09:21Z</dcterms:created>
  <dcterms:modified xsi:type="dcterms:W3CDTF">2020-01-29T17:48:52Z</dcterms:modified>
</cp:coreProperties>
</file>