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157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2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4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04AD-BD59-4252-933F-EBECA9245F1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4770" y="5082791"/>
            <a:ext cx="3402755" cy="1477328"/>
          </a:xfrm>
          <a:prstGeom prst="rect">
            <a:avLst/>
          </a:prstGeom>
          <a:noFill/>
          <a:ln w="53975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[TX MESSAGE MANAGER]</a:t>
            </a:r>
          </a:p>
          <a:p>
            <a:r>
              <a:rPr lang="en-US" altLang="ko-KR" dirty="0"/>
              <a:t>(f) Start Sending</a:t>
            </a:r>
          </a:p>
          <a:p>
            <a:r>
              <a:rPr lang="en-US" altLang="ko-KR" dirty="0"/>
              <a:t>(f) Update existing </a:t>
            </a:r>
            <a:r>
              <a:rPr lang="en-US" altLang="ko-KR" dirty="0" err="1"/>
              <a:t>Tx</a:t>
            </a:r>
            <a:r>
              <a:rPr lang="en-US" altLang="ko-KR" dirty="0"/>
              <a:t> message</a:t>
            </a:r>
          </a:p>
          <a:p>
            <a:r>
              <a:rPr lang="en-US" altLang="ko-KR" dirty="0"/>
              <a:t>(f) Stop sending &amp; kill message</a:t>
            </a:r>
          </a:p>
          <a:p>
            <a:r>
              <a:rPr lang="en-US" altLang="ko-KR" dirty="0"/>
              <a:t>Message: task </a:t>
            </a:r>
            <a:r>
              <a:rPr lang="en-US" altLang="ko-KR" dirty="0" smtClean="0"/>
              <a:t>handle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5849" y="9556662"/>
            <a:ext cx="49130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Tx_Message</a:t>
            </a:r>
            <a:r>
              <a:rPr lang="en-US" altLang="ko-KR" dirty="0" smtClean="0"/>
              <a:t> (class)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Cycle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Message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All signals 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 {</a:t>
            </a:r>
            <a:r>
              <a:rPr lang="en-US" altLang="ko-KR" dirty="0"/>
              <a:t>Signal name: Signal value</a:t>
            </a:r>
            <a:r>
              <a:rPr lang="en-US" altLang="ko-K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encoded_data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encoded_message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message_send_task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51907" y="7601965"/>
            <a:ext cx="26579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signals 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{signal name: signal value}</a:t>
            </a:r>
          </a:p>
          <a:p>
            <a:r>
              <a:rPr lang="en-US" altLang="ko-KR" dirty="0" smtClean="0"/>
              <a:t>(* value can be changed)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12324817" y="10849324"/>
            <a:ext cx="138103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288137" y="2269938"/>
            <a:ext cx="19189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CCAN 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MCAN DBC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482475" y="5762788"/>
            <a:ext cx="250773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Change event listener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09499" y="6178286"/>
            <a:ext cx="17427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Excel/Spec</a:t>
            </a:r>
            <a:endParaRPr lang="ko-KR" altLang="en-US" sz="2800" dirty="0"/>
          </a:p>
        </p:txBody>
      </p:sp>
      <p:cxnSp>
        <p:nvCxnSpPr>
          <p:cNvPr id="42" name="직선 화살표 연결선 41"/>
          <p:cNvCxnSpPr>
            <a:stCxn id="40" idx="2"/>
            <a:endCxn id="6" idx="0"/>
          </p:cNvCxnSpPr>
          <p:nvPr/>
        </p:nvCxnSpPr>
        <p:spPr>
          <a:xfrm>
            <a:off x="29780860" y="6701506"/>
            <a:ext cx="1" cy="9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6" idx="0"/>
          </p:cNvCxnSpPr>
          <p:nvPr/>
        </p:nvCxnSpPr>
        <p:spPr>
          <a:xfrm>
            <a:off x="27990213" y="6439897"/>
            <a:ext cx="1790648" cy="116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3"/>
            <a:endCxn id="40" idx="1"/>
          </p:cNvCxnSpPr>
          <p:nvPr/>
        </p:nvCxnSpPr>
        <p:spPr>
          <a:xfrm flipV="1">
            <a:off x="27990213" y="6439896"/>
            <a:ext cx="91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0"/>
            <a:endCxn id="14" idx="2"/>
          </p:cNvCxnSpPr>
          <p:nvPr/>
        </p:nvCxnSpPr>
        <p:spPr>
          <a:xfrm flipH="1" flipV="1">
            <a:off x="26247607" y="3193268"/>
            <a:ext cx="488737" cy="25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756703" y="339483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Handler</a:t>
            </a:r>
            <a:endParaRPr lang="ko-KR" altLang="en-US" dirty="0"/>
          </a:p>
        </p:txBody>
      </p:sp>
      <p:sp>
        <p:nvSpPr>
          <p:cNvPr id="72" name="왼쪽 화살표 71"/>
          <p:cNvSpPr/>
          <p:nvPr/>
        </p:nvSpPr>
        <p:spPr>
          <a:xfrm>
            <a:off x="4495665" y="5439103"/>
            <a:ext cx="3406438" cy="764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484264" y="4943972"/>
            <a:ext cx="9973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ko-KR" sz="3600" dirty="0" smtClean="0"/>
          </a:p>
          <a:p>
            <a:r>
              <a:rPr lang="en-US" altLang="ko-KR" sz="3600" dirty="0" smtClean="0"/>
              <a:t>CAN</a:t>
            </a:r>
          </a:p>
          <a:p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72289" y="12453189"/>
            <a:ext cx="4304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encoded_message</a:t>
            </a:r>
            <a:r>
              <a:rPr lang="en-US" altLang="ko-KR" dirty="0" smtClean="0"/>
              <a:t>: = </a:t>
            </a:r>
          </a:p>
          <a:p>
            <a:r>
              <a:rPr lang="en-US" altLang="ko-KR" dirty="0" err="1" smtClean="0"/>
              <a:t>can.Message</a:t>
            </a:r>
            <a:r>
              <a:rPr lang="en-US" altLang="ko-KR" dirty="0"/>
              <a:t>(	arbitration</a:t>
            </a:r>
          </a:p>
          <a:p>
            <a:r>
              <a:rPr lang="en-US" altLang="ko-KR" dirty="0"/>
              <a:t>			id=</a:t>
            </a:r>
            <a:r>
              <a:rPr lang="en-US" altLang="ko-KR" dirty="0" err="1"/>
              <a:t>target_message.frame_id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extended_id</a:t>
            </a:r>
            <a:r>
              <a:rPr lang="en-US" altLang="ko-KR" dirty="0"/>
              <a:t>=False,</a:t>
            </a:r>
          </a:p>
          <a:p>
            <a:r>
              <a:rPr lang="en-US" altLang="ko-KR" dirty="0"/>
              <a:t>			data=temp_encoded_data2</a:t>
            </a:r>
          </a:p>
          <a:p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77507" y="1860110"/>
            <a:ext cx="41391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 Manager</a:t>
            </a:r>
          </a:p>
          <a:p>
            <a:r>
              <a:rPr lang="en-US" altLang="ko-KR" dirty="0" smtClean="0"/>
              <a:t>* DBC Analyzer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1" name="직선 화살표 연결선 20"/>
          <p:cNvCxnSpPr>
            <a:stCxn id="14" idx="1"/>
            <a:endCxn id="19" idx="3"/>
          </p:cNvCxnSpPr>
          <p:nvPr/>
        </p:nvCxnSpPr>
        <p:spPr>
          <a:xfrm flipH="1">
            <a:off x="22016646" y="2731603"/>
            <a:ext cx="3271491" cy="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407856" y="1430215"/>
            <a:ext cx="17419320" cy="1308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897600" y="14841415"/>
            <a:ext cx="1526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()__?</a:t>
            </a:r>
          </a:p>
          <a:p>
            <a:r>
              <a:rPr lang="en-US" altLang="ko-KR" dirty="0" smtClean="0"/>
              <a:t>Set “bus”</a:t>
            </a:r>
          </a:p>
          <a:p>
            <a:r>
              <a:rPr lang="en-US" altLang="ko-KR" dirty="0" smtClean="0"/>
              <a:t>Set “CAN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“</a:t>
            </a:r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449800" y="5424233"/>
            <a:ext cx="66877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TX_MESSAGE_MANAGER [PKG]</a:t>
            </a:r>
          </a:p>
          <a:p>
            <a:r>
              <a:rPr lang="en-US" altLang="ko-KR" dirty="0" smtClean="0"/>
              <a:t>Public functions: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create_tx_message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* return ‘</a:t>
            </a:r>
            <a:r>
              <a:rPr lang="en-US" altLang="ko-KR" dirty="0" err="1" smtClean="0"/>
              <a:t>tx_message</a:t>
            </a:r>
            <a:r>
              <a:rPr lang="en-US" altLang="ko-KR" dirty="0" smtClean="0"/>
              <a:t>‘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start_tx_message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pause_tx_message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update_tx_message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, value)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delete_tx_message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reset_tx_signal_only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Private functions:</a:t>
            </a:r>
          </a:p>
          <a:p>
            <a:endParaRPr lang="en-US" altLang="ko-KR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23571201" y="10849323"/>
            <a:ext cx="11852926" cy="664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4454252" y="14819292"/>
            <a:ext cx="10632695" cy="58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583136" y="1492826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Msg_Name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Msg_ID</a:t>
            </a:r>
            <a:r>
              <a:rPr lang="en-US" altLang="ko-KR" dirty="0" smtClean="0"/>
              <a:t>:  			 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Sig_Value</a:t>
            </a:r>
            <a:r>
              <a:rPr lang="en-US" altLang="ko-KR" dirty="0" smtClean="0"/>
              <a:t>:			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25840956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790336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9953880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2117425" y="14928261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실행 단추: 도움말 82">
            <a:hlinkClick r:id="" action="ppaction://noaction" highlightClick="1"/>
          </p:cNvPr>
          <p:cNvSpPr/>
          <p:nvPr/>
        </p:nvSpPr>
        <p:spPr>
          <a:xfrm>
            <a:off x="33354154" y="14928261"/>
            <a:ext cx="369332" cy="3693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3949686" y="14928261"/>
            <a:ext cx="8739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451455" y="14332750"/>
            <a:ext cx="63228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264594" y="14332750"/>
            <a:ext cx="6463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Stop		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3316261" y="14332750"/>
            <a:ext cx="10914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Delete All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451455" y="11106902"/>
            <a:ext cx="20168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Channel 1 DB: 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451455" y="11601429"/>
            <a:ext cx="20168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Channel 2 DB: </a:t>
            </a:r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4449315" y="12139590"/>
            <a:ext cx="1063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4449315" y="14189302"/>
            <a:ext cx="1063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4454252" y="13077501"/>
            <a:ext cx="6510157" cy="571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83136" y="1317852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Sig_Value</a:t>
            </a:r>
            <a:r>
              <a:rPr lang="en-US" altLang="ko-KR" dirty="0" smtClean="0"/>
              <a:t>:			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25840956" y="13178526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8014680" y="13178526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9341868" y="13178526"/>
            <a:ext cx="142361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105" name="아래쪽 화살표 104"/>
          <p:cNvSpPr/>
          <p:nvPr/>
        </p:nvSpPr>
        <p:spPr>
          <a:xfrm>
            <a:off x="27291957" y="13657928"/>
            <a:ext cx="501695" cy="713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6597261" y="11106903"/>
            <a:ext cx="69421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6597261" y="11598195"/>
            <a:ext cx="69421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4449315" y="12302273"/>
            <a:ext cx="1063549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TBD</a:t>
            </a:r>
            <a:endParaRPr lang="ko-KR" altLang="en-US" dirty="0"/>
          </a:p>
          <a:p>
            <a:pPr algn="ctr"/>
            <a:r>
              <a:rPr lang="en-US" altLang="ko-KR" dirty="0" smtClean="0"/>
              <a:t>Get Signal list(name, value) from Spec or Excel</a:t>
            </a:r>
          </a:p>
        </p:txBody>
      </p:sp>
      <p:sp>
        <p:nvSpPr>
          <p:cNvPr id="110" name="아래쪽 화살표 109"/>
          <p:cNvSpPr/>
          <p:nvPr/>
        </p:nvSpPr>
        <p:spPr>
          <a:xfrm>
            <a:off x="32238232" y="12948604"/>
            <a:ext cx="501695" cy="14232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9592010" y="1547611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3491025" y="14928261"/>
            <a:ext cx="10679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Channel: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4680" y="11106902"/>
            <a:ext cx="1450127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Load DBCs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246</Words>
  <Application>Microsoft Office PowerPoint</Application>
  <PresentationFormat>사용자 지정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Lee, Sangjun (S.)</dc:creator>
  <cp:lastModifiedBy>Lee, Sangjun (S.)</cp:lastModifiedBy>
  <cp:revision>63</cp:revision>
  <dcterms:created xsi:type="dcterms:W3CDTF">2020-05-29T00:38:55Z</dcterms:created>
  <dcterms:modified xsi:type="dcterms:W3CDTF">2020-06-04T04:56:05Z</dcterms:modified>
</cp:coreProperties>
</file>