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4090" y="-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2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7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9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4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5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2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3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4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4AD-BD59-4252-933F-EBECA9245F1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6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04AD-BD59-4252-933F-EBECA9245F1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E823-E91B-409F-A085-7293130F5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6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4770" y="5082791"/>
            <a:ext cx="3402755" cy="1477328"/>
          </a:xfrm>
          <a:prstGeom prst="rect">
            <a:avLst/>
          </a:prstGeom>
          <a:noFill/>
          <a:ln w="53975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[TX MESSAGE MANAGER]</a:t>
            </a:r>
          </a:p>
          <a:p>
            <a:r>
              <a:rPr lang="en-US" altLang="ko-KR" dirty="0"/>
              <a:t>(f) Start Sending</a:t>
            </a:r>
          </a:p>
          <a:p>
            <a:r>
              <a:rPr lang="en-US" altLang="ko-KR" dirty="0"/>
              <a:t>(f) Update existing </a:t>
            </a:r>
            <a:r>
              <a:rPr lang="en-US" altLang="ko-KR" dirty="0" err="1"/>
              <a:t>Tx</a:t>
            </a:r>
            <a:r>
              <a:rPr lang="en-US" altLang="ko-KR" dirty="0"/>
              <a:t> message</a:t>
            </a:r>
          </a:p>
          <a:p>
            <a:r>
              <a:rPr lang="en-US" altLang="ko-KR" dirty="0"/>
              <a:t>(f) Stop sending &amp; kill message</a:t>
            </a:r>
          </a:p>
          <a:p>
            <a:r>
              <a:rPr lang="en-US" altLang="ko-KR" dirty="0"/>
              <a:t>Message: task </a:t>
            </a:r>
            <a:r>
              <a:rPr lang="en-US" altLang="ko-KR" dirty="0" smtClean="0"/>
              <a:t>handle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05849" y="9556662"/>
            <a:ext cx="491308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Tx_Message</a:t>
            </a:r>
            <a:r>
              <a:rPr lang="en-US" altLang="ko-KR" dirty="0" smtClean="0"/>
              <a:t> (class)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CAN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Cycle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Message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All signals 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 {</a:t>
            </a:r>
            <a:r>
              <a:rPr lang="en-US" altLang="ko-KR" dirty="0"/>
              <a:t>Signal name: Signal value</a:t>
            </a:r>
            <a:r>
              <a:rPr lang="en-US" altLang="ko-KR" dirty="0" smtClean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encoded_data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encoded_message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message_send_task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51907" y="7601965"/>
            <a:ext cx="26579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signals 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{signal name: signal value}</a:t>
            </a:r>
          </a:p>
          <a:p>
            <a:r>
              <a:rPr lang="en-US" altLang="ko-KR" dirty="0" smtClean="0"/>
              <a:t>(* value can be changed)</a:t>
            </a:r>
          </a:p>
        </p:txBody>
      </p: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 flipV="1">
            <a:off x="12324817" y="10849324"/>
            <a:ext cx="138103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288137" y="2269938"/>
            <a:ext cx="19189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CCAN DBC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MCAN DBC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482475" y="5762788"/>
            <a:ext cx="250773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Stop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Change event listener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09499" y="6178286"/>
            <a:ext cx="17427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Excel/Spec</a:t>
            </a:r>
            <a:endParaRPr lang="ko-KR" altLang="en-US" sz="2800" dirty="0"/>
          </a:p>
        </p:txBody>
      </p:sp>
      <p:cxnSp>
        <p:nvCxnSpPr>
          <p:cNvPr id="42" name="직선 화살표 연결선 41"/>
          <p:cNvCxnSpPr>
            <a:stCxn id="40" idx="2"/>
            <a:endCxn id="6" idx="0"/>
          </p:cNvCxnSpPr>
          <p:nvPr/>
        </p:nvCxnSpPr>
        <p:spPr>
          <a:xfrm>
            <a:off x="29780860" y="6701506"/>
            <a:ext cx="1" cy="90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9" idx="3"/>
            <a:endCxn id="6" idx="0"/>
          </p:cNvCxnSpPr>
          <p:nvPr/>
        </p:nvCxnSpPr>
        <p:spPr>
          <a:xfrm>
            <a:off x="27990213" y="6439897"/>
            <a:ext cx="1790648" cy="116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9" idx="3"/>
            <a:endCxn id="40" idx="1"/>
          </p:cNvCxnSpPr>
          <p:nvPr/>
        </p:nvCxnSpPr>
        <p:spPr>
          <a:xfrm flipV="1">
            <a:off x="27990213" y="6439896"/>
            <a:ext cx="9192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9" idx="0"/>
            <a:endCxn id="14" idx="2"/>
          </p:cNvCxnSpPr>
          <p:nvPr/>
        </p:nvCxnSpPr>
        <p:spPr>
          <a:xfrm flipH="1" flipV="1">
            <a:off x="26247607" y="3193268"/>
            <a:ext cx="488737" cy="256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756703" y="339483"/>
            <a:ext cx="18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Exception Handler</a:t>
            </a:r>
            <a:endParaRPr lang="ko-KR" altLang="en-US" dirty="0"/>
          </a:p>
        </p:txBody>
      </p:sp>
      <p:sp>
        <p:nvSpPr>
          <p:cNvPr id="72" name="왼쪽 화살표 71"/>
          <p:cNvSpPr/>
          <p:nvPr/>
        </p:nvSpPr>
        <p:spPr>
          <a:xfrm>
            <a:off x="4495665" y="5439103"/>
            <a:ext cx="3406438" cy="7647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484264" y="4943972"/>
            <a:ext cx="99738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altLang="ko-KR" sz="3600" dirty="0" smtClean="0"/>
          </a:p>
          <a:p>
            <a:r>
              <a:rPr lang="en-US" altLang="ko-KR" sz="3600" dirty="0" smtClean="0"/>
              <a:t>CAN</a:t>
            </a:r>
          </a:p>
          <a:p>
            <a:endParaRPr lang="ko-KR" alt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772289" y="12453189"/>
            <a:ext cx="43049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encoded_message</a:t>
            </a:r>
            <a:r>
              <a:rPr lang="en-US" altLang="ko-KR" dirty="0" smtClean="0"/>
              <a:t>: = </a:t>
            </a:r>
          </a:p>
          <a:p>
            <a:r>
              <a:rPr lang="en-US" altLang="ko-KR" dirty="0" err="1" smtClean="0"/>
              <a:t>can.Message</a:t>
            </a:r>
            <a:r>
              <a:rPr lang="en-US" altLang="ko-KR" dirty="0"/>
              <a:t>(	arbitration</a:t>
            </a:r>
          </a:p>
          <a:p>
            <a:r>
              <a:rPr lang="en-US" altLang="ko-KR" dirty="0"/>
              <a:t>			id=</a:t>
            </a:r>
            <a:r>
              <a:rPr lang="en-US" altLang="ko-KR" dirty="0" err="1"/>
              <a:t>target_message.frame_id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extended_id</a:t>
            </a:r>
            <a:r>
              <a:rPr lang="en-US" altLang="ko-KR" dirty="0"/>
              <a:t>=False,</a:t>
            </a:r>
          </a:p>
          <a:p>
            <a:r>
              <a:rPr lang="en-US" altLang="ko-KR" dirty="0"/>
              <a:t>			data=temp_encoded_data2</a:t>
            </a:r>
          </a:p>
          <a:p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877507" y="1860110"/>
            <a:ext cx="413913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DBC Manager</a:t>
            </a:r>
          </a:p>
          <a:p>
            <a:r>
              <a:rPr lang="en-US" altLang="ko-KR" dirty="0" smtClean="0"/>
              <a:t>* DBC Analyzer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21" name="직선 화살표 연결선 20"/>
          <p:cNvCxnSpPr>
            <a:stCxn id="14" idx="1"/>
            <a:endCxn id="19" idx="3"/>
          </p:cNvCxnSpPr>
          <p:nvPr/>
        </p:nvCxnSpPr>
        <p:spPr>
          <a:xfrm flipH="1">
            <a:off x="22016646" y="2731603"/>
            <a:ext cx="3271491" cy="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407856" y="1430215"/>
            <a:ext cx="17419320" cy="1308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8897600" y="14841415"/>
            <a:ext cx="1526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</a:t>
            </a:r>
            <a:r>
              <a:rPr lang="ko-KR" altLang="en-US" dirty="0" smtClean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()__?</a:t>
            </a:r>
          </a:p>
          <a:p>
            <a:r>
              <a:rPr lang="en-US" altLang="ko-KR" dirty="0" smtClean="0"/>
              <a:t>Set “bus”</a:t>
            </a:r>
          </a:p>
          <a:p>
            <a:r>
              <a:rPr lang="en-US" altLang="ko-KR" dirty="0" smtClean="0"/>
              <a:t>Set “CAN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“</a:t>
            </a:r>
          </a:p>
          <a:p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7449800" y="5424233"/>
            <a:ext cx="668779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TX_MESSAGE_MANAGER [PKG]</a:t>
            </a:r>
          </a:p>
          <a:p>
            <a:r>
              <a:rPr lang="en-US" altLang="ko-KR" dirty="0" smtClean="0"/>
              <a:t>Public functions:</a:t>
            </a:r>
          </a:p>
          <a:p>
            <a:pPr lvl="1"/>
            <a:r>
              <a:rPr lang="en-US" altLang="ko-KR" dirty="0" smtClean="0"/>
              <a:t>(f) </a:t>
            </a:r>
            <a:r>
              <a:rPr lang="en-US" altLang="ko-KR" dirty="0" err="1" smtClean="0"/>
              <a:t>create_tx_message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sig_name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* return ‘</a:t>
            </a:r>
            <a:r>
              <a:rPr lang="en-US" altLang="ko-KR" dirty="0" err="1" smtClean="0"/>
              <a:t>tx_message</a:t>
            </a:r>
            <a:r>
              <a:rPr lang="en-US" altLang="ko-KR" dirty="0" smtClean="0"/>
              <a:t>‘</a:t>
            </a:r>
          </a:p>
          <a:p>
            <a:pPr lvl="1"/>
            <a:r>
              <a:rPr lang="en-US" altLang="ko-KR" dirty="0" smtClean="0"/>
              <a:t>(f) </a:t>
            </a:r>
            <a:r>
              <a:rPr lang="en-US" altLang="ko-KR" dirty="0" err="1" smtClean="0"/>
              <a:t>start_tx_message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msg_name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(f) </a:t>
            </a:r>
            <a:r>
              <a:rPr lang="en-US" altLang="ko-KR" dirty="0" err="1" smtClean="0"/>
              <a:t>pause_tx_message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msg_name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(f) </a:t>
            </a:r>
            <a:r>
              <a:rPr lang="en-US" altLang="ko-KR" dirty="0" err="1" smtClean="0"/>
              <a:t>update_tx_message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msg_name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sig_name</a:t>
            </a:r>
            <a:r>
              <a:rPr lang="en-US" altLang="ko-KR" dirty="0" smtClean="0"/>
              <a:t>, value)</a:t>
            </a:r>
          </a:p>
          <a:p>
            <a:pPr lvl="1"/>
            <a:r>
              <a:rPr lang="en-US" altLang="ko-KR" dirty="0" smtClean="0"/>
              <a:t>(f) </a:t>
            </a:r>
            <a:r>
              <a:rPr lang="en-US" altLang="ko-KR" dirty="0" err="1" smtClean="0"/>
              <a:t>delete_tx_message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msg_name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(f) </a:t>
            </a:r>
            <a:r>
              <a:rPr lang="en-US" altLang="ko-KR" dirty="0" err="1" smtClean="0"/>
              <a:t>reset_tx_signal_only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msg_name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sig_name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Private functions:</a:t>
            </a:r>
          </a:p>
          <a:p>
            <a:endParaRPr lang="en-US" altLang="ko-KR" dirty="0" smtClean="0"/>
          </a:p>
        </p:txBody>
      </p:sp>
      <p:sp>
        <p:nvSpPr>
          <p:cNvPr id="74" name="직사각형 73"/>
          <p:cNvSpPr/>
          <p:nvPr/>
        </p:nvSpPr>
        <p:spPr>
          <a:xfrm>
            <a:off x="23571201" y="10849323"/>
            <a:ext cx="11852926" cy="6642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4454252" y="14819292"/>
            <a:ext cx="10632695" cy="587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583136" y="14928261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Msg_Name</a:t>
            </a:r>
            <a:r>
              <a:rPr lang="en-US" altLang="ko-KR" dirty="0" smtClean="0"/>
              <a:t>:			</a:t>
            </a:r>
            <a:r>
              <a:rPr lang="en-US" altLang="ko-KR" dirty="0" err="1" smtClean="0"/>
              <a:t>Msg_ID</a:t>
            </a:r>
            <a:r>
              <a:rPr lang="en-US" altLang="ko-KR" dirty="0" smtClean="0"/>
              <a:t>:  			  </a:t>
            </a:r>
            <a:r>
              <a:rPr lang="en-US" altLang="ko-KR" dirty="0" err="1" smtClean="0"/>
              <a:t>Sig_Name</a:t>
            </a:r>
            <a:r>
              <a:rPr lang="en-US" altLang="ko-KR" dirty="0" smtClean="0"/>
              <a:t>:			</a:t>
            </a:r>
            <a:r>
              <a:rPr lang="en-US" altLang="ko-KR" dirty="0" err="1" smtClean="0"/>
              <a:t>Sig_Value</a:t>
            </a:r>
            <a:r>
              <a:rPr lang="en-US" altLang="ko-KR" dirty="0" smtClean="0"/>
              <a:t>:			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25840956" y="14928261"/>
            <a:ext cx="101052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7790336" y="14928261"/>
            <a:ext cx="101052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9953880" y="14928261"/>
            <a:ext cx="101052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2117425" y="14928261"/>
            <a:ext cx="1010529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실행 단추: 도움말 82">
            <a:hlinkClick r:id="" action="ppaction://noaction" highlightClick="1"/>
          </p:cNvPr>
          <p:cNvSpPr/>
          <p:nvPr/>
        </p:nvSpPr>
        <p:spPr>
          <a:xfrm>
            <a:off x="33354154" y="14928261"/>
            <a:ext cx="369332" cy="36933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3949686" y="14928261"/>
            <a:ext cx="87395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4451455" y="14332750"/>
            <a:ext cx="63228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5264594" y="14332750"/>
            <a:ext cx="64633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Stop		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3316261" y="14332750"/>
            <a:ext cx="109145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Delete All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4451455" y="11106902"/>
            <a:ext cx="201689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 Channel 1 DB: 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4451455" y="11601429"/>
            <a:ext cx="201689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 Channel 2 DB: </a:t>
            </a:r>
            <a:endParaRPr lang="ko-KR" altLang="en-US" dirty="0"/>
          </a:p>
        </p:txBody>
      </p:sp>
      <p:cxnSp>
        <p:nvCxnSpPr>
          <p:cNvPr id="93" name="직선 연결선 92"/>
          <p:cNvCxnSpPr/>
          <p:nvPr/>
        </p:nvCxnSpPr>
        <p:spPr>
          <a:xfrm>
            <a:off x="24449315" y="12139590"/>
            <a:ext cx="10635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4449315" y="14189302"/>
            <a:ext cx="10635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24454252" y="13077501"/>
            <a:ext cx="6510157" cy="571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83136" y="1317852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Sig_Name</a:t>
            </a:r>
            <a:r>
              <a:rPr lang="en-US" altLang="ko-KR" dirty="0" smtClean="0"/>
              <a:t>:			</a:t>
            </a:r>
            <a:r>
              <a:rPr lang="en-US" altLang="ko-KR" dirty="0" err="1" smtClean="0"/>
              <a:t>Sig_Value</a:t>
            </a:r>
            <a:r>
              <a:rPr lang="en-US" altLang="ko-KR" dirty="0" smtClean="0"/>
              <a:t>:			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25840956" y="13178526"/>
            <a:ext cx="1010529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8014680" y="13178526"/>
            <a:ext cx="1010529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29341868" y="13178526"/>
            <a:ext cx="142361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Create</a:t>
            </a:r>
            <a:endParaRPr lang="ko-KR" altLang="en-US" dirty="0"/>
          </a:p>
        </p:txBody>
      </p:sp>
      <p:sp>
        <p:nvSpPr>
          <p:cNvPr id="105" name="아래쪽 화살표 104"/>
          <p:cNvSpPr/>
          <p:nvPr/>
        </p:nvSpPr>
        <p:spPr>
          <a:xfrm>
            <a:off x="27291957" y="13657928"/>
            <a:ext cx="501695" cy="713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6597261" y="11106903"/>
            <a:ext cx="69421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26597261" y="11598195"/>
            <a:ext cx="69421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4449315" y="12302273"/>
            <a:ext cx="1063549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TBD</a:t>
            </a:r>
            <a:endParaRPr lang="ko-KR" altLang="en-US" dirty="0"/>
          </a:p>
          <a:p>
            <a:pPr algn="ctr"/>
            <a:r>
              <a:rPr lang="en-US" altLang="ko-KR" dirty="0" smtClean="0"/>
              <a:t>Get Signal list(name, value) from Spec or Excel</a:t>
            </a:r>
          </a:p>
        </p:txBody>
      </p:sp>
      <p:sp>
        <p:nvSpPr>
          <p:cNvPr id="110" name="아래쪽 화살표 109"/>
          <p:cNvSpPr/>
          <p:nvPr/>
        </p:nvSpPr>
        <p:spPr>
          <a:xfrm>
            <a:off x="32238232" y="12948604"/>
            <a:ext cx="501695" cy="142325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9592010" y="15476110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3491025" y="14928261"/>
            <a:ext cx="10679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Channel: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34680" y="11106902"/>
            <a:ext cx="1450127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Load DBCs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1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</TotalTime>
  <Words>246</Words>
  <Application>Microsoft Office PowerPoint</Application>
  <PresentationFormat>사용자 지정</PresentationFormat>
  <Paragraphs>67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>Visteon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Lee, Sangjun (S.)</dc:creator>
  <cp:lastModifiedBy>Lee, Sangjun (S.)</cp:lastModifiedBy>
  <cp:revision>63</cp:revision>
  <dcterms:created xsi:type="dcterms:W3CDTF">2020-05-29T00:38:55Z</dcterms:created>
  <dcterms:modified xsi:type="dcterms:W3CDTF">2020-06-19T04:06:10Z</dcterms:modified>
</cp:coreProperties>
</file>