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7"/>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16" r:id="rId22"/>
    <p:sldId id="333" r:id="rId23"/>
    <p:sldId id="334" r:id="rId24"/>
    <p:sldId id="367" r:id="rId25"/>
    <p:sldId id="336" r:id="rId26"/>
    <p:sldId id="347" r:id="rId27"/>
    <p:sldId id="338" r:id="rId28"/>
    <p:sldId id="372" r:id="rId29"/>
    <p:sldId id="374" r:id="rId30"/>
    <p:sldId id="319" r:id="rId31"/>
    <p:sldId id="339" r:id="rId32"/>
    <p:sldId id="340" r:id="rId33"/>
    <p:sldId id="341"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3" dt="2020-06-30T13:10:51.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2" autoAdjust="0"/>
    <p:restoredTop sz="75782" autoAdjust="0"/>
  </p:normalViewPr>
  <p:slideViewPr>
    <p:cSldViewPr snapToGrid="0">
      <p:cViewPr varScale="1">
        <p:scale>
          <a:sx n="95" d="100"/>
          <a:sy n="95" d="100"/>
        </p:scale>
        <p:origin x="728" y="1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3/30/21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dirty="0">
                <a:solidFill>
                  <a:schemeClr val="tx1"/>
                </a:solidFill>
                <a:effectLst/>
                <a:latin typeface="Segoe UI" panose="020B0502040204020203" pitchFamily="34" charset="0"/>
                <a:ea typeface="+mn-ea"/>
                <a:cs typeface="Segoe UI" panose="020B0502040204020203" pitchFamily="34" charset="0"/>
              </a:rPr>
              <a:t>June 2020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3/30/21 2:36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Azure Fundamentals</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
        <p:nvSpPr>
          <p:cNvPr id="4" name="TextBox 3">
            <a:extLst>
              <a:ext uri="{FF2B5EF4-FFF2-40B4-BE49-F238E27FC236}">
                <a16:creationId xmlns:a16="http://schemas.microsoft.com/office/drawing/2014/main" id="{43F567CD-CA51-AF41-98F5-D7739DD81D21}"/>
              </a:ext>
            </a:extLst>
          </p:cNvPr>
          <p:cNvSpPr txBox="1"/>
          <p:nvPr/>
        </p:nvSpPr>
        <p:spPr>
          <a:xfrm>
            <a:off x="9009529" y="1546412"/>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5" name="Picture 4" descr="Preferred Solution&#10;&#10;A diagram that depicts the network flow from two on-premises sites where the traffic flows through Equinix and Level 3 using VPN and ExpressRoute. Multiple virtual networks in Azure are connected via VPN peering.&#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8200E366-1797-4F75-83BA-092CDAA96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55" y="1124289"/>
            <a:ext cx="11083489"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Gateway.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2465</Words>
  <Application>Microsoft Macintosh PowerPoint</Application>
  <PresentationFormat>Widescreen</PresentationFormat>
  <Paragraphs>219</Paragraphs>
  <Slides>34</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Consolas</vt:lpstr>
      <vt:lpstr>Segoe UI</vt:lpstr>
      <vt:lpstr>Segoe UI Light</vt:lpstr>
      <vt:lpstr>Segoe UI Semilight</vt:lpstr>
      <vt:lpstr>Wingdings</vt:lpstr>
      <vt:lpstr>2_Server and Cloud 2013</vt:lpstr>
      <vt:lpstr>C+E Readiness Template</vt:lpstr>
      <vt:lpstr>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2021-03-30T06:38:08Z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