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7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3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6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8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92A8-60F1-4AB8-AF37-CE23BA71C865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5109-32C3-412F-B63F-0E209BC3B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2" y="690787"/>
            <a:ext cx="10058400" cy="5029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16680" y="633984"/>
            <a:ext cx="0" cy="5182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1520" y="3789680"/>
            <a:ext cx="0" cy="20269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1120" y="3789680"/>
            <a:ext cx="0" cy="19710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1660" y="633984"/>
            <a:ext cx="0" cy="519690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99760" y="3789680"/>
            <a:ext cx="0" cy="19996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07480" y="3779520"/>
            <a:ext cx="0" cy="20513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62072" y="654211"/>
            <a:ext cx="0" cy="29241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5892" y="633984"/>
            <a:ext cx="0" cy="29241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46392" y="633983"/>
            <a:ext cx="0" cy="29241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62072" y="654211"/>
            <a:ext cx="1054608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54040" y="654211"/>
            <a:ext cx="1101852" cy="2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55892" y="763980"/>
            <a:ext cx="190500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1520" y="5816600"/>
            <a:ext cx="64516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80485" y="5758815"/>
            <a:ext cx="0" cy="1200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69280" y="5833110"/>
            <a:ext cx="8382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99760" y="5770880"/>
            <a:ext cx="0" cy="1200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10770" y="145531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▲</a:t>
            </a:r>
            <a:r>
              <a:rPr lang="en-GB" sz="1200" dirty="0">
                <a:solidFill>
                  <a:srgbClr val="0070C0"/>
                </a:solidFill>
              </a:rPr>
              <a:t> 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left.space</a:t>
            </a:r>
            <a:endParaRPr lang="en-GB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unit(30.9, 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80257" y="141744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▲</a:t>
            </a:r>
            <a:r>
              <a:rPr lang="en-GB" sz="1200" dirty="0">
                <a:solidFill>
                  <a:srgbClr val="0070C0"/>
                </a:solidFill>
              </a:rPr>
              <a:t> 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right.space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unit(34.7, "mm")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88934" y="20072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mid.space</a:t>
            </a:r>
            <a:endParaRPr lang="en-GB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unit(5, "mm")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42876" y="6004018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▲</a:t>
            </a:r>
            <a:r>
              <a:rPr lang="en-GB" sz="1200" dirty="0">
                <a:solidFill>
                  <a:srgbClr val="0070C0"/>
                </a:solidFill>
              </a:rPr>
              <a:t> 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col.right.pos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unit(c(0.6, 27.7), "mm")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87349" y="5960163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▲</a:t>
            </a:r>
            <a:r>
              <a:rPr lang="en-GB" sz="1200" dirty="0">
                <a:solidFill>
                  <a:srgbClr val="0070C0"/>
                </a:solidFill>
              </a:rPr>
              <a:t> 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col.left.pos</a:t>
            </a:r>
            <a:endParaRPr lang="en-GB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unit(c(0.6, 19.2), "mm")</a:t>
            </a:r>
          </a:p>
        </p:txBody>
      </p:sp>
      <p:sp>
        <p:nvSpPr>
          <p:cNvPr id="53" name="Arc 52"/>
          <p:cNvSpPr/>
          <p:nvPr/>
        </p:nvSpPr>
        <p:spPr>
          <a:xfrm flipV="1">
            <a:off x="6627224" y="405423"/>
            <a:ext cx="1464230" cy="401741"/>
          </a:xfrm>
          <a:prstGeom prst="arc">
            <a:avLst>
              <a:gd name="adj1" fmla="val 12412305"/>
              <a:gd name="adj2" fmla="val 2147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8900160" y="6465683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▲</a:t>
            </a:r>
            <a:r>
              <a:rPr lang="en-GB" sz="1200" dirty="0" smtClean="0">
                <a:solidFill>
                  <a:srgbClr val="0070C0"/>
                </a:solidFill>
              </a:rPr>
              <a:t> If not specified, will be estimated automatically.</a:t>
            </a:r>
            <a:endParaRPr lang="en-GB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74"/>
          <a:stretch/>
        </p:blipFill>
        <p:spPr>
          <a:xfrm>
            <a:off x="5666192" y="203107"/>
            <a:ext cx="5544733" cy="5029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3751580" y="1292860"/>
            <a:ext cx="215392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51580" y="1419860"/>
            <a:ext cx="215392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226175" y="728979"/>
            <a:ext cx="1833245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26175" y="919480"/>
            <a:ext cx="18332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092" y="1206500"/>
            <a:ext cx="0" cy="44704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51580" y="1551940"/>
            <a:ext cx="215392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652" y="1274941"/>
            <a:ext cx="308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Rows will spread out to fill the space available.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6508" y="559107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col.heading.space</a:t>
            </a:r>
            <a:endParaRPr lang="en-GB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1.5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43320" y="728979"/>
            <a:ext cx="3810" cy="190501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8960" y="3114040"/>
            <a:ext cx="1526540" cy="21844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77907" y="3393440"/>
            <a:ext cx="1469173" cy="12192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77907" y="3312826"/>
            <a:ext cx="1504733" cy="2256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77907" y="3631130"/>
            <a:ext cx="1527593" cy="7560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98800" y="3250973"/>
            <a:ext cx="30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lankrows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c(1, 1, 0, 1) [Default: c(1,1,0,0)]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47012" y="2834801"/>
            <a:ext cx="30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Set the number of blank rows after headings and at the end of sections: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48764" y="5683043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lot.margin</a:t>
            </a:r>
            <a:r>
              <a:rPr lang="en-GB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margin(8, 8, 8, 8, “mm”)</a:t>
            </a:r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0" y="5466080"/>
            <a:ext cx="68637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6193" y="5683043"/>
            <a:ext cx="308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Margin around the forest plot: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86248" y="6126461"/>
            <a:ext cx="455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top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9008" y="6400543"/>
            <a:ext cx="77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right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66279" y="6123544"/>
            <a:ext cx="77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bottom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8990" y="6415852"/>
            <a:ext cx="77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70C0"/>
                </a:solidFill>
                <a:cs typeface="Courier New" panose="02070309020205020404" pitchFamily="49" charset="0"/>
              </a:rPr>
              <a:t>l</a:t>
            </a:r>
            <a:r>
              <a:rPr lang="en-GB" sz="1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eft</a:t>
            </a:r>
          </a:p>
        </p:txBody>
      </p:sp>
      <p:cxnSp>
        <p:nvCxnSpPr>
          <p:cNvPr id="70" name="Straight Arrow Connector 69"/>
          <p:cNvCxnSpPr>
            <a:stCxn id="65" idx="0"/>
          </p:cNvCxnSpPr>
          <p:nvPr/>
        </p:nvCxnSpPr>
        <p:spPr>
          <a:xfrm flipV="1">
            <a:off x="4213839" y="5904753"/>
            <a:ext cx="200212" cy="221708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0"/>
          </p:cNvCxnSpPr>
          <p:nvPr/>
        </p:nvCxnSpPr>
        <p:spPr>
          <a:xfrm flipV="1">
            <a:off x="4626619" y="5930939"/>
            <a:ext cx="63022" cy="46960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0"/>
          </p:cNvCxnSpPr>
          <p:nvPr/>
        </p:nvCxnSpPr>
        <p:spPr>
          <a:xfrm flipH="1" flipV="1">
            <a:off x="5002348" y="5930940"/>
            <a:ext cx="51542" cy="19260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0"/>
          </p:cNvCxnSpPr>
          <p:nvPr/>
        </p:nvCxnSpPr>
        <p:spPr>
          <a:xfrm flipH="1" flipV="1">
            <a:off x="5304398" y="5930940"/>
            <a:ext cx="462203" cy="484912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63787" y="5466080"/>
            <a:ext cx="0" cy="1516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8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Wright</dc:creator>
  <cp:lastModifiedBy>Neil Wright</cp:lastModifiedBy>
  <cp:revision>9</cp:revision>
  <dcterms:created xsi:type="dcterms:W3CDTF">2021-09-19T11:39:09Z</dcterms:created>
  <dcterms:modified xsi:type="dcterms:W3CDTF">2021-09-19T12:32:08Z</dcterms:modified>
</cp:coreProperties>
</file>