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F2A1-8827-6640-B2B7-8BF6DF10DAC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FF7C-C215-5146-BA39-DF168BFD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8F067798-3F6C-7944-B288-BBF58140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9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C0299F-C941-FE41-9DC9-0ACB2C9C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60" y="1373047"/>
            <a:ext cx="4974080" cy="41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Swainston, Neil</dc:creator>
  <cp:lastModifiedBy>Swainston, Neil</cp:lastModifiedBy>
  <cp:revision>2</cp:revision>
  <dcterms:created xsi:type="dcterms:W3CDTF">2020-05-06T11:44:44Z</dcterms:created>
  <dcterms:modified xsi:type="dcterms:W3CDTF">2020-05-06T11:48:50Z</dcterms:modified>
</cp:coreProperties>
</file>