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9b6f31231_1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9b6f31231_1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9b6f31231_1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9b6f31231_1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9b6f31231_1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9b6f31231_1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9b6f31231_1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9b6f31231_1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9b6f31231_1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9b6f31231_1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9b6f31231_1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9b6f31231_1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9b6f31231_1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9b6f31231_1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9b6f31231_1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9b6f31231_1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523100" y="943525"/>
            <a:ext cx="8458200" cy="15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Assistance Chatbot for Android Developers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016850" y="2413250"/>
            <a:ext cx="3470700" cy="22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SJSU CMPE 295B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Fall 2018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By</a:t>
            </a:r>
            <a:r>
              <a:rPr lang="en"/>
              <a:t>: Abhishek Upadhayay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Manasi Joshi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Neil Thaker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Purvesh Kothari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 Advisor</a:t>
            </a:r>
            <a:r>
              <a:rPr lang="en"/>
              <a:t>: Prof. Charles Zhang</a:t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9850" y="3553900"/>
            <a:ext cx="1387525" cy="138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Android is the most popular OS for smartphones and its ever increasing usage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Traditional developer forums and search engines requires the search queries very specific or returns a list of results that developers find it difficult to go through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support for the contextual conversations as well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chatbot aims to solve these problems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</a:t>
            </a:r>
            <a:r>
              <a:rPr lang="en"/>
              <a:t>Architecture</a:t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9675" y="1522325"/>
            <a:ext cx="6124650" cy="33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Clients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40536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Web based client supported by major browsers developed using NodeJS, Express and bootstrap template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Takes input in text and voice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Provides response in rich media including hyperlinks and images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Real-time speech to text support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0925" y="1990725"/>
            <a:ext cx="3825475" cy="218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DialogFlow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Natural Language Processing and Understanding platform provided by Google as a service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Supports wide variety of configurations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Enables to develop contextual conversation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Involves a lot of work to train the models by determining the training phrases, intent, and entities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Lambda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819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Secure and provides connection over HTTPS for DialogFlow fulfilment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Supports wide variety of programming </a:t>
            </a:r>
            <a:r>
              <a:rPr lang="en"/>
              <a:t>languages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Logging using CloudWatch</a:t>
            </a:r>
            <a:endParaRPr/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400" y="1990725"/>
            <a:ext cx="3912225" cy="22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API</a:t>
            </a:r>
            <a:endParaRPr/>
          </a:p>
        </p:txBody>
      </p:sp>
      <p:sp>
        <p:nvSpPr>
          <p:cNvPr id="168" name="Google Shape;168;p19"/>
          <p:cNvSpPr txBox="1"/>
          <p:nvPr>
            <p:ph idx="1" type="body"/>
          </p:nvPr>
        </p:nvSpPr>
        <p:spPr>
          <a:xfrm>
            <a:off x="744000" y="2010750"/>
            <a:ext cx="3828000" cy="25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REST APIs developed in NodeJS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Raw data gathered using web </a:t>
            </a:r>
            <a:r>
              <a:rPr lang="en"/>
              <a:t>crawlers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processing done using Python scripts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stored in MongoDB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Experimental usage of TensorFlow and TFLearn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0975" y="1840300"/>
            <a:ext cx="3900423" cy="23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