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13-Dec-15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13-Dec-15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export#map=4/17.48/77.87" TargetMode="External"/><Relationship Id="rId2" Type="http://schemas.openxmlformats.org/officeDocument/2006/relationships/hyperlink" Target="https://data.gov.in/catalogs/sector/Transport-9383?query=railway&amp;sort_by=search_api_relevance&amp;sort_order=DESC&amp;items_per_page=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sn.com/en-in/travel/news/25-mind-blowing-facts-about-indian-railways/ss-AAaiOr1#image=2" TargetMode="External"/><Relationship Id="rId4" Type="http://schemas.openxmlformats.org/officeDocument/2006/relationships/hyperlink" Target="https://developers.google.com/maps/documentation/geocoding/int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974162"/>
            <a:ext cx="6815669" cy="1515533"/>
          </a:xfrm>
        </p:spPr>
        <p:txBody>
          <a:bodyPr/>
          <a:lstStyle/>
          <a:p>
            <a:r>
              <a:rPr lang="en-US" sz="4900" dirty="0" smtClean="0"/>
              <a:t>N</a:t>
            </a:r>
            <a:r>
              <a:rPr lang="en-US" sz="4200" dirty="0" smtClean="0"/>
              <a:t>ETWORK </a:t>
            </a:r>
            <a:r>
              <a:rPr lang="en-US" sz="4900" dirty="0" smtClean="0"/>
              <a:t>O</a:t>
            </a:r>
            <a:r>
              <a:rPr lang="en-US" sz="4200" dirty="0" smtClean="0"/>
              <a:t>F </a:t>
            </a:r>
            <a:r>
              <a:rPr lang="en-US" sz="4900" dirty="0" smtClean="0"/>
              <a:t>I</a:t>
            </a:r>
            <a:r>
              <a:rPr lang="en-US" sz="4200" dirty="0" smtClean="0"/>
              <a:t>NDIAN </a:t>
            </a:r>
            <a:r>
              <a:rPr lang="en-US" sz="4900" dirty="0" smtClean="0"/>
              <a:t>R</a:t>
            </a:r>
            <a:r>
              <a:rPr lang="en-US" sz="4200" dirty="0" smtClean="0"/>
              <a:t>AILWAYS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34870"/>
            <a:ext cx="6815669" cy="1320802"/>
          </a:xfrm>
        </p:spPr>
        <p:txBody>
          <a:bodyPr/>
          <a:lstStyle/>
          <a:p>
            <a:r>
              <a:rPr lang="en-US" dirty="0" smtClean="0"/>
              <a:t>- Neil D’Souza, Nikhil Kishore,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Khokher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/>
          </a:bodyPr>
          <a:lstStyle/>
          <a:p>
            <a:r>
              <a:rPr lang="en-US" sz="4900" dirty="0" smtClean="0"/>
              <a:t>C</a:t>
            </a:r>
            <a:r>
              <a:rPr lang="en-US" sz="4200" dirty="0" smtClean="0"/>
              <a:t>ONCLUSION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Howrah Junction in West Bengal holds most </a:t>
            </a:r>
            <a:r>
              <a:rPr lang="en-US" sz="2800" dirty="0" smtClean="0"/>
              <a:t>importance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ie </a:t>
            </a:r>
            <a:r>
              <a:rPr lang="en-US" sz="2800" dirty="0"/>
              <a:t>between New Delhi </a:t>
            </a:r>
            <a:r>
              <a:rPr lang="en-US" sz="2800" dirty="0" smtClean="0"/>
              <a:t>and </a:t>
            </a:r>
            <a:r>
              <a:rPr lang="en-US" sz="2800" dirty="0"/>
              <a:t>Chennai </a:t>
            </a:r>
            <a:r>
              <a:rPr lang="en-US" sz="2800" dirty="0" smtClean="0"/>
              <a:t>Central.</a:t>
            </a:r>
          </a:p>
          <a:p>
            <a:r>
              <a:rPr lang="en-US" sz="2800" dirty="0" smtClean="0"/>
              <a:t>New Delhi has higher </a:t>
            </a:r>
            <a:r>
              <a:rPr lang="en-US" sz="2800" dirty="0"/>
              <a:t>degree, </a:t>
            </a:r>
            <a:r>
              <a:rPr lang="en-US" sz="2800" dirty="0" err="1"/>
              <a:t>pagerank</a:t>
            </a:r>
            <a:r>
              <a:rPr lang="en-US" sz="2800" dirty="0"/>
              <a:t> and </a:t>
            </a:r>
            <a:r>
              <a:rPr lang="en-US" sz="2800" dirty="0" err="1"/>
              <a:t>betweeness</a:t>
            </a:r>
            <a:r>
              <a:rPr lang="en-US" sz="2800" dirty="0"/>
              <a:t> centrality </a:t>
            </a:r>
            <a:r>
              <a:rPr lang="en-US" sz="2800" dirty="0" smtClean="0"/>
              <a:t>values.</a:t>
            </a:r>
          </a:p>
          <a:p>
            <a:r>
              <a:rPr lang="en-US" sz="2800" dirty="0" smtClean="0"/>
              <a:t>Chennai Central has </a:t>
            </a:r>
            <a:r>
              <a:rPr lang="en-US" sz="2800" dirty="0"/>
              <a:t>higher closeness and </a:t>
            </a:r>
            <a:r>
              <a:rPr lang="en-US" sz="2800" dirty="0" err="1"/>
              <a:t>eigen</a:t>
            </a:r>
            <a:r>
              <a:rPr lang="en-US" sz="2800" dirty="0"/>
              <a:t>-vector centrality </a:t>
            </a:r>
            <a:r>
              <a:rPr lang="en-US" sz="2800" dirty="0" smtClean="0"/>
              <a:t>values.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/>
          </a:bodyPr>
          <a:lstStyle/>
          <a:p>
            <a:r>
              <a:rPr lang="en-US" sz="4900" dirty="0" smtClean="0"/>
              <a:t>R</a:t>
            </a:r>
            <a:r>
              <a:rPr lang="en-US" sz="4200" dirty="0" smtClean="0"/>
              <a:t>EFERENCES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“Railway connections”, </a:t>
            </a:r>
            <a:r>
              <a:rPr lang="en-US" dirty="0" smtClean="0"/>
              <a:t>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://data.gov.in/catalogs/sector/Transport-9383?query=railway&amp;sort_by=search_api_relevance&amp;sort_order=DESC&amp;items_per_page=9</a:t>
            </a:r>
            <a:endParaRPr lang="en-US" dirty="0"/>
          </a:p>
          <a:p>
            <a:pPr lvl="0"/>
            <a:r>
              <a:rPr lang="en-US" dirty="0"/>
              <a:t>“Station names and coordinates”, </a:t>
            </a:r>
            <a:r>
              <a:rPr lang="en-US" u="sng" dirty="0">
                <a:hlinkClick r:id="rId3"/>
              </a:rPr>
              <a:t>http://www.openstreetmap.org/export#map=4/17.48/77.87</a:t>
            </a:r>
            <a:r>
              <a:rPr lang="en-US" dirty="0"/>
              <a:t> </a:t>
            </a:r>
          </a:p>
          <a:p>
            <a:r>
              <a:rPr lang="en-US" dirty="0"/>
              <a:t>“Google Maps Geocoding API”,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developers.google.com/maps/documentation/geocoding/intro</a:t>
            </a:r>
            <a:endParaRPr lang="en-US" u="sng" dirty="0" smtClean="0"/>
          </a:p>
          <a:p>
            <a:r>
              <a:rPr lang="en-US" dirty="0" smtClean="0"/>
              <a:t>“</a:t>
            </a:r>
            <a:r>
              <a:rPr lang="en-US" dirty="0"/>
              <a:t>Railway facts”,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www.msn.com/en-in/travel/news/25-mind-blowing-facts-about-indian-railways/ss-AAaiOr1#image=2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4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2" y="2640170"/>
            <a:ext cx="99682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Largest railway network in Asia</a:t>
            </a:r>
          </a:p>
          <a:p>
            <a:pPr algn="ctr"/>
            <a:r>
              <a:rPr lang="en-US" sz="3500" dirty="0" smtClean="0"/>
              <a:t>Second largest in the world</a:t>
            </a:r>
          </a:p>
          <a:p>
            <a:pPr algn="ctr"/>
            <a:r>
              <a:rPr lang="en-US" sz="3500" dirty="0" smtClean="0"/>
              <a:t>Transports 23 million per day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3785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1291225"/>
            <a:ext cx="9601196" cy="1303867"/>
          </a:xfrm>
        </p:spPr>
        <p:txBody>
          <a:bodyPr>
            <a:normAutofit/>
          </a:bodyPr>
          <a:lstStyle/>
          <a:p>
            <a:r>
              <a:rPr lang="en-US" sz="4900" dirty="0" smtClean="0"/>
              <a:t>D</a:t>
            </a:r>
            <a:r>
              <a:rPr lang="en-US" sz="4200" dirty="0" smtClean="0"/>
              <a:t>ATA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2" y="3136481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Railway data from the open data of the Indian government</a:t>
            </a:r>
          </a:p>
          <a:p>
            <a:r>
              <a:rPr lang="en-US" sz="2800" dirty="0" smtClean="0"/>
              <a:t>Google Maps Geocoding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5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26831"/>
            <a:ext cx="9601196" cy="1303867"/>
          </a:xfrm>
        </p:spPr>
        <p:txBody>
          <a:bodyPr>
            <a:normAutofit/>
          </a:bodyPr>
          <a:lstStyle/>
          <a:p>
            <a:r>
              <a:rPr lang="en-US" sz="4900" dirty="0" smtClean="0"/>
              <a:t>M</a:t>
            </a:r>
            <a:r>
              <a:rPr lang="en-US" sz="4200" dirty="0" smtClean="0"/>
              <a:t>ETHODOLOGY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904662"/>
            <a:ext cx="9601196" cy="3318936"/>
          </a:xfrm>
        </p:spPr>
        <p:txBody>
          <a:bodyPr/>
          <a:lstStyle/>
          <a:p>
            <a:r>
              <a:rPr lang="en-US" sz="2800" dirty="0" smtClean="0"/>
              <a:t>Extracted unique stations.</a:t>
            </a:r>
          </a:p>
          <a:p>
            <a:r>
              <a:rPr lang="en-US" sz="2800" dirty="0" smtClean="0"/>
              <a:t>Geocoded using Google API and used as nodes.</a:t>
            </a:r>
          </a:p>
          <a:p>
            <a:r>
              <a:rPr lang="en-US" sz="2800" dirty="0" smtClean="0"/>
              <a:t>Already available connections as the edges</a:t>
            </a:r>
          </a:p>
          <a:p>
            <a:r>
              <a:rPr lang="en-US" sz="2800" dirty="0" smtClean="0"/>
              <a:t>Stations of start and termination were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1" y="982132"/>
            <a:ext cx="4345544" cy="488831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5760" y="1355620"/>
            <a:ext cx="9601196" cy="1155761"/>
          </a:xfrm>
        </p:spPr>
        <p:txBody>
          <a:bodyPr>
            <a:normAutofit/>
          </a:bodyPr>
          <a:lstStyle/>
          <a:p>
            <a:r>
              <a:rPr lang="en-US" sz="4900" dirty="0" smtClean="0"/>
              <a:t>M</a:t>
            </a:r>
            <a:r>
              <a:rPr lang="en-US" sz="4200" dirty="0" smtClean="0"/>
              <a:t>APS</a:t>
            </a:r>
            <a:endParaRPr lang="en-US" sz="4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51" y="982132"/>
            <a:ext cx="4224828" cy="4888316"/>
          </a:xfrm>
        </p:spPr>
      </p:pic>
    </p:spTree>
    <p:extLst>
      <p:ext uri="{BB962C8B-B14F-4D97-AF65-F5344CB8AC3E}">
        <p14:creationId xmlns:p14="http://schemas.microsoft.com/office/powerpoint/2010/main" val="16000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543080"/>
            <a:ext cx="3718455" cy="1371600"/>
          </a:xfrm>
        </p:spPr>
        <p:txBody>
          <a:bodyPr>
            <a:normAutofit/>
          </a:bodyPr>
          <a:lstStyle/>
          <a:p>
            <a:r>
              <a:rPr lang="en-US" sz="4900" dirty="0" smtClean="0"/>
              <a:t>A</a:t>
            </a:r>
            <a:r>
              <a:rPr lang="en-US" sz="4200" dirty="0" smtClean="0"/>
              <a:t>NALYSIS</a:t>
            </a:r>
            <a:endParaRPr lang="en-US" sz="4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13" y="785611"/>
            <a:ext cx="5148698" cy="52417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Howrah Junction in Howrah, West Bengal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1217816"/>
            <a:ext cx="9601196" cy="1303867"/>
          </a:xfrm>
        </p:spPr>
        <p:txBody>
          <a:bodyPr>
            <a:normAutofit/>
          </a:bodyPr>
          <a:lstStyle/>
          <a:p>
            <a:r>
              <a:rPr lang="en-US" sz="4900" dirty="0" smtClean="0"/>
              <a:t>C</a:t>
            </a:r>
            <a:r>
              <a:rPr lang="en-US" sz="4200" dirty="0" smtClean="0"/>
              <a:t>ENTRALITIES</a:t>
            </a:r>
            <a:endParaRPr lang="en-US" sz="49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95402" y="2521683"/>
            <a:ext cx="4718304" cy="33101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500" dirty="0" smtClean="0"/>
              <a:t>Degree </a:t>
            </a:r>
            <a:r>
              <a:rPr lang="en-US" sz="1500" dirty="0"/>
              <a:t>centrality: </a:t>
            </a:r>
            <a:r>
              <a:rPr lang="en-US" sz="1500" dirty="0" smtClean="0"/>
              <a:t>  1|Howrah </a:t>
            </a:r>
            <a:r>
              <a:rPr lang="en-US" sz="1500" dirty="0"/>
              <a:t>Junction - 68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                              </a:t>
            </a:r>
            <a:r>
              <a:rPr lang="en-US" sz="1500" dirty="0" smtClean="0"/>
              <a:t>      2</a:t>
            </a:r>
            <a:r>
              <a:rPr lang="en-US" sz="1500" dirty="0"/>
              <a:t>| New Delhi - 48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                                    </a:t>
            </a:r>
            <a:r>
              <a:rPr lang="en-US" sz="1500" dirty="0"/>
              <a:t>3|Lokmanya </a:t>
            </a:r>
            <a:r>
              <a:rPr lang="en-US" sz="1500" dirty="0" err="1"/>
              <a:t>Tilak</a:t>
            </a:r>
            <a:r>
              <a:rPr lang="en-US" sz="1500" dirty="0"/>
              <a:t> - 46 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Eigen-vector: </a:t>
            </a:r>
            <a:r>
              <a:rPr lang="en-US" sz="1500" dirty="0"/>
              <a:t>1|Howrah </a:t>
            </a:r>
            <a:r>
              <a:rPr lang="en-US" sz="1500" dirty="0" smtClean="0"/>
              <a:t>Junction - 0.275527717266 </a:t>
            </a: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		         2|Chennai </a:t>
            </a:r>
            <a:r>
              <a:rPr lang="en-US" sz="1500" dirty="0"/>
              <a:t>Central - 0.224605874594 </a:t>
            </a:r>
            <a:endParaRPr lang="en-US" sz="15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		         3|New Delhi - 0.213179694338 </a:t>
            </a:r>
          </a:p>
          <a:p>
            <a:pPr>
              <a:lnSpc>
                <a:spcPct val="120000"/>
              </a:lnSpc>
            </a:pPr>
            <a:r>
              <a:rPr lang="en-US" sz="1500" dirty="0" err="1" smtClean="0"/>
              <a:t>Betweenness</a:t>
            </a:r>
            <a:r>
              <a:rPr lang="en-US" sz="1500" dirty="0" smtClean="0"/>
              <a:t>: </a:t>
            </a:r>
            <a:r>
              <a:rPr lang="en-US" sz="1500" dirty="0"/>
              <a:t>1|Howrah Junction - 0.179544117088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		        2|New </a:t>
            </a:r>
            <a:r>
              <a:rPr lang="en-US" sz="1500" dirty="0"/>
              <a:t>Delhi - 0.109405168355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/>
              <a:t>		        3|Lokmanya </a:t>
            </a:r>
            <a:r>
              <a:rPr lang="en-US" sz="1500" dirty="0" err="1"/>
              <a:t>Tilak</a:t>
            </a:r>
            <a:r>
              <a:rPr lang="en-US" sz="1500" dirty="0"/>
              <a:t> - 0.10671055416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8294" y="3126990"/>
            <a:ext cx="4718304" cy="3310128"/>
          </a:xfrm>
        </p:spPr>
        <p:txBody>
          <a:bodyPr>
            <a:normAutofit/>
          </a:bodyPr>
          <a:lstStyle/>
          <a:p>
            <a:r>
              <a:rPr lang="en-US" sz="1500" dirty="0" smtClean="0"/>
              <a:t>Closeness: </a:t>
            </a:r>
            <a:r>
              <a:rPr lang="en-US" sz="1500" dirty="0"/>
              <a:t>1|Howrah Junction - 0.472727272727 </a:t>
            </a:r>
          </a:p>
          <a:p>
            <a:pPr marL="0" indent="0">
              <a:buNone/>
            </a:pPr>
            <a:r>
              <a:rPr lang="en-US" sz="1500" dirty="0"/>
              <a:t>          </a:t>
            </a:r>
            <a:r>
              <a:rPr lang="en-US" sz="1500" dirty="0" smtClean="0"/>
              <a:t>	    2|Chennai </a:t>
            </a:r>
            <a:r>
              <a:rPr lang="en-US" sz="1500" dirty="0"/>
              <a:t>Central - 0.451871657754 </a:t>
            </a:r>
          </a:p>
          <a:p>
            <a:pPr marL="0" indent="0">
              <a:buNone/>
            </a:pPr>
            <a:r>
              <a:rPr lang="en-US" sz="1500" dirty="0" smtClean="0"/>
              <a:t>                       3|Lokmanya </a:t>
            </a:r>
            <a:r>
              <a:rPr lang="en-US" sz="1500" dirty="0" err="1"/>
              <a:t>Tilak</a:t>
            </a:r>
            <a:r>
              <a:rPr lang="en-US" sz="1500" dirty="0"/>
              <a:t> - 0.446499339498 </a:t>
            </a:r>
          </a:p>
          <a:p>
            <a:r>
              <a:rPr lang="en-US" sz="1500" dirty="0" err="1" smtClean="0"/>
              <a:t>Pagerank</a:t>
            </a:r>
            <a:r>
              <a:rPr lang="en-US" sz="1500" dirty="0" smtClean="0"/>
              <a:t>: </a:t>
            </a:r>
            <a:r>
              <a:rPr lang="en-US" sz="1500" dirty="0"/>
              <a:t>1|Howrah </a:t>
            </a:r>
            <a:r>
              <a:rPr lang="en-US" sz="1500" dirty="0" smtClean="0"/>
              <a:t>Junction </a:t>
            </a:r>
            <a:r>
              <a:rPr lang="en-US" sz="1500" dirty="0"/>
              <a:t>- 0.0278550559208 </a:t>
            </a:r>
          </a:p>
          <a:p>
            <a:pPr marL="0" indent="0">
              <a:buNone/>
            </a:pPr>
            <a:r>
              <a:rPr lang="en-US" sz="1500" dirty="0" smtClean="0"/>
              <a:t>	            </a:t>
            </a:r>
            <a:r>
              <a:rPr lang="en-US" sz="1500" dirty="0"/>
              <a:t>2|New Delhi - 0.0187917372527 </a:t>
            </a:r>
          </a:p>
          <a:p>
            <a:pPr marL="0" indent="0">
              <a:buNone/>
            </a:pPr>
            <a:r>
              <a:rPr lang="en-US" sz="1500" dirty="0" smtClean="0"/>
              <a:t>                      3|Lokmanya </a:t>
            </a:r>
            <a:r>
              <a:rPr lang="en-US" sz="1500" dirty="0" err="1"/>
              <a:t>Tilak</a:t>
            </a:r>
            <a:r>
              <a:rPr lang="en-US" sz="1500" dirty="0"/>
              <a:t> - 0.0179238578082 </a:t>
            </a:r>
          </a:p>
        </p:txBody>
      </p:sp>
    </p:spTree>
    <p:extLst>
      <p:ext uri="{BB962C8B-B14F-4D97-AF65-F5344CB8AC3E}">
        <p14:creationId xmlns:p14="http://schemas.microsoft.com/office/powerpoint/2010/main" val="21772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433" y="1329862"/>
            <a:ext cx="9601196" cy="1303867"/>
          </a:xfrm>
        </p:spPr>
        <p:txBody>
          <a:bodyPr>
            <a:normAutofit/>
          </a:bodyPr>
          <a:lstStyle/>
          <a:p>
            <a:r>
              <a:rPr lang="en-US" sz="4900" dirty="0" smtClean="0"/>
              <a:t>S</a:t>
            </a:r>
            <a:r>
              <a:rPr lang="en-US" sz="4200" dirty="0" smtClean="0"/>
              <a:t>HORTEST </a:t>
            </a:r>
            <a:r>
              <a:rPr lang="en-US" sz="4900" dirty="0" smtClean="0"/>
              <a:t>P</a:t>
            </a:r>
            <a:r>
              <a:rPr lang="en-US" sz="4200" dirty="0" smtClean="0"/>
              <a:t>ATHS</a:t>
            </a:r>
            <a:endParaRPr lang="en-US" sz="49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706573"/>
              </p:ext>
            </p:extLst>
          </p:nvPr>
        </p:nvGraphicFramePr>
        <p:xfrm>
          <a:off x="1481067" y="2560320"/>
          <a:ext cx="4237152" cy="344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576"/>
                <a:gridCol w="2118576"/>
              </a:tblGrid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DESTINATION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Diva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Sawantwadiroad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Allahabadjn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Bulandshahr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Singrauli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Varanasijn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Nizamabad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Lokmanyatilakt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Kurseong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Tokurseong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Banihal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Srinagar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Mavlijn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Marwarjn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82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Manmadjn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Lokmanyatilakt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477" y="3693661"/>
            <a:ext cx="4718304" cy="33101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Removing loop edges.</a:t>
            </a:r>
            <a:endParaRPr lang="en-US" sz="2800" dirty="0"/>
          </a:p>
          <a:p>
            <a:r>
              <a:rPr lang="en-US" sz="2800" dirty="0" smtClean="0"/>
              <a:t>Shortest path lengths of 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56453"/>
            <a:ext cx="9601196" cy="1303867"/>
          </a:xfrm>
        </p:spPr>
        <p:txBody>
          <a:bodyPr/>
          <a:lstStyle/>
          <a:p>
            <a:r>
              <a:rPr lang="en-US" sz="5400" dirty="0"/>
              <a:t>S</a:t>
            </a:r>
            <a:r>
              <a:rPr lang="en-US" dirty="0"/>
              <a:t>HORTEST </a:t>
            </a:r>
            <a:r>
              <a:rPr lang="en-US" sz="5400" dirty="0"/>
              <a:t>P</a:t>
            </a:r>
            <a:r>
              <a:rPr lang="en-US" dirty="0"/>
              <a:t>ATHS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2560320"/>
            <a:ext cx="3631842" cy="351850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294" y="2987641"/>
            <a:ext cx="4718304" cy="33101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Highest shortest path of 9</a:t>
            </a:r>
          </a:p>
          <a:p>
            <a:r>
              <a:rPr lang="en-US" sz="2800" dirty="0"/>
              <a:t>Indore, </a:t>
            </a:r>
            <a:r>
              <a:rPr lang="en-US" sz="2800" dirty="0" smtClean="0"/>
              <a:t>Akola</a:t>
            </a:r>
            <a:r>
              <a:rPr lang="en-US" sz="2800" dirty="0"/>
              <a:t>, </a:t>
            </a:r>
            <a:r>
              <a:rPr lang="en-US" sz="2800" dirty="0" err="1"/>
              <a:t>Kacheguda</a:t>
            </a:r>
            <a:r>
              <a:rPr lang="en-US" sz="2800" dirty="0"/>
              <a:t>, </a:t>
            </a:r>
            <a:r>
              <a:rPr lang="en-US" sz="2800" dirty="0" err="1"/>
              <a:t>Chennaiegmore</a:t>
            </a:r>
            <a:r>
              <a:rPr lang="en-US" sz="2800" dirty="0"/>
              <a:t>, </a:t>
            </a:r>
            <a:r>
              <a:rPr lang="en-US" sz="2800" dirty="0" err="1"/>
              <a:t>Dibrugarh</a:t>
            </a:r>
            <a:r>
              <a:rPr lang="en-US" sz="2800" dirty="0"/>
              <a:t>, Delhi, </a:t>
            </a:r>
            <a:r>
              <a:rPr lang="en-US" sz="2800" dirty="0" err="1"/>
              <a:t>Alipurduar</a:t>
            </a:r>
            <a:r>
              <a:rPr lang="en-US" sz="2800" dirty="0"/>
              <a:t>, </a:t>
            </a:r>
            <a:r>
              <a:rPr lang="en-US" sz="2800" dirty="0" err="1"/>
              <a:t>Dhubri</a:t>
            </a:r>
            <a:r>
              <a:rPr lang="en-US" sz="2800" dirty="0"/>
              <a:t> and </a:t>
            </a:r>
            <a:r>
              <a:rPr lang="en-US" sz="2800" dirty="0" err="1"/>
              <a:t>Silghat</a:t>
            </a:r>
            <a:r>
              <a:rPr lang="en-US" sz="2800" dirty="0"/>
              <a:t> Town. </a:t>
            </a:r>
          </a:p>
        </p:txBody>
      </p:sp>
    </p:spTree>
    <p:extLst>
      <p:ext uri="{BB962C8B-B14F-4D97-AF65-F5344CB8AC3E}">
        <p14:creationId xmlns:p14="http://schemas.microsoft.com/office/powerpoint/2010/main" val="29114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244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Organic</vt:lpstr>
      <vt:lpstr>NETWORK OF INDIAN RAILWAYS</vt:lpstr>
      <vt:lpstr>PowerPoint Presentation</vt:lpstr>
      <vt:lpstr>DATA</vt:lpstr>
      <vt:lpstr>METHODOLOGY</vt:lpstr>
      <vt:lpstr>MAPS</vt:lpstr>
      <vt:lpstr>ANALYSIS</vt:lpstr>
      <vt:lpstr>CENTRALITIES</vt:lpstr>
      <vt:lpstr>SHORTEST PATHS</vt:lpstr>
      <vt:lpstr>SHORTEST PATHS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OF RAILWAYS</dc:title>
  <dc:creator>Neil D'Souza</dc:creator>
  <cp:lastModifiedBy>Neil D'Souza</cp:lastModifiedBy>
  <cp:revision>10</cp:revision>
  <dcterms:created xsi:type="dcterms:W3CDTF">2015-12-11T02:40:22Z</dcterms:created>
  <dcterms:modified xsi:type="dcterms:W3CDTF">2015-12-14T00:39:26Z</dcterms:modified>
</cp:coreProperties>
</file>